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8"/>
  </p:notesMasterIdLst>
  <p:sldIdLst>
    <p:sldId id="256" r:id="rId4"/>
    <p:sldId id="274" r:id="rId5"/>
    <p:sldId id="291" r:id="rId6"/>
    <p:sldId id="262" r:id="rId7"/>
    <p:sldId id="364" r:id="rId8"/>
    <p:sldId id="391" r:id="rId9"/>
    <p:sldId id="385" r:id="rId10"/>
    <p:sldId id="386" r:id="rId11"/>
    <p:sldId id="387" r:id="rId12"/>
    <p:sldId id="388" r:id="rId13"/>
    <p:sldId id="392" r:id="rId14"/>
    <p:sldId id="384" r:id="rId15"/>
    <p:sldId id="389" r:id="rId16"/>
    <p:sldId id="383" r:id="rId1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6215" autoAdjust="0"/>
  </p:normalViewPr>
  <p:slideViewPr>
    <p:cSldViewPr snapToGrid="0">
      <p:cViewPr varScale="1">
        <p:scale>
          <a:sx n="69" d="100"/>
          <a:sy n="69" d="100"/>
        </p:scale>
        <p:origin x="930" y="12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2024-12-12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7421" y="2938677"/>
            <a:ext cx="11818961" cy="15863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BẢNG TRỪ TRONG PHẠM VI 10</a:t>
            </a:r>
            <a:endParaRPr lang="en-US" altLang="ko-K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890"/>
            <a:ext cx="11696950" cy="55951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13304" y="5773003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46486" y="4503761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1202" y="3603009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888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dirty="0" err="1" smtClean="0"/>
              <a:t>Hẹn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gặp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lại</a:t>
            </a:r>
            <a:endParaRPr lang="en-US" sz="6600" b="1" dirty="0" smtClean="0"/>
          </a:p>
          <a:p>
            <a:r>
              <a:rPr lang="en-US" sz="6600" b="1" dirty="0" smtClean="0"/>
              <a:t> </a:t>
            </a:r>
            <a:r>
              <a:rPr lang="en-US" sz="6600" b="1" dirty="0" err="1" smtClean="0"/>
              <a:t>tiết</a:t>
            </a:r>
            <a:r>
              <a:rPr lang="en-US" sz="6600" b="1" dirty="0" smtClean="0"/>
              <a:t> 3!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4091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1262890"/>
            <a:ext cx="12069171" cy="55649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15977" y="2022782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5032" y="2448450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53362" y="2887268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15976" y="3312936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35361" y="4529861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15976" y="4503095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35360" y="5013279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15976" y="4964760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35360" y="5496697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15976" y="5513715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10337" y="5958362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075032" y="6000664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3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4049" y="-176036"/>
            <a:ext cx="6614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C:\Users\Administrator\Desktop\GA ĐT TOAN\TRO C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22" y="2"/>
            <a:ext cx="2270078" cy="8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28" y="778071"/>
            <a:ext cx="10950672" cy="60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smtClean="0"/>
              <a:t>Tạm biệt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14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89152"/>
              </p:ext>
            </p:extLst>
          </p:nvPr>
        </p:nvGraphicFramePr>
        <p:xfrm>
          <a:off x="2339182" y="1610437"/>
          <a:ext cx="7910287" cy="488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</a:t>
                      </a:r>
                      <a:endParaRPr lang="en-US" sz="2800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3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1723214"/>
            <a:ext cx="642034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28" y="1751788"/>
            <a:ext cx="585848" cy="638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43" y="1743258"/>
            <a:ext cx="552450" cy="638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14" y="1769376"/>
            <a:ext cx="552450" cy="638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5" y="1733194"/>
            <a:ext cx="552450" cy="638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29" y="1751789"/>
            <a:ext cx="552450" cy="638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1733195"/>
            <a:ext cx="552450" cy="638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2479375"/>
            <a:ext cx="642034" cy="666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66" y="2479375"/>
            <a:ext cx="642034" cy="666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70" y="2493662"/>
            <a:ext cx="552450" cy="63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2479375"/>
            <a:ext cx="552450" cy="638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2493661"/>
            <a:ext cx="552450" cy="6381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10" y="2495611"/>
            <a:ext cx="552450" cy="638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93" y="2479374"/>
            <a:ext cx="552450" cy="6381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3298525"/>
            <a:ext cx="642034" cy="6667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08" y="3298525"/>
            <a:ext cx="642034" cy="666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76" y="3298525"/>
            <a:ext cx="642034" cy="666750"/>
          </a:xfrm>
          <a:prstGeom prst="rect">
            <a:avLst/>
          </a:prstGeom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7994335" y="1609210"/>
            <a:ext cx="1775470" cy="83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 + 6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8026216" y="228559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+ 5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3327100"/>
            <a:ext cx="552450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3298525"/>
            <a:ext cx="552450" cy="638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92" y="3298525"/>
            <a:ext cx="552450" cy="6381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3351797"/>
            <a:ext cx="552450" cy="638175"/>
          </a:xfrm>
          <a:prstGeom prst="rect">
            <a:avLst/>
          </a:prstGeom>
        </p:spPr>
      </p:pic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8001618" y="315594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3 + 4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17" y="4165065"/>
            <a:ext cx="642034" cy="6667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55" y="4165065"/>
            <a:ext cx="642034" cy="6667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59" y="4165065"/>
            <a:ext cx="642034" cy="666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65" y="4180278"/>
            <a:ext cx="642034" cy="6667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60" y="4179352"/>
            <a:ext cx="552450" cy="6381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4165873"/>
            <a:ext cx="552450" cy="6381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151972"/>
            <a:ext cx="552450" cy="638175"/>
          </a:xfrm>
          <a:prstGeom prst="rect">
            <a:avLst/>
          </a:prstGeom>
        </p:spPr>
      </p:pic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8019104" y="39857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4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+ 3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38" y="4967521"/>
            <a:ext cx="642034" cy="6667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8" y="4946109"/>
            <a:ext cx="642034" cy="6667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46" y="4909069"/>
            <a:ext cx="642034" cy="6667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53" y="4954725"/>
            <a:ext cx="642034" cy="6667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92" y="4916918"/>
            <a:ext cx="642034" cy="6667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17" y="4960397"/>
            <a:ext cx="552450" cy="6381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967304"/>
            <a:ext cx="552450" cy="638175"/>
          </a:xfrm>
          <a:prstGeom prst="rect">
            <a:avLst/>
          </a:prstGeom>
        </p:spPr>
      </p:pic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7994335" y="47134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5 + 2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23" y="5769977"/>
            <a:ext cx="642034" cy="6667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56" y="5741402"/>
            <a:ext cx="642034" cy="6667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70" y="5728219"/>
            <a:ext cx="642034" cy="6667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22" y="5752665"/>
            <a:ext cx="642034" cy="6667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74" y="5758096"/>
            <a:ext cx="642034" cy="66675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5758096"/>
            <a:ext cx="642034" cy="6667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21" y="5756794"/>
            <a:ext cx="552450" cy="638175"/>
          </a:xfrm>
          <a:prstGeom prst="rect">
            <a:avLst/>
          </a:prstGeom>
        </p:spPr>
      </p:pic>
      <p:sp>
        <p:nvSpPr>
          <p:cNvPr id="65" name="TextBox 1"/>
          <p:cNvSpPr txBox="1">
            <a:spLocks noChangeArrowheads="1"/>
          </p:cNvSpPr>
          <p:nvPr/>
        </p:nvSpPr>
        <p:spPr bwMode="auto">
          <a:xfrm>
            <a:off x="7993906" y="557581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6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+ 1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49" grpId="0"/>
      <p:bldP spid="57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2006222"/>
            <a:ext cx="10358651" cy="43945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7660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8601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7866" y="530898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5672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88657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2792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67187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0645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f8.photo.talk.zdn.vn/8658626026599656802/c349267f93d46f8a36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" y="1262890"/>
            <a:ext cx="11509233" cy="57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1583" y="457200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+ 6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1583" y="506843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+ 7 = 9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71583" y="5530278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+ 8=10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83597" y="369672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+ 4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83597" y="4599297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+ 6=10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0877" y="274089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+ 2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61779" y="3211322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+ 3 = 9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1779" y="3661104"/>
            <a:ext cx="1076500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+ 4=10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97821" y="2754122"/>
            <a:ext cx="1074227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8</a:t>
            </a:r>
            <a:r>
              <a:rPr lang="en-US" sz="1700" b="1" dirty="0" smtClean="0">
                <a:solidFill>
                  <a:srgbClr val="FF0000"/>
                </a:solidFill>
              </a:rPr>
              <a:t> + 2=10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83597" y="414801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+ 5 = 9 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3076" name="Picture 4" descr="https://f18-zpc.zdn.vn/532384080257385689/f5fbc91e33b5cfeb96a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2" y="1309711"/>
            <a:ext cx="11559463" cy="55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04" y="22644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55836" y="3089596"/>
            <a:ext cx="987162" cy="1153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083189" y="3763244"/>
            <a:ext cx="2838734" cy="229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942998" y="4668746"/>
            <a:ext cx="1978925" cy="832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748066" y="4668746"/>
            <a:ext cx="1207770" cy="1694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799388" y="5240741"/>
            <a:ext cx="2700440" cy="275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dirty="0" err="1" smtClean="0"/>
              <a:t>Hẹn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gặp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lại</a:t>
            </a:r>
            <a:endParaRPr lang="en-US" sz="6600" b="1" dirty="0" smtClean="0"/>
          </a:p>
          <a:p>
            <a:r>
              <a:rPr lang="en-US" sz="6600" b="1" dirty="0" smtClean="0"/>
              <a:t> </a:t>
            </a:r>
            <a:r>
              <a:rPr lang="en-US" sz="6600" b="1" dirty="0" err="1" smtClean="0"/>
              <a:t>tiết</a:t>
            </a:r>
            <a:r>
              <a:rPr lang="en-US" sz="6600" b="1" dirty="0" smtClean="0"/>
              <a:t> 2!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1385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86602"/>
              </p:ext>
            </p:extLst>
          </p:nvPr>
        </p:nvGraphicFramePr>
        <p:xfrm>
          <a:off x="1651379" y="1418585"/>
          <a:ext cx="9198591" cy="529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7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7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44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87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27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8801975" y="138450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8801975" y="2066891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2 = 6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8796440" y="2819285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3 = 5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" name="TextBox 1"/>
          <p:cNvSpPr txBox="1">
            <a:spLocks noChangeArrowheads="1"/>
          </p:cNvSpPr>
          <p:nvPr/>
        </p:nvSpPr>
        <p:spPr bwMode="auto">
          <a:xfrm>
            <a:off x="8740604" y="3590284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4 = 4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8759409" y="4342678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5 = 3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TextBox 1"/>
          <p:cNvSpPr txBox="1">
            <a:spLocks noChangeArrowheads="1"/>
          </p:cNvSpPr>
          <p:nvPr/>
        </p:nvSpPr>
        <p:spPr bwMode="auto">
          <a:xfrm>
            <a:off x="8740604" y="511367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6 = 2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3" name="TextBox 1"/>
          <p:cNvSpPr txBox="1">
            <a:spLocks noChangeArrowheads="1"/>
          </p:cNvSpPr>
          <p:nvPr/>
        </p:nvSpPr>
        <p:spPr bwMode="auto">
          <a:xfrm>
            <a:off x="8753043" y="593467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7 = 1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08" y="1388231"/>
            <a:ext cx="609600" cy="7143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1434928"/>
            <a:ext cx="609600" cy="71437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1" y="1446803"/>
            <a:ext cx="609600" cy="71437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90" y="1434927"/>
            <a:ext cx="609600" cy="7143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1" y="1446803"/>
            <a:ext cx="609600" cy="7143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90" y="1432788"/>
            <a:ext cx="609600" cy="71437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53" y="1443357"/>
            <a:ext cx="609600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46" y="1460424"/>
            <a:ext cx="600075" cy="7239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2213029"/>
            <a:ext cx="609600" cy="71437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75" y="2231589"/>
            <a:ext cx="609600" cy="71437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59" y="2242628"/>
            <a:ext cx="609600" cy="71437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0" y="2213029"/>
            <a:ext cx="609600" cy="71437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80" y="2213029"/>
            <a:ext cx="609600" cy="71437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69" y="2213029"/>
            <a:ext cx="609600" cy="71437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53" y="2242628"/>
            <a:ext cx="600075" cy="7239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2203504"/>
            <a:ext cx="600075" cy="7239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07" y="2964283"/>
            <a:ext cx="609600" cy="71437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72" y="3012607"/>
            <a:ext cx="609600" cy="71437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10" y="3037709"/>
            <a:ext cx="609600" cy="71437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07" y="2990221"/>
            <a:ext cx="609600" cy="71437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18" y="2990220"/>
            <a:ext cx="609600" cy="71437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78" y="3034396"/>
            <a:ext cx="600075" cy="7239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12" y="3019574"/>
            <a:ext cx="600075" cy="7239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57" y="2961736"/>
            <a:ext cx="600075" cy="7239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5" y="3731211"/>
            <a:ext cx="609600" cy="71437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3772102"/>
            <a:ext cx="609600" cy="71437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3" y="3791437"/>
            <a:ext cx="609600" cy="7143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74" y="3777087"/>
            <a:ext cx="609600" cy="71437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41" y="3758676"/>
            <a:ext cx="600075" cy="7239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67" y="3739154"/>
            <a:ext cx="600075" cy="7239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21" y="3758676"/>
            <a:ext cx="600075" cy="7239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7" y="3709916"/>
            <a:ext cx="600075" cy="72390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4592888"/>
            <a:ext cx="609600" cy="71437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4554273"/>
            <a:ext cx="609600" cy="71437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64" y="4559407"/>
            <a:ext cx="609600" cy="71437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76" y="4563953"/>
            <a:ext cx="600075" cy="7239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4542108"/>
            <a:ext cx="600075" cy="7239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18" y="4555827"/>
            <a:ext cx="600075" cy="7239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3" y="4598599"/>
            <a:ext cx="600075" cy="7239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68" y="4589479"/>
            <a:ext cx="600075" cy="72390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5359816"/>
            <a:ext cx="609600" cy="71437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5336444"/>
            <a:ext cx="609600" cy="71437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96" y="5329554"/>
            <a:ext cx="600075" cy="7239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36" y="5320299"/>
            <a:ext cx="600075" cy="7239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77" y="5307263"/>
            <a:ext cx="600075" cy="7239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18" y="5322487"/>
            <a:ext cx="600075" cy="7239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4" y="5327365"/>
            <a:ext cx="600075" cy="7239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37" y="5341224"/>
            <a:ext cx="600075" cy="723900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6081246"/>
            <a:ext cx="609600" cy="71437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28" y="6081246"/>
            <a:ext cx="600075" cy="7239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50" y="6095567"/>
            <a:ext cx="600075" cy="7239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49" y="6072615"/>
            <a:ext cx="600075" cy="7239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6076483"/>
            <a:ext cx="600075" cy="7239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1" y="6050819"/>
            <a:ext cx="600075" cy="7239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2" y="6081246"/>
            <a:ext cx="600075" cy="7239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6132911"/>
            <a:ext cx="6000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6" y="1669142"/>
            <a:ext cx="10581564" cy="48405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9642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4036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46568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05055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93122" y="5476917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68042" y="546917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2890"/>
            <a:ext cx="12323928" cy="55951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86961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- 2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9606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- 2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9604" y="316803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- 3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09603" y="361387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- 4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2250" y="361387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- 4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2248" y="4060445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- 5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2247" y="4452311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- 6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49102" y="4449609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- 6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9103" y="490178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- 7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49104" y="535396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- 8 = </a:t>
            </a:r>
            <a:r>
              <a:rPr lang="en-US" sz="17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76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9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355</Words>
  <Application>Microsoft Office PowerPoint</Application>
  <PresentationFormat>Widescreen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맑은 고딕</vt:lpstr>
      <vt:lpstr>Arial</vt:lpstr>
      <vt:lpstr>Arial Unicode MS</vt:lpstr>
      <vt:lpstr>Calibri</vt:lpstr>
      <vt:lpstr>Times New Roman</vt:lpstr>
      <vt:lpstr>Verdana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338</cp:revision>
  <dcterms:created xsi:type="dcterms:W3CDTF">2018-04-24T17:14:44Z</dcterms:created>
  <dcterms:modified xsi:type="dcterms:W3CDTF">2024-12-12T08:33:09Z</dcterms:modified>
</cp:coreProperties>
</file>