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343" r:id="rId4"/>
    <p:sldId id="344" r:id="rId5"/>
    <p:sldId id="346" r:id="rId6"/>
    <p:sldId id="348" r:id="rId7"/>
    <p:sldId id="360" r:id="rId8"/>
    <p:sldId id="347" r:id="rId9"/>
    <p:sldId id="259" r:id="rId10"/>
    <p:sldId id="381" r:id="rId11"/>
    <p:sldId id="287" r:id="rId12"/>
    <p:sldId id="363" r:id="rId13"/>
    <p:sldId id="376" r:id="rId14"/>
    <p:sldId id="282" r:id="rId15"/>
    <p:sldId id="283" r:id="rId16"/>
    <p:sldId id="284" r:id="rId17"/>
    <p:sldId id="264" r:id="rId18"/>
    <p:sldId id="372" r:id="rId19"/>
    <p:sldId id="269" r:id="rId20"/>
    <p:sldId id="355" r:id="rId21"/>
    <p:sldId id="267" r:id="rId22"/>
    <p:sldId id="365" r:id="rId23"/>
    <p:sldId id="342" r:id="rId24"/>
    <p:sldId id="279" r:id="rId25"/>
    <p:sldId id="294" r:id="rId26"/>
    <p:sldId id="286" r:id="rId27"/>
    <p:sldId id="299" r:id="rId28"/>
    <p:sldId id="272" r:id="rId29"/>
    <p:sldId id="338" r:id="rId30"/>
    <p:sldId id="382" r:id="rId31"/>
    <p:sldId id="339" r:id="rId32"/>
    <p:sldId id="379" r:id="rId33"/>
    <p:sldId id="326" r:id="rId34"/>
    <p:sldId id="274" r:id="rId35"/>
    <p:sldId id="275" r:id="rId36"/>
    <p:sldId id="378" r:id="rId37"/>
    <p:sldId id="277" r:id="rId3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FFFF9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0214" autoAdjust="0"/>
  </p:normalViewPr>
  <p:slideViewPr>
    <p:cSldViewPr>
      <p:cViewPr varScale="1">
        <p:scale>
          <a:sx n="61" d="100"/>
          <a:sy n="61" d="100"/>
        </p:scale>
        <p:origin x="232" y="4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20/11/2022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117946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20/11/2022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20/11/2022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20/11/2022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8.jpe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7.xml"/><Relationship Id="rId5" Type="http://schemas.openxmlformats.org/officeDocument/2006/relationships/image" Target="../media/image5.jpe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7.jpe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537F50-BEAC-436B-ABA0-E5C73877DC3D}"/>
              </a:ext>
            </a:extLst>
          </p:cNvPr>
          <p:cNvGrpSpPr/>
          <p:nvPr/>
        </p:nvGrpSpPr>
        <p:grpSpPr>
          <a:xfrm>
            <a:off x="3490119" y="1905000"/>
            <a:ext cx="5562600" cy="2133600"/>
            <a:chOff x="63500" y="1429216"/>
            <a:chExt cx="1970813" cy="705889"/>
          </a:xfrm>
        </p:grpSpPr>
        <p:sp>
          <p:nvSpPr>
            <p:cNvPr id="3" name="Rounded Rectangle 34">
              <a:extLst>
                <a:ext uri="{FF2B5EF4-FFF2-40B4-BE49-F238E27FC236}">
                  <a16:creationId xmlns:a16="http://schemas.microsoft.com/office/drawing/2014/main" id="{FE663AD6-3DEF-4372-88E9-BCC63C4D43C5}"/>
                </a:ext>
              </a:extLst>
            </p:cNvPr>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Arial-Rounded" pitchFamily="34" charset="0"/>
                  <a:ea typeface="Arial-Rounded" pitchFamily="34" charset="0"/>
                  <a:cs typeface="Arial-Rounded" pitchFamily="34" charset="0"/>
                </a:rPr>
                <a:t>Đọc</a:t>
              </a:r>
              <a:endParaRPr lang="en-US" sz="4800" dirty="0">
                <a:latin typeface="Arial-Rounded" pitchFamily="34" charset="0"/>
                <a:ea typeface="Arial-Rounded" pitchFamily="34" charset="0"/>
                <a:cs typeface="Arial-Rounded" pitchFamily="34" charset="0"/>
              </a:endParaRPr>
            </a:p>
          </p:txBody>
        </p:sp>
        <p:sp>
          <p:nvSpPr>
            <p:cNvPr id="4" name="Oval 3">
              <a:extLst>
                <a:ext uri="{FF2B5EF4-FFF2-40B4-BE49-F238E27FC236}">
                  <a16:creationId xmlns:a16="http://schemas.microsoft.com/office/drawing/2014/main" id="{FAE3D99D-1D70-44C4-B53C-ED78649187E3}"/>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2</a:t>
              </a:r>
            </a:p>
          </p:txBody>
        </p:sp>
      </p:grpSp>
    </p:spTree>
    <p:extLst>
      <p:ext uri="{BB962C8B-B14F-4D97-AF65-F5344CB8AC3E}">
        <p14:creationId xmlns:p14="http://schemas.microsoft.com/office/powerpoint/2010/main" val="175601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672B8-F5E4-4E32-8674-F18CCB22A603}"/>
              </a:ext>
            </a:extLst>
          </p:cNvPr>
          <p:cNvSpPr txBox="1"/>
          <p:nvPr/>
        </p:nvSpPr>
        <p:spPr>
          <a:xfrm>
            <a:off x="902003" y="1792220"/>
            <a:ext cx="2837762" cy="2210509"/>
          </a:xfrm>
          <a:prstGeom prst="rect">
            <a:avLst/>
          </a:prstGeom>
          <a:noFill/>
        </p:spPr>
        <p:txBody>
          <a:bodyPr wrap="square" rtlCol="0">
            <a:spAutoFit/>
          </a:bodyPr>
          <a:lstStyle/>
          <a:p>
            <a:r>
              <a:rPr lang="en-US" sz="13766" dirty="0">
                <a:latin typeface="Arial-Rounded" panose="020B0500000000000000" pitchFamily="34" charset="0"/>
                <a:ea typeface="Arial-Rounded" panose="020B0500000000000000" pitchFamily="34" charset="0"/>
                <a:cs typeface="Arial-Rounded" panose="020B0500000000000000" pitchFamily="34" charset="0"/>
              </a:rPr>
              <a:t>ap</a:t>
            </a:r>
          </a:p>
        </p:txBody>
      </p:sp>
      <p:sp>
        <p:nvSpPr>
          <p:cNvPr id="3" name="TextBox 2">
            <a:extLst>
              <a:ext uri="{FF2B5EF4-FFF2-40B4-BE49-F238E27FC236}">
                <a16:creationId xmlns:a16="http://schemas.microsoft.com/office/drawing/2014/main" id="{556FDFD8-75A2-4C32-A651-F09BC986221C}"/>
              </a:ext>
            </a:extLst>
          </p:cNvPr>
          <p:cNvSpPr txBox="1"/>
          <p:nvPr/>
        </p:nvSpPr>
        <p:spPr>
          <a:xfrm>
            <a:off x="5127510" y="1675691"/>
            <a:ext cx="2706009" cy="2210509"/>
          </a:xfrm>
          <a:prstGeom prst="rect">
            <a:avLst/>
          </a:prstGeom>
          <a:noFill/>
        </p:spPr>
        <p:txBody>
          <a:bodyPr wrap="square" rtlCol="0">
            <a:spAutoFit/>
          </a:bodyPr>
          <a:lstStyle/>
          <a:p>
            <a:r>
              <a:rPr lang="en-US" sz="13766" dirty="0" err="1">
                <a:latin typeface="Arial-Rounded" panose="020B0500000000000000" pitchFamily="34" charset="0"/>
                <a:ea typeface="Arial-Rounded" panose="020B0500000000000000" pitchFamily="34" charset="0"/>
                <a:cs typeface="Arial-Rounded" panose="020B0500000000000000" pitchFamily="34" charset="0"/>
              </a:rPr>
              <a:t>ăp</a:t>
            </a:r>
            <a:endParaRPr lang="en-US" sz="13766"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29F7596F-8FAE-44DE-92A2-83878EA4ADD7}"/>
              </a:ext>
            </a:extLst>
          </p:cNvPr>
          <p:cNvSpPr txBox="1"/>
          <p:nvPr/>
        </p:nvSpPr>
        <p:spPr>
          <a:xfrm>
            <a:off x="9166110" y="1675691"/>
            <a:ext cx="2706009" cy="2210509"/>
          </a:xfrm>
          <a:prstGeom prst="rect">
            <a:avLst/>
          </a:prstGeom>
          <a:noFill/>
        </p:spPr>
        <p:txBody>
          <a:bodyPr wrap="square" rtlCol="0">
            <a:spAutoFit/>
          </a:bodyPr>
          <a:lstStyle/>
          <a:p>
            <a:r>
              <a:rPr lang="en-US" sz="13766" dirty="0" err="1">
                <a:latin typeface="Arial-Rounded" panose="020B0500000000000000" pitchFamily="34" charset="0"/>
                <a:ea typeface="Arial-Rounded" panose="020B0500000000000000" pitchFamily="34" charset="0"/>
                <a:cs typeface="Arial-Rounded" panose="020B0500000000000000" pitchFamily="34" charset="0"/>
              </a:rPr>
              <a:t>âp</a:t>
            </a:r>
            <a:endParaRPr lang="en-US" sz="13766"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04869775-9177-47BB-B8D3-D30BDD97BB33}"/>
              </a:ext>
            </a:extLst>
          </p:cNvPr>
          <p:cNvSpPr txBox="1"/>
          <p:nvPr/>
        </p:nvSpPr>
        <p:spPr>
          <a:xfrm>
            <a:off x="902003" y="1797796"/>
            <a:ext cx="3422464" cy="2210509"/>
          </a:xfrm>
          <a:prstGeom prst="rect">
            <a:avLst/>
          </a:prstGeom>
          <a:noFill/>
        </p:spPr>
        <p:txBody>
          <a:bodyPr wrap="square" rtlCol="0">
            <a:spAutoFit/>
          </a:bodyPr>
          <a:lstStyle/>
          <a:p>
            <a:r>
              <a:rPr lang="en-US" sz="13766" dirty="0">
                <a:latin typeface="Arial-Rounded" panose="020B0500000000000000" pitchFamily="34" charset="0"/>
                <a:ea typeface="Arial-Rounded" panose="020B0500000000000000" pitchFamily="34" charset="0"/>
                <a:cs typeface="Arial-Rounded" panose="020B0500000000000000" pitchFamily="34" charset="0"/>
              </a:rPr>
              <a:t>a</a:t>
            </a:r>
            <a:r>
              <a:rPr lang="en-US" sz="13766"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p</a:t>
            </a:r>
          </a:p>
        </p:txBody>
      </p:sp>
      <p:sp>
        <p:nvSpPr>
          <p:cNvPr id="7" name="TextBox 6">
            <a:extLst>
              <a:ext uri="{FF2B5EF4-FFF2-40B4-BE49-F238E27FC236}">
                <a16:creationId xmlns:a16="http://schemas.microsoft.com/office/drawing/2014/main" id="{7D4B306D-2D32-49E6-8FEC-C607271D4103}"/>
              </a:ext>
            </a:extLst>
          </p:cNvPr>
          <p:cNvSpPr txBox="1"/>
          <p:nvPr/>
        </p:nvSpPr>
        <p:spPr>
          <a:xfrm>
            <a:off x="5127510" y="1675689"/>
            <a:ext cx="2706009" cy="2210509"/>
          </a:xfrm>
          <a:prstGeom prst="rect">
            <a:avLst/>
          </a:prstGeom>
          <a:noFill/>
        </p:spPr>
        <p:txBody>
          <a:bodyPr wrap="square" rtlCol="0">
            <a:spAutoFit/>
          </a:bodyPr>
          <a:lstStyle/>
          <a:p>
            <a:r>
              <a:rPr lang="en-US" sz="13766" dirty="0" err="1">
                <a:latin typeface="Arial-Rounded" panose="020B0500000000000000" pitchFamily="34" charset="0"/>
                <a:ea typeface="Arial-Rounded" panose="020B0500000000000000" pitchFamily="34" charset="0"/>
                <a:cs typeface="Arial-Rounded" panose="020B0500000000000000" pitchFamily="34" charset="0"/>
              </a:rPr>
              <a:t>ă</a:t>
            </a:r>
            <a:r>
              <a:rPr lang="en-US" sz="1376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a:t>
            </a:r>
            <a:endParaRPr lang="en-US" sz="1376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47DDBEE-775E-417D-B6A5-7F9345013FEA}"/>
              </a:ext>
            </a:extLst>
          </p:cNvPr>
          <p:cNvSpPr txBox="1"/>
          <p:nvPr/>
        </p:nvSpPr>
        <p:spPr>
          <a:xfrm>
            <a:off x="9166110" y="1675689"/>
            <a:ext cx="4953504" cy="2210509"/>
          </a:xfrm>
          <a:prstGeom prst="rect">
            <a:avLst/>
          </a:prstGeom>
          <a:noFill/>
        </p:spPr>
        <p:txBody>
          <a:bodyPr wrap="square" rtlCol="0">
            <a:spAutoFit/>
          </a:bodyPr>
          <a:lstStyle/>
          <a:p>
            <a:r>
              <a:rPr lang="en-US" sz="13766" dirty="0" err="1">
                <a:latin typeface="Arial-Rounded" panose="020B0500000000000000" pitchFamily="34" charset="0"/>
                <a:ea typeface="Arial-Rounded" panose="020B0500000000000000" pitchFamily="34" charset="0"/>
                <a:cs typeface="Arial-Rounded" panose="020B0500000000000000" pitchFamily="34" charset="0"/>
              </a:rPr>
              <a:t>â</a:t>
            </a:r>
            <a:r>
              <a:rPr lang="en-US" sz="1376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a:t>
            </a:r>
            <a:endParaRPr lang="en-US" sz="1376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1246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grpId="2"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2"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2"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3" grpId="1"/>
      <p:bldP spid="3" grpId="2"/>
      <p:bldP spid="4" grpId="0"/>
      <p:bldP spid="4" grpId="1"/>
      <p:bldP spid="4" grpId="2"/>
      <p:bldP spid="6" grpId="0"/>
      <p:bldP spid="6" grpId="1"/>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2175515"/>
              </p:ext>
            </p:extLst>
          </p:nvPr>
        </p:nvGraphicFramePr>
        <p:xfrm>
          <a:off x="3490119" y="1866900"/>
          <a:ext cx="5562600" cy="3124200"/>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2036472855"/>
                    </a:ext>
                  </a:extLst>
                </a:gridCol>
                <a:gridCol w="2781300">
                  <a:extLst>
                    <a:ext uri="{9D8B030D-6E8A-4147-A177-3AD203B41FA5}">
                      <a16:colId xmlns:a16="http://schemas.microsoft.com/office/drawing/2014/main" val="1482369162"/>
                    </a:ext>
                  </a:extLst>
                </a:gridCol>
              </a:tblGrid>
              <a:tr h="1562100">
                <a:tc>
                  <a:txBody>
                    <a:bodyPr/>
                    <a:lstStyle/>
                    <a:p>
                      <a:endParaRPr lang="en-US" sz="1800" dirty="0"/>
                    </a:p>
                  </a:txBody>
                  <a:tcPr marL="91214" marR="91214" marT="45607" marB="45607">
                    <a:solidFill>
                      <a:srgbClr val="FFFF66"/>
                    </a:solidFill>
                  </a:tcPr>
                </a:tc>
                <a:tc>
                  <a:txBody>
                    <a:bodyPr/>
                    <a:lstStyle/>
                    <a:p>
                      <a:endParaRPr lang="en-US" sz="1800" dirty="0"/>
                    </a:p>
                  </a:txBody>
                  <a:tcPr marL="91214" marR="91214" marT="45607" marB="45607">
                    <a:solidFill>
                      <a:srgbClr val="FFFF66"/>
                    </a:solidFill>
                  </a:tcPr>
                </a:tc>
                <a:extLst>
                  <a:ext uri="{0D108BD9-81ED-4DB2-BD59-A6C34878D82A}">
                    <a16:rowId xmlns:a16="http://schemas.microsoft.com/office/drawing/2014/main" val="18686328"/>
                  </a:ext>
                </a:extLst>
              </a:tr>
              <a:tr h="1562100">
                <a:tc gridSpan="2">
                  <a:txBody>
                    <a:bodyPr/>
                    <a:lstStyle/>
                    <a:p>
                      <a:endParaRPr lang="en-US" sz="1800" dirty="0"/>
                    </a:p>
                  </a:txBody>
                  <a:tcPr marL="91214" marR="91214" marT="45607" marB="45607">
                    <a:solidFill>
                      <a:srgbClr val="FFFF66"/>
                    </a:solidFill>
                  </a:tcPr>
                </a:tc>
                <a:tc hMerge="1">
                  <a:txBody>
                    <a:bodyPr/>
                    <a:lstStyle/>
                    <a:p>
                      <a:endParaRPr lang="en-US" dirty="0"/>
                    </a:p>
                  </a:txBody>
                  <a:tcPr>
                    <a:solidFill>
                      <a:srgbClr val="FFCCCC"/>
                    </a:solidFill>
                  </a:tcPr>
                </a:tc>
                <a:extLst>
                  <a:ext uri="{0D108BD9-81ED-4DB2-BD59-A6C34878D82A}">
                    <a16:rowId xmlns:a16="http://schemas.microsoft.com/office/drawing/2014/main" val="725948017"/>
                  </a:ext>
                </a:extLst>
              </a:tr>
            </a:tbl>
          </a:graphicData>
        </a:graphic>
      </p:graphicFrame>
      <p:sp>
        <p:nvSpPr>
          <p:cNvPr id="3" name="TextBox 2"/>
          <p:cNvSpPr txBox="1"/>
          <p:nvPr/>
        </p:nvSpPr>
        <p:spPr>
          <a:xfrm>
            <a:off x="4660424" y="1981200"/>
            <a:ext cx="1359085" cy="1200329"/>
          </a:xfrm>
          <a:prstGeom prst="rect">
            <a:avLst/>
          </a:prstGeom>
          <a:noFill/>
        </p:spPr>
        <p:txBody>
          <a:bodyPr wrap="square" rtlCol="0">
            <a:spAutoFit/>
          </a:bodyPr>
          <a:lstStyle/>
          <a:p>
            <a:r>
              <a:rPr lang="en-US" sz="7200" dirty="0">
                <a:latin typeface="Arial-Rounded" panose="020B0500000000000000" pitchFamily="34" charset="0"/>
                <a:ea typeface="Arial-Rounded" panose="020B0500000000000000" pitchFamily="34" charset="0"/>
                <a:cs typeface="Arial-Rounded" panose="020B0500000000000000" pitchFamily="34" charset="0"/>
              </a:rPr>
              <a:t>đ</a:t>
            </a:r>
          </a:p>
        </p:txBody>
      </p:sp>
      <p:sp>
        <p:nvSpPr>
          <p:cNvPr id="4" name="TextBox 3"/>
          <p:cNvSpPr txBox="1"/>
          <p:nvPr/>
        </p:nvSpPr>
        <p:spPr>
          <a:xfrm>
            <a:off x="6998356" y="2056293"/>
            <a:ext cx="1359085" cy="1200329"/>
          </a:xfrm>
          <a:prstGeom prst="rect">
            <a:avLst/>
          </a:prstGeom>
          <a:noFill/>
        </p:spPr>
        <p:txBody>
          <a:bodyPr wrap="square" rtlCol="0">
            <a:spAutoFit/>
          </a:bodyPr>
          <a:lstStyle/>
          <a:p>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ap</a:t>
            </a:r>
          </a:p>
        </p:txBody>
      </p:sp>
      <p:sp>
        <p:nvSpPr>
          <p:cNvPr id="5" name="TextBox 4"/>
          <p:cNvSpPr txBox="1"/>
          <p:nvPr/>
        </p:nvSpPr>
        <p:spPr>
          <a:xfrm>
            <a:off x="5395119" y="3486150"/>
            <a:ext cx="1974761" cy="1200329"/>
          </a:xfrm>
          <a:prstGeom prst="rect">
            <a:avLst/>
          </a:prstGeom>
          <a:noFill/>
        </p:spPr>
        <p:txBody>
          <a:bodyPr wrap="square" rtlCol="0">
            <a:spAutoFit/>
          </a:bodyPr>
          <a:lstStyle/>
          <a:p>
            <a:r>
              <a:rPr lang="en-US" sz="7200" dirty="0" err="1">
                <a:latin typeface="Arial-Rounded" panose="020B0500000000000000" pitchFamily="34" charset="0"/>
                <a:ea typeface="Arial-Rounded" panose="020B0500000000000000" pitchFamily="34" charset="0"/>
                <a:cs typeface="Arial-Rounded" panose="020B0500000000000000" pitchFamily="34" charset="0"/>
              </a:rPr>
              <a:t>đ</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ạp</a:t>
            </a:r>
            <a:endParaRPr lang="en-US" sz="5985"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957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457818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đập</a:t>
            </a:r>
          </a:p>
        </p:txBody>
      </p:sp>
      <p:sp>
        <p:nvSpPr>
          <p:cNvPr id="5" name="Title 1"/>
          <p:cNvSpPr txBox="1">
            <a:spLocks/>
          </p:cNvSpPr>
          <p:nvPr/>
        </p:nvSpPr>
        <p:spPr>
          <a:xfrm>
            <a:off x="4929536" y="457818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mập</a:t>
            </a:r>
          </a:p>
        </p:txBody>
      </p:sp>
      <p:sp>
        <p:nvSpPr>
          <p:cNvPr id="7" name="Title 1"/>
          <p:cNvSpPr txBox="1">
            <a:spLocks/>
          </p:cNvSpPr>
          <p:nvPr/>
        </p:nvSpPr>
        <p:spPr>
          <a:xfrm>
            <a:off x="7898004" y="457818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nấp</a:t>
            </a:r>
          </a:p>
        </p:txBody>
      </p:sp>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2524591" y="440189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âp</a:t>
            </a:r>
            <a:endParaRPr lang="en-US" sz="6600" dirty="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528441" y="440189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âp</a:t>
            </a:r>
            <a:endParaRPr lang="en-US" sz="6600" dirty="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496755" y="440189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âp</a:t>
            </a:r>
            <a:endParaRPr lang="en-US" sz="66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1908063" y="329254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bắp</a:t>
            </a:r>
          </a:p>
        </p:txBody>
      </p:sp>
      <p:sp>
        <p:nvSpPr>
          <p:cNvPr id="11" name="Title 1"/>
          <p:cNvSpPr txBox="1">
            <a:spLocks/>
          </p:cNvSpPr>
          <p:nvPr/>
        </p:nvSpPr>
        <p:spPr>
          <a:xfrm>
            <a:off x="4929536" y="331405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cặp</a:t>
            </a:r>
          </a:p>
        </p:txBody>
      </p:sp>
      <p:sp>
        <p:nvSpPr>
          <p:cNvPr id="12" name="Title 1"/>
          <p:cNvSpPr txBox="1">
            <a:spLocks/>
          </p:cNvSpPr>
          <p:nvPr/>
        </p:nvSpPr>
        <p:spPr>
          <a:xfrm>
            <a:off x="7898004" y="33103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gặp</a:t>
            </a:r>
          </a:p>
        </p:txBody>
      </p:sp>
      <p:sp>
        <p:nvSpPr>
          <p:cNvPr id="13" name="Title 1"/>
          <p:cNvSpPr txBox="1">
            <a:spLocks/>
          </p:cNvSpPr>
          <p:nvPr/>
        </p:nvSpPr>
        <p:spPr>
          <a:xfrm>
            <a:off x="2524591" y="311626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ăp</a:t>
            </a:r>
            <a:endParaRPr lang="en-US" sz="6600" dirty="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5371922" y="313777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ăp</a:t>
            </a:r>
            <a:endParaRPr lang="en-US" sz="6600"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8508185" y="313402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ăp</a:t>
            </a:r>
            <a:endParaRPr lang="en-US" sz="6600" dirty="0">
              <a:solidFill>
                <a:srgbClr val="FF000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1908063" y="192094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rạp</a:t>
            </a:r>
          </a:p>
        </p:txBody>
      </p:sp>
      <p:sp>
        <p:nvSpPr>
          <p:cNvPr id="17" name="Title 1"/>
          <p:cNvSpPr txBox="1">
            <a:spLocks/>
          </p:cNvSpPr>
          <p:nvPr/>
        </p:nvSpPr>
        <p:spPr>
          <a:xfrm>
            <a:off x="4929536" y="194245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sạp</a:t>
            </a:r>
          </a:p>
        </p:txBody>
      </p:sp>
      <p:sp>
        <p:nvSpPr>
          <p:cNvPr id="18" name="Title 1"/>
          <p:cNvSpPr txBox="1">
            <a:spLocks/>
          </p:cNvSpPr>
          <p:nvPr/>
        </p:nvSpPr>
        <p:spPr>
          <a:xfrm>
            <a:off x="7898004" y="19387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tháp</a:t>
            </a:r>
          </a:p>
        </p:txBody>
      </p:sp>
      <p:sp>
        <p:nvSpPr>
          <p:cNvPr id="19" name="Title 1"/>
          <p:cNvSpPr txBox="1">
            <a:spLocks/>
          </p:cNvSpPr>
          <p:nvPr/>
        </p:nvSpPr>
        <p:spPr>
          <a:xfrm>
            <a:off x="2410552" y="174466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ap</a:t>
            </a:r>
          </a:p>
        </p:txBody>
      </p:sp>
      <p:sp>
        <p:nvSpPr>
          <p:cNvPr id="20" name="Title 1"/>
          <p:cNvSpPr txBox="1">
            <a:spLocks/>
          </p:cNvSpPr>
          <p:nvPr/>
        </p:nvSpPr>
        <p:spPr>
          <a:xfrm>
            <a:off x="5384363" y="176617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ap</a:t>
            </a:r>
          </a:p>
        </p:txBody>
      </p:sp>
      <p:sp>
        <p:nvSpPr>
          <p:cNvPr id="21" name="Title 1"/>
          <p:cNvSpPr txBox="1">
            <a:spLocks/>
          </p:cNvSpPr>
          <p:nvPr/>
        </p:nvSpPr>
        <p:spPr>
          <a:xfrm>
            <a:off x="8599416" y="176242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ap</a:t>
            </a: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P spid="13" grpId="0"/>
      <p:bldP spid="13" grpId="1"/>
      <p:bldP spid="14" grpId="0"/>
      <p:bldP spid="14" grpId="1"/>
      <p:bldP spid="15" grpId="0"/>
      <p:bldP spid="15" grpId="1"/>
      <p:bldP spid="19" grpId="0"/>
      <p:bldP spid="19" grpId="1"/>
      <p:bldP spid="20" grpId="0"/>
      <p:bldP spid="20"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xe</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đạp</a:t>
            </a:r>
            <a:endParaRPr lang="en-US" sz="9600" dirty="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08091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ap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Mua Bán Xe Đạp Cũ Và Mới Giá Rẻ | Tp.HC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211" y="77082"/>
            <a:ext cx="7755896" cy="43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cặp da</a:t>
            </a:r>
          </a:p>
        </p:txBody>
      </p:sp>
      <p:sp>
        <p:nvSpPr>
          <p:cNvPr id="6" name="Title 1"/>
          <p:cNvSpPr txBox="1">
            <a:spLocks/>
          </p:cNvSpPr>
          <p:nvPr/>
        </p:nvSpPr>
        <p:spPr>
          <a:xfrm>
            <a:off x="44807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ăp</a:t>
            </a:r>
          </a:p>
        </p:txBody>
      </p:sp>
      <p:pic>
        <p:nvPicPr>
          <p:cNvPr id="6146" name="Picture 2" descr="Cặp da nam công sở thời trang cao cấp - FuniMart"/>
          <p:cNvPicPr>
            <a:picLocks noChangeAspect="1" noChangeArrowheads="1"/>
          </p:cNvPicPr>
          <p:nvPr/>
        </p:nvPicPr>
        <p:blipFill rotWithShape="1">
          <a:blip r:embed="rId3">
            <a:extLst>
              <a:ext uri="{28A0092B-C50C-407E-A947-70E740481C1C}">
                <a14:useLocalDpi xmlns:a14="http://schemas.microsoft.com/office/drawing/2010/main" val="0"/>
              </a:ext>
            </a:extLst>
          </a:blip>
          <a:srcRect t="20383" b="15447"/>
          <a:stretch/>
        </p:blipFill>
        <p:spPr bwMode="auto">
          <a:xfrm>
            <a:off x="2394206" y="125349"/>
            <a:ext cx="7328024" cy="470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cá mập</a:t>
            </a:r>
          </a:p>
        </p:txBody>
      </p:sp>
      <p:sp>
        <p:nvSpPr>
          <p:cNvPr id="9" name="Title 1"/>
          <p:cNvSpPr txBox="1">
            <a:spLocks/>
          </p:cNvSpPr>
          <p:nvPr/>
        </p:nvSpPr>
        <p:spPr>
          <a:xfrm>
            <a:off x="613041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âp</a:t>
            </a:r>
          </a:p>
        </p:txBody>
      </p:sp>
      <p:pic>
        <p:nvPicPr>
          <p:cNvPr id="7170" name="Picture 2" descr="Nửa triệu cá mập có thể bị giết để sản xuất vaccine Covi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528" y="206375"/>
            <a:ext cx="8273765" cy="465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cặp da</a:t>
            </a: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xe đạp</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cá mập</a:t>
            </a:r>
          </a:p>
        </p:txBody>
      </p:sp>
      <p:pic>
        <p:nvPicPr>
          <p:cNvPr id="9" name="Picture 2" descr="Nửa triệu cá mập có thể bị giết để sản xuất vaccine Covid-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6708" y="1638225"/>
            <a:ext cx="3508885" cy="2324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ặp da nam công sở thời trang cao cấp - FuniM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83" b="15447"/>
          <a:stretch/>
        </p:blipFill>
        <p:spPr bwMode="auto">
          <a:xfrm>
            <a:off x="4376121" y="1544308"/>
            <a:ext cx="3760435" cy="2413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ua Bán Xe Đạp Cũ Và Mới Giá Rẻ | Tp.HC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46" y="1937345"/>
            <a:ext cx="3618184" cy="20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4139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cặp da</a:t>
            </a:r>
          </a:p>
        </p:txBody>
      </p:sp>
      <p:sp>
        <p:nvSpPr>
          <p:cNvPr id="16"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xe đạp</a:t>
            </a:r>
          </a:p>
        </p:txBody>
      </p:sp>
      <p:sp>
        <p:nvSpPr>
          <p:cNvPr id="17"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cá mập</a:t>
            </a:r>
          </a:p>
        </p:txBody>
      </p:sp>
      <p:sp>
        <p:nvSpPr>
          <p:cNvPr id="18" name="Title 1"/>
          <p:cNvSpPr txBox="1">
            <a:spLocks/>
          </p:cNvSpPr>
          <p:nvPr/>
        </p:nvSpPr>
        <p:spPr>
          <a:xfrm>
            <a:off x="1908063" y="508118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đập</a:t>
            </a:r>
          </a:p>
        </p:txBody>
      </p:sp>
      <p:sp>
        <p:nvSpPr>
          <p:cNvPr id="22" name="Title 1"/>
          <p:cNvSpPr txBox="1">
            <a:spLocks/>
          </p:cNvSpPr>
          <p:nvPr/>
        </p:nvSpPr>
        <p:spPr>
          <a:xfrm>
            <a:off x="4929536" y="508118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mập</a:t>
            </a:r>
          </a:p>
        </p:txBody>
      </p:sp>
      <p:sp>
        <p:nvSpPr>
          <p:cNvPr id="23" name="Title 1"/>
          <p:cNvSpPr txBox="1">
            <a:spLocks/>
          </p:cNvSpPr>
          <p:nvPr/>
        </p:nvSpPr>
        <p:spPr>
          <a:xfrm>
            <a:off x="7898004" y="508118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nấp</a:t>
            </a:r>
          </a:p>
        </p:txBody>
      </p:sp>
      <p:sp>
        <p:nvSpPr>
          <p:cNvPr id="24" name="Title 1"/>
          <p:cNvSpPr txBox="1">
            <a:spLocks/>
          </p:cNvSpPr>
          <p:nvPr/>
        </p:nvSpPr>
        <p:spPr>
          <a:xfrm>
            <a:off x="1908063" y="414528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bắp</a:t>
            </a:r>
          </a:p>
        </p:txBody>
      </p:sp>
      <p:sp>
        <p:nvSpPr>
          <p:cNvPr id="25" name="Title 1"/>
          <p:cNvSpPr txBox="1">
            <a:spLocks/>
          </p:cNvSpPr>
          <p:nvPr/>
        </p:nvSpPr>
        <p:spPr>
          <a:xfrm>
            <a:off x="4929536" y="416678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cặp</a:t>
            </a:r>
          </a:p>
        </p:txBody>
      </p:sp>
      <p:sp>
        <p:nvSpPr>
          <p:cNvPr id="26" name="Title 1"/>
          <p:cNvSpPr txBox="1">
            <a:spLocks/>
          </p:cNvSpPr>
          <p:nvPr/>
        </p:nvSpPr>
        <p:spPr>
          <a:xfrm>
            <a:off x="7898004" y="416303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gặp</a:t>
            </a:r>
          </a:p>
        </p:txBody>
      </p:sp>
      <p:sp>
        <p:nvSpPr>
          <p:cNvPr id="27" name="Title 1"/>
          <p:cNvSpPr txBox="1">
            <a:spLocks/>
          </p:cNvSpPr>
          <p:nvPr/>
        </p:nvSpPr>
        <p:spPr>
          <a:xfrm>
            <a:off x="1908063" y="323088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rạp</a:t>
            </a:r>
          </a:p>
        </p:txBody>
      </p:sp>
      <p:sp>
        <p:nvSpPr>
          <p:cNvPr id="28" name="Title 1"/>
          <p:cNvSpPr txBox="1">
            <a:spLocks/>
          </p:cNvSpPr>
          <p:nvPr/>
        </p:nvSpPr>
        <p:spPr>
          <a:xfrm>
            <a:off x="4929536" y="325238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sạp</a:t>
            </a:r>
          </a:p>
        </p:txBody>
      </p:sp>
      <p:sp>
        <p:nvSpPr>
          <p:cNvPr id="29" name="Title 1"/>
          <p:cNvSpPr txBox="1">
            <a:spLocks/>
          </p:cNvSpPr>
          <p:nvPr/>
        </p:nvSpPr>
        <p:spPr>
          <a:xfrm>
            <a:off x="7898004" y="324863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tháp</a:t>
            </a: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829" y="-228600"/>
            <a:ext cx="5122157" cy="382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D83D4-54E5-4FCC-8F6F-820029CC564A}"/>
              </a:ext>
            </a:extLst>
          </p:cNvPr>
          <p:cNvPicPr>
            <a:picLocks noChangeAspect="1"/>
          </p:cNvPicPr>
          <p:nvPr/>
        </p:nvPicPr>
        <p:blipFill>
          <a:blip r:embed="rId3"/>
          <a:stretch>
            <a:fillRect/>
          </a:stretch>
        </p:blipFill>
        <p:spPr>
          <a:xfrm>
            <a:off x="3097469" y="2151800"/>
            <a:ext cx="5629600" cy="2554400"/>
          </a:xfrm>
          <a:prstGeom prst="rect">
            <a:avLst/>
          </a:prstGeom>
        </p:spPr>
      </p:pic>
      <p:sp>
        <p:nvSpPr>
          <p:cNvPr id="5" name="TextBox 4"/>
          <p:cNvSpPr txBox="1"/>
          <p:nvPr/>
        </p:nvSpPr>
        <p:spPr>
          <a:xfrm>
            <a:off x="5634845" y="2151799"/>
            <a:ext cx="1359085" cy="2640330"/>
          </a:xfrm>
          <a:prstGeom prst="rect">
            <a:avLst/>
          </a:prstGeom>
          <a:noFill/>
        </p:spPr>
        <p:txBody>
          <a:bodyPr wrap="square" rtlCol="0">
            <a:spAutoFit/>
          </a:bodyPr>
          <a:lstStyle/>
          <a:p>
            <a:r>
              <a:rPr lang="en-US" sz="16559"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8528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0377" t="66880" r="39246" b="10155"/>
          <a:stretch/>
        </p:blipFill>
        <p:spPr>
          <a:xfrm>
            <a:off x="6607628" y="1599941"/>
            <a:ext cx="1791359" cy="1462585"/>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916" t="67649" r="68324" b="8100"/>
          <a:stretch/>
        </p:blipFill>
        <p:spPr>
          <a:xfrm>
            <a:off x="4947368" y="1599942"/>
            <a:ext cx="1509487" cy="1462585"/>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941" t="4253" r="67753" b="72667"/>
          <a:stretch/>
        </p:blipFill>
        <p:spPr>
          <a:xfrm>
            <a:off x="3116666" y="1600036"/>
            <a:ext cx="1660849" cy="1462491"/>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59667" r="20736" b="62269"/>
          <a:stretch/>
        </p:blipFill>
        <p:spPr>
          <a:xfrm>
            <a:off x="3133944" y="3361964"/>
            <a:ext cx="1626292" cy="2989674"/>
          </a:xfrm>
          <a:prstGeom prst="rect">
            <a:avLst/>
          </a:prstGeom>
        </p:spPr>
      </p:pic>
      <p:pic>
        <p:nvPicPr>
          <p:cNvPr id="17" name="Picture 16">
            <a:hlinkClick r:id="rId10"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26570" r="70331" b="46859"/>
          <a:stretch/>
        </p:blipFill>
        <p:spPr>
          <a:xfrm>
            <a:off x="6617429" y="3361964"/>
            <a:ext cx="1781558" cy="2989674"/>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6652" b="59156"/>
          <a:stretch/>
        </p:blipFill>
        <p:spPr>
          <a:xfrm>
            <a:off x="4947367" y="3361964"/>
            <a:ext cx="1509487" cy="2989674"/>
          </a:xfrm>
          <a:prstGeom prst="rect">
            <a:avLst/>
          </a:prstGeom>
        </p:spPr>
      </p:pic>
      <p:pic>
        <p:nvPicPr>
          <p:cNvPr id="3074"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4" name="Oval 13"/>
          <p:cNvSpPr/>
          <p:nvPr/>
        </p:nvSpPr>
        <p:spPr>
          <a:xfrm>
            <a:off x="-84357" y="115559"/>
            <a:ext cx="853506" cy="8556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sp>
        <p:nvSpPr>
          <p:cNvPr id="7" name="TextBox 6"/>
          <p:cNvSpPr txBox="1"/>
          <p:nvPr/>
        </p:nvSpPr>
        <p:spPr>
          <a:xfrm>
            <a:off x="518319" y="1643642"/>
            <a:ext cx="8051865" cy="4524118"/>
          </a:xfrm>
          <a:prstGeom prst="rect">
            <a:avLst/>
          </a:prstGeom>
          <a:noFill/>
        </p:spPr>
        <p:txBody>
          <a:bodyPr wrap="square" lIns="121725" tIns="60862" rIns="121725" bIns="60862" rtlCol="0">
            <a:spAutoFit/>
          </a:bodyPr>
          <a:lstStyle/>
          <a:p>
            <a:r>
              <a:rPr lang="en-US" sz="28600" dirty="0">
                <a:solidFill>
                  <a:srgbClr val="FF0000"/>
                </a:solidFill>
                <a:latin typeface="HP001 4 hàng"/>
              </a:rPr>
              <a:t>ap</a:t>
            </a:r>
            <a:r>
              <a:rPr lang="el-GR" sz="28600" dirty="0">
                <a:solidFill>
                  <a:srgbClr val="FF0000"/>
                </a:solidFill>
                <a:latin typeface="HP001 4 hàng"/>
              </a:rPr>
              <a:t> </a:t>
            </a:r>
            <a:r>
              <a:rPr lang="en-US" sz="28600" dirty="0">
                <a:solidFill>
                  <a:srgbClr val="FF0000"/>
                </a:solidFill>
                <a:latin typeface="HP001 4 hàng"/>
              </a:rPr>
              <a:t> </a:t>
            </a:r>
            <a:r>
              <a:rPr lang="el-GR" sz="28600" dirty="0">
                <a:solidFill>
                  <a:srgbClr val="FF0000"/>
                </a:solidFill>
                <a:latin typeface="HP001 4 hàng"/>
              </a:rPr>
              <a:t> </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3710" y="-152400"/>
            <a:ext cx="10952830" cy="5476415"/>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DDA40-16C9-40D7-ADCD-F253CB411845}"/>
              </a:ext>
            </a:extLst>
          </p:cNvPr>
          <p:cNvPicPr>
            <a:picLocks noChangeAspect="1"/>
          </p:cNvPicPr>
          <p:nvPr/>
        </p:nvPicPr>
        <p:blipFill>
          <a:blip r:embed="rId2"/>
          <a:stretch>
            <a:fillRect/>
          </a:stretch>
        </p:blipFill>
        <p:spPr>
          <a:xfrm>
            <a:off x="132159" y="685800"/>
            <a:ext cx="11897519" cy="5296428"/>
          </a:xfrm>
          <a:prstGeom prst="rect">
            <a:avLst/>
          </a:prstGeom>
        </p:spPr>
      </p:pic>
      <p:sp>
        <p:nvSpPr>
          <p:cNvPr id="3" name="TextBox 2">
            <a:extLst>
              <a:ext uri="{FF2B5EF4-FFF2-40B4-BE49-F238E27FC236}">
                <a16:creationId xmlns:a16="http://schemas.microsoft.com/office/drawing/2014/main" id="{6CCC1CD0-CB2B-422F-8982-50353A9FB1B2}"/>
              </a:ext>
            </a:extLst>
          </p:cNvPr>
          <p:cNvSpPr txBox="1"/>
          <p:nvPr/>
        </p:nvSpPr>
        <p:spPr>
          <a:xfrm>
            <a:off x="137319" y="1094125"/>
            <a:ext cx="5227880" cy="3477875"/>
          </a:xfrm>
          <a:prstGeom prst="rect">
            <a:avLst/>
          </a:prstGeom>
          <a:noFill/>
        </p:spPr>
        <p:txBody>
          <a:bodyPr wrap="square" rtlCol="0">
            <a:spAutoFit/>
          </a:bodyPr>
          <a:lstStyle/>
          <a:p>
            <a:r>
              <a:rPr lang="en-US" sz="22000" dirty="0">
                <a:latin typeface="HP001 4 hàng" panose="020B0603050302020204" pitchFamily="34" charset="0"/>
              </a:rPr>
              <a:t>ap</a:t>
            </a:r>
            <a:r>
              <a:rPr lang="el-GR" sz="22000" dirty="0">
                <a:latin typeface="HP001 4 hàng" panose="020B0603050302020204" pitchFamily="34" charset="0"/>
              </a:rPr>
              <a:t> </a:t>
            </a:r>
            <a:endParaRPr lang="en-US" sz="22000" dirty="0">
              <a:latin typeface="HP001 4 hàng" panose="020B0603050302020204" pitchFamily="34" charset="0"/>
            </a:endParaRPr>
          </a:p>
        </p:txBody>
      </p:sp>
      <p:sp>
        <p:nvSpPr>
          <p:cNvPr id="4" name="TextBox 3">
            <a:extLst>
              <a:ext uri="{FF2B5EF4-FFF2-40B4-BE49-F238E27FC236}">
                <a16:creationId xmlns:a16="http://schemas.microsoft.com/office/drawing/2014/main" id="{0D1070E0-06EC-4DDE-9686-FE31517ABC42}"/>
              </a:ext>
            </a:extLst>
          </p:cNvPr>
          <p:cNvSpPr txBox="1"/>
          <p:nvPr/>
        </p:nvSpPr>
        <p:spPr>
          <a:xfrm>
            <a:off x="4129639" y="1094125"/>
            <a:ext cx="5227880" cy="3477875"/>
          </a:xfrm>
          <a:prstGeom prst="rect">
            <a:avLst/>
          </a:prstGeom>
          <a:noFill/>
        </p:spPr>
        <p:txBody>
          <a:bodyPr wrap="square" rtlCol="0">
            <a:spAutoFit/>
          </a:bodyPr>
          <a:lstStyle/>
          <a:p>
            <a:r>
              <a:rPr lang="en-US" sz="22000" dirty="0" err="1">
                <a:latin typeface="HP001 4 hàng" panose="020B0603050302020204" pitchFamily="34" charset="0"/>
              </a:rPr>
              <a:t>ăp</a:t>
            </a:r>
            <a:r>
              <a:rPr lang="el-GR" sz="22000" dirty="0">
                <a:latin typeface="HP001 4 hàng" panose="020B0603050302020204" pitchFamily="34" charset="0"/>
              </a:rPr>
              <a:t> </a:t>
            </a:r>
            <a:endParaRPr lang="en-US" sz="22000" dirty="0">
              <a:latin typeface="HP001 4 hàng" panose="020B0603050302020204" pitchFamily="34" charset="0"/>
            </a:endParaRPr>
          </a:p>
        </p:txBody>
      </p:sp>
      <p:sp>
        <p:nvSpPr>
          <p:cNvPr id="5" name="TextBox 4">
            <a:extLst>
              <a:ext uri="{FF2B5EF4-FFF2-40B4-BE49-F238E27FC236}">
                <a16:creationId xmlns:a16="http://schemas.microsoft.com/office/drawing/2014/main" id="{2970322D-D4BC-44A1-B060-FD04F2C06151}"/>
              </a:ext>
            </a:extLst>
          </p:cNvPr>
          <p:cNvSpPr txBox="1"/>
          <p:nvPr/>
        </p:nvSpPr>
        <p:spPr>
          <a:xfrm>
            <a:off x="8092039" y="1094125"/>
            <a:ext cx="5227880" cy="3477875"/>
          </a:xfrm>
          <a:prstGeom prst="rect">
            <a:avLst/>
          </a:prstGeom>
          <a:noFill/>
        </p:spPr>
        <p:txBody>
          <a:bodyPr wrap="square" rtlCol="0">
            <a:spAutoFit/>
          </a:bodyPr>
          <a:lstStyle/>
          <a:p>
            <a:r>
              <a:rPr lang="en-US" sz="22000" dirty="0" err="1">
                <a:latin typeface="HP001 4 hàng" panose="020B0603050302020204" pitchFamily="34" charset="0"/>
              </a:rPr>
              <a:t>âp</a:t>
            </a:r>
            <a:r>
              <a:rPr lang="el-GR" sz="22000" dirty="0">
                <a:latin typeface="HP001 4 hàng" panose="020B0603050302020204" pitchFamily="34" charset="0"/>
              </a:rPr>
              <a:t> </a:t>
            </a:r>
            <a:endParaRPr lang="en-US" sz="22000" dirty="0">
              <a:latin typeface="HP001 4 hàng" panose="020B0603050302020204" pitchFamily="34" charset="0"/>
            </a:endParaRPr>
          </a:p>
        </p:txBody>
      </p:sp>
    </p:spTree>
    <p:extLst>
      <p:ext uri="{BB962C8B-B14F-4D97-AF65-F5344CB8AC3E}">
        <p14:creationId xmlns:p14="http://schemas.microsoft.com/office/powerpoint/2010/main" val="11767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618013"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cặp</a:t>
            </a:r>
          </a:p>
        </p:txBody>
      </p:sp>
      <p:sp>
        <p:nvSpPr>
          <p:cNvPr id="13" name="TextBox 12"/>
          <p:cNvSpPr txBox="1"/>
          <p:nvPr/>
        </p:nvSpPr>
        <p:spPr>
          <a:xfrm>
            <a:off x="5667261" y="3066997"/>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cặp</a:t>
            </a: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763975" y="-102704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492331" y="-165914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65441" y="-125298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91108" y="5858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3.50561E-6 -3.66497E-6 L -0.00627 -0.01342 L -0.01501 -0.02105 L -0.02441 -0.02452 L -0.03185 -0.02337 L -0.04072 -0.01897 L -0.04882 -0.00995 L -0.05573 0.00324 L -0.06265 0.0199 L -0.06696 0.03656 L -0.06944 0.05229 L -0.06944 0.07104 L -0.06892 0.08654 L -0.06696 0.10667 L -0.06317 0.12541 L -0.05821 0.13999 L -0.0513 0.15225 L -0.0432 0.16428 L -0.03381 0.17099 L -0.02754 0.1733 L -0.01749 0.17099 L -0.00562 0.16335 L 0.00509 0.14762 L 0.01383 0.12772 L 0.02192 0.10435 L 0.02571 0.08561 L 0.02701 0.05993 L 0.03015 0.03656 L 0.03706 0.01227 L 0.04333 -0.00115 L 0.05325 -0.01434 L 0.06708 -0.02221 L 0.07961 -0.02221 L 0.08718 -0.01781 L 0.09658 -0.00786 L 0.10219 0.00232 L 0.09344 -0.0111 L 0.08209 -0.02105 L 0.07087 -0.02221 L 0.05455 -0.01434 L 0.04829 -0.00995 L 0.04072 0.00324 L 0.03393 0.0199 L 0.0308 0.03772 L 0.02767 0.0634 L 0.02636 0.08098 L 0.02884 0.10875 L 0.03576 0.13651 L 0.04385 0.15109 L 0.05077 0.16335 L 0.05834 0.16983 L 0.06708 0.1733 L 0.07583 0.1733 L 0.0877 0.16775 L 0.09775 0.15873 L 0.1065 0.13883 L 0.11067 0.11777 L 0.11354 0.09672 L 0.11407 0.07242 L 0.11263 0.04304 L 0.10976 0.02291 L 0.10597 0.00671 L 0.0971 -0.00786 " pathEditMode="relative" rAng="0" ptsTypes="AAAAAAAAAAAAAAAAAAAAAAAAAAAAAAAAAAAAAAAAAAAAAAAAAAAAAAAAAAAAAAA">
                                      <p:cBhvr>
                                        <p:cTn id="11" dur="15250" fill="hold"/>
                                        <p:tgtEl>
                                          <p:spTgt spid="10"/>
                                        </p:tgtEl>
                                        <p:attrNameLst>
                                          <p:attrName>ppt_x</p:attrName>
                                          <p:attrName>ppt_y</p:attrName>
                                        </p:attrNameLst>
                                      </p:cBhvr>
                                      <p:rCtr x="2232" y="7427"/>
                                    </p:animMotion>
                                  </p:childTnLst>
                                </p:cTn>
                              </p:par>
                            </p:childTnLst>
                          </p:cTn>
                        </p:par>
                        <p:par>
                          <p:cTn id="12" fill="hold">
                            <p:stCondLst>
                              <p:cond delay="15750"/>
                            </p:stCondLst>
                            <p:childTnLst>
                              <p:par>
                                <p:cTn id="13" presetID="10" presetClass="exit" presetSubtype="0" fill="hold" nodeType="after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1576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6260"/>
                            </p:stCondLst>
                            <p:childTnLst>
                              <p:par>
                                <p:cTn id="21" presetID="0" presetClass="path" presetSubtype="0" accel="50000" decel="50000" fill="hold" nodeType="afterEffect">
                                  <p:stCondLst>
                                    <p:cond delay="0"/>
                                  </p:stCondLst>
                                  <p:childTnLst>
                                    <p:animMotion origin="layout" path="M -5.61154E-6 1.77192E-6 L -5.61154E-6 0.16539 L 0.00091 0.18459 L 0.00548 0.19917 L 0.01174 0.20402 L 0.02088 0.20564 L 0.03263 0.19755 L 0.0462 0.16863 L 0.05795 0.13324 L 0.06983 0.07078 L 0.07884 -0.00162 L 0.07884 0.42216 L 0.07975 0.15406 L 0.08249 0.12052 L 0.09424 0.08027 L 0.10416 0.04511 L 0.1133 0.0273 L 0.12413 0.00972 L 0.13314 0.00648 L 0.14319 0.00648 L 0.15037 0.00972 L 0.15768 0.02406 L 0.1612 0.04187 L 0.1612 0.15568 L 0.16486 0.18783 L 0.17125 0.20079 L 0.17843 0.20402 L 0.1894 0.20079 L 0.20023 0.18459 L 0.21289 0.14458 L 0.2219 0.10594 " pathEditMode="relative" ptsTypes="AAAAAAAAAAAAAAAAAAAAAAAAAAAAAAA">
                                      <p:cBhvr>
                                        <p:cTn id="22" dur="8000" fill="hold"/>
                                        <p:tgtEl>
                                          <p:spTgt spid="12"/>
                                        </p:tgtEl>
                                        <p:attrNameLst>
                                          <p:attrName>ppt_x</p:attrName>
                                          <p:attrName>ppt_y</p:attrName>
                                        </p:attrNameLst>
                                      </p:cBhvr>
                                    </p:animMotion>
                                  </p:childTnLst>
                                </p:cTn>
                              </p:par>
                            </p:childTnLst>
                          </p:cTn>
                        </p:par>
                        <p:par>
                          <p:cTn id="23" fill="hold">
                            <p:stCondLst>
                              <p:cond delay="24260"/>
                            </p:stCondLst>
                            <p:childTnLst>
                              <p:par>
                                <p:cTn id="24" presetID="10" presetClass="exit" presetSubtype="0" fill="hold" nodeType="afterEffect">
                                  <p:stCondLst>
                                    <p:cond delay="0"/>
                                  </p:stCondLst>
                                  <p:childTnLst>
                                    <p:animEffect transition="out" filter="fade">
                                      <p:cBhvr>
                                        <p:cTn id="25" dur="10"/>
                                        <p:tgtEl>
                                          <p:spTgt spid="12"/>
                                        </p:tgtEl>
                                      </p:cBhvr>
                                    </p:animEffect>
                                    <p:set>
                                      <p:cBhvr>
                                        <p:cTn id="26" dur="1" fill="hold">
                                          <p:stCondLst>
                                            <p:cond delay="9"/>
                                          </p:stCondLst>
                                        </p:cTn>
                                        <p:tgtEl>
                                          <p:spTgt spid="12"/>
                                        </p:tgtEl>
                                        <p:attrNameLst>
                                          <p:attrName>style.visibility</p:attrName>
                                        </p:attrNameLst>
                                      </p:cBhvr>
                                      <p:to>
                                        <p:strVal val="hidden"/>
                                      </p:to>
                                    </p:set>
                                  </p:childTnLst>
                                </p:cTn>
                              </p:par>
                            </p:childTnLst>
                          </p:cTn>
                        </p:par>
                        <p:par>
                          <p:cTn id="27" fill="hold">
                            <p:stCondLst>
                              <p:cond delay="2427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childTnLst>
                                </p:cTn>
                              </p:par>
                            </p:childTnLst>
                          </p:cTn>
                        </p:par>
                        <p:par>
                          <p:cTn id="31" fill="hold">
                            <p:stCondLst>
                              <p:cond delay="25020"/>
                            </p:stCondLst>
                            <p:childTnLst>
                              <p:par>
                                <p:cTn id="32" presetID="0" presetClass="path" presetSubtype="0" accel="50000" decel="50000" fill="hold" nodeType="afterEffect">
                                  <p:stCondLst>
                                    <p:cond delay="0"/>
                                  </p:stCondLst>
                                  <p:childTnLst>
                                    <p:animMotion origin="layout" path="M 2.84782E-6 1.33734E-6 L 0.00378 0.00925 L 0.01135 0.01851 L 0.01697 0.02174 L 0.0231 0.02174 L 0.02832 0.0192 L 0.03446 0.01596 L 0.04163 0.00763 L 0.04437 1.33734E-6 " pathEditMode="relative" ptsTypes="AAAAAAAAA">
                                      <p:cBhvr>
                                        <p:cTn id="33" dur="2000" fill="hold"/>
                                        <p:tgtEl>
                                          <p:spTgt spid="15"/>
                                        </p:tgtEl>
                                        <p:attrNameLst>
                                          <p:attrName>ppt_x</p:attrName>
                                          <p:attrName>ppt_y</p:attrName>
                                        </p:attrNameLst>
                                      </p:cBhvr>
                                    </p:animMotion>
                                  </p:childTnLst>
                                </p:cTn>
                              </p:par>
                            </p:childTnLst>
                          </p:cTn>
                        </p:par>
                        <p:par>
                          <p:cTn id="34" fill="hold">
                            <p:stCondLst>
                              <p:cond delay="2702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2752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750"/>
                                        <p:tgtEl>
                                          <p:spTgt spid="14"/>
                                        </p:tgtEl>
                                      </p:cBhvr>
                                    </p:animEffect>
                                  </p:childTnLst>
                                </p:cTn>
                              </p:par>
                            </p:childTnLst>
                          </p:cTn>
                        </p:par>
                        <p:par>
                          <p:cTn id="42" fill="hold">
                            <p:stCondLst>
                              <p:cond delay="29270"/>
                            </p:stCondLst>
                            <p:childTnLst>
                              <p:par>
                                <p:cTn id="43" presetID="10" presetClass="exit" presetSubtype="0" fill="hold" nodeType="afterEffect">
                                  <p:stCondLst>
                                    <p:cond delay="0"/>
                                  </p:stCondLst>
                                  <p:childTnLst>
                                    <p:animEffect transition="out" filter="fade">
                                      <p:cBhvr>
                                        <p:cTn id="44" dur="1750"/>
                                        <p:tgtEl>
                                          <p:spTgt spid="14"/>
                                        </p:tgtEl>
                                      </p:cBhvr>
                                    </p:animEffect>
                                    <p:set>
                                      <p:cBhvr>
                                        <p:cTn id="45" dur="1" fill="hold">
                                          <p:stCondLst>
                                            <p:cond delay="174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85738"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 cặp da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2707307" y="1689844"/>
            <a:ext cx="12138819" cy="4539506"/>
          </a:xfrm>
          <a:prstGeom prst="rect">
            <a:avLst/>
          </a:prstGeom>
          <a:noFill/>
        </p:spPr>
        <p:txBody>
          <a:bodyPr wrap="square" lIns="121725" tIns="60862" rIns="121725" bIns="60862" rtlCol="0">
            <a:spAutoFit/>
          </a:bodyPr>
          <a:lstStyle/>
          <a:p>
            <a:pPr algn="ctr"/>
            <a:r>
              <a:rPr lang="lt-LT" sz="28700">
                <a:solidFill>
                  <a:srgbClr val="FF0000"/>
                </a:solidFill>
                <a:latin typeface="HP001 4 hàng" pitchFamily="34" charset="0"/>
              </a:rPr>
              <a:t> j</a:t>
            </a:r>
            <a:r>
              <a:rPr lang="en-US" sz="28700">
                <a:solidFill>
                  <a:srgbClr val="FF0000"/>
                </a:solidFill>
                <a:latin typeface="HP001 4 hàng" pitchFamily="34" charset="0"/>
              </a:rPr>
              <a:t>ập</a:t>
            </a:r>
            <a:r>
              <a:rPr lang="lt-LT" sz="2870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7597569" y="3066997"/>
            <a:ext cx="5417550" cy="2323515"/>
          </a:xfrm>
          <a:prstGeom prst="rect">
            <a:avLst/>
          </a:prstGeom>
          <a:noFill/>
        </p:spPr>
        <p:txBody>
          <a:bodyPr wrap="square" lIns="121725" tIns="60862" rIns="121725" bIns="60862" rtlCol="0">
            <a:spAutoFit/>
          </a:bodyPr>
          <a:lstStyle/>
          <a:p>
            <a:r>
              <a:rPr lang="lt-LT" sz="14300">
                <a:solidFill>
                  <a:srgbClr val="FF0000"/>
                </a:solidFill>
                <a:latin typeface="HP001 4 hàng" pitchFamily="34" charset="0"/>
              </a:rPr>
              <a:t> j</a:t>
            </a:r>
            <a:r>
              <a:rPr lang="en-US" sz="14300">
                <a:solidFill>
                  <a:srgbClr val="FF0000"/>
                </a:solidFill>
                <a:latin typeface="HP001 4 hàng" pitchFamily="34" charset="0"/>
              </a:rPr>
              <a:t>ập</a:t>
            </a:r>
            <a:r>
              <a:rPr lang="lt-LT"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2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76991" y="-89977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818657" y="-123991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399175" y="57279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076719" y="-146595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14798E-6 4.46553E-6 L 0.00666 -0.01689 L 0.01932 -0.0361 L 0.02349 -0.04049 L 0.03432 -0.04466 L 0.0428 -0.04466 L 0.0505 -0.03933 L 0.05533 -0.02985 L 0.05899 -0.01481 L 0.06081 0.00231 L 0.06081 0.15988 L 0.06316 0.08538 L 0.07465 0.02985 L 0.08717 -0.01064 L 0.10101 -0.03401 L 0.11353 -0.04373 L 0.12097 -0.04581 L 0.1318 -0.04142 L 0.13885 -0.03077 L 0.14264 -0.01481 L 0.14498 0.00231 L 0.14564 0.02129 L 0.14564 0.15895 L 0.14681 0.08538 L 0.15869 0.03424 L 0.17082 -0.00532 L 0.18466 -0.02985 L 0.19718 -0.04466 L 0.20867 -0.0479 L 0.2178 -0.04466 L 0.22537 -0.03517 L 0.22902 -0.02221 L 0.23203 -0.0074 L 0.23203 0.11731 L 0.23385 0.13651 L 0.23986 0.15039 L 0.24599 0.15456 L 0.25317 0.15456 L 0.26648 0.14299 L 0.276 0.12263 L 0.28514 0.09718 L 0.29101 0.06941 L 0.29532 0.04581 L 0.29832 0.01712 L 0.3085 -0.01064 L 0.32533 -0.03401 L 0.33864 -0.04373 L 0.34869 -0.04257 L 0.3637 -0.03401 L 0.36931 -0.02337 L 0.36017 -0.0361 L 0.34765 -0.04142 L 0.33499 -0.04142 L 0.32363 -0.03193 L 0.31567 -0.02129 L 0.30497 -0.00324 L 0.30119 0.0118 L 0.29832 0.02244 L 0.29714 0.04697 L 0.29767 0.07265 L 0.29949 0.08954 L 0.30602 0.11731 L 0.31437 0.13558 L 0.32885 0.14924 L 0.34217 0.15363 L 0.35482 0.14831 L 0.36552 0.13443 L 0.37714 0.11106 L 0.38171 0.08329 L 0.38353 0.04813 L 0.38131 0.02129 L 0.37583 -0.00208 L 0.37114 -0.01805 L 0.368 -0.02337 " pathEditMode="relative" ptsTypes="AAAAAAAAAAAAAAAAAAAAAAAAAAAAAAAAAAAAAAAAAAAAAAAAAAAAAAAAAAAAAAAAAAAAAAAAAA">
                                      <p:cBhvr>
                                        <p:cTn id="11" dur="13000" fill="hold"/>
                                        <p:tgtEl>
                                          <p:spTgt spid="23"/>
                                        </p:tgtEl>
                                        <p:attrNameLst>
                                          <p:attrName>ppt_x</p:attrName>
                                          <p:attrName>ppt_y</p:attrName>
                                        </p:attrNameLst>
                                      </p:cBhvr>
                                    </p:animMotion>
                                  </p:childTnLst>
                                </p:cTn>
                              </p:par>
                            </p:childTnLst>
                          </p:cTn>
                        </p:par>
                        <p:par>
                          <p:cTn id="12" fill="hold">
                            <p:stCondLst>
                              <p:cond delay="13500"/>
                            </p:stCondLst>
                            <p:childTnLst>
                              <p:par>
                                <p:cTn id="13" presetID="10" presetClass="exit" presetSubtype="0" fill="hold" nodeType="after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par>
                          <p:cTn id="16" fill="hold">
                            <p:stCondLst>
                              <p:cond delay="14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4500"/>
                            </p:stCondLst>
                            <p:childTnLst>
                              <p:par>
                                <p:cTn id="21" presetID="0" presetClass="path" presetSubtype="0" accel="50000" decel="50000" fill="hold" nodeType="afterEffect">
                                  <p:stCondLst>
                                    <p:cond delay="0"/>
                                  </p:stCondLst>
                                  <p:childTnLst>
                                    <p:animMotion origin="layout" path="M -5.61154E-6 1.77192E-6 L -5.61154E-6 0.16539 L 0.00091 0.18459 L 0.00548 0.19917 L 0.01174 0.20402 L 0.02088 0.20564 L 0.03263 0.19755 L 0.0462 0.16863 L 0.05795 0.13324 L 0.06983 0.07078 L 0.07884 -0.00162 L 0.07884 0.42216 L 0.07975 0.15406 L 0.08249 0.12052 L 0.09424 0.08027 L 0.10416 0.04511 L 0.1133 0.0273 L 0.12413 0.00972 L 0.13314 0.00648 L 0.14319 0.00648 L 0.15037 0.00972 L 0.15768 0.02406 L 0.1612 0.04187 L 0.1612 0.15568 L 0.16486 0.18783 L 0.17125 0.20079 L 0.17843 0.20402 L 0.1894 0.20079 L 0.20023 0.18459 L 0.21289 0.14458 L 0.2219 0.10594 " pathEditMode="relative" ptsTypes="AAAAAAAAAAAAAAAAAAAAAAAAAAAAAAA">
                                      <p:cBhvr>
                                        <p:cTn id="22" dur="8000" fill="hold"/>
                                        <p:tgtEl>
                                          <p:spTgt spid="10"/>
                                        </p:tgtEl>
                                        <p:attrNameLst>
                                          <p:attrName>ppt_x</p:attrName>
                                          <p:attrName>ppt_y</p:attrName>
                                        </p:attrNameLst>
                                      </p:cBhvr>
                                    </p:animMotion>
                                  </p:childTnLst>
                                </p:cTn>
                              </p:par>
                            </p:childTnLst>
                          </p:cTn>
                        </p:par>
                        <p:par>
                          <p:cTn id="23" fill="hold">
                            <p:stCondLst>
                              <p:cond delay="22500"/>
                            </p:stCondLst>
                            <p:childTnLst>
                              <p:par>
                                <p:cTn id="24" presetID="10" presetClass="exit" presetSubtype="0" fill="hold" nodeType="afterEffect">
                                  <p:stCondLst>
                                    <p:cond delay="0"/>
                                  </p:stCondLst>
                                  <p:childTnLst>
                                    <p:animEffect transition="out" filter="fade">
                                      <p:cBhvr>
                                        <p:cTn id="25" dur="10"/>
                                        <p:tgtEl>
                                          <p:spTgt spid="10"/>
                                        </p:tgtEl>
                                      </p:cBhvr>
                                    </p:animEffect>
                                    <p:set>
                                      <p:cBhvr>
                                        <p:cTn id="26" dur="1" fill="hold">
                                          <p:stCondLst>
                                            <p:cond delay="9"/>
                                          </p:stCondLst>
                                        </p:cTn>
                                        <p:tgtEl>
                                          <p:spTgt spid="10"/>
                                        </p:tgtEl>
                                        <p:attrNameLst>
                                          <p:attrName>style.visibility</p:attrName>
                                        </p:attrNameLst>
                                      </p:cBhvr>
                                      <p:to>
                                        <p:strVal val="hidden"/>
                                      </p:to>
                                    </p:set>
                                  </p:childTnLst>
                                </p:cTn>
                              </p:par>
                            </p:childTnLst>
                          </p:cTn>
                        </p:par>
                        <p:par>
                          <p:cTn id="27" fill="hold">
                            <p:stCondLst>
                              <p:cond delay="22510"/>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750"/>
                                        <p:tgtEl>
                                          <p:spTgt spid="21"/>
                                        </p:tgtEl>
                                      </p:cBhvr>
                                    </p:animEffect>
                                  </p:childTnLst>
                                </p:cTn>
                              </p:par>
                            </p:childTnLst>
                          </p:cTn>
                        </p:par>
                        <p:par>
                          <p:cTn id="31" fill="hold">
                            <p:stCondLst>
                              <p:cond delay="24260"/>
                            </p:stCondLst>
                            <p:childTnLst>
                              <p:par>
                                <p:cTn id="32" presetID="0" presetClass="path" presetSubtype="0" accel="50000" decel="50000" fill="hold" nodeType="afterEffect">
                                  <p:stCondLst>
                                    <p:cond delay="0"/>
                                  </p:stCondLst>
                                  <p:childTnLst>
                                    <p:animMotion origin="layout" path="M 9.71279E-6 -2.22222E-6 L 0.01019 -0.01041 L 0.01802 -0.02175 L 0.02677 -0.03634 L 0.03369 -0.02338 L 0.04191 -0.01388 L 0.04831 -0.00532 L 0.0517 -0.00254 " pathEditMode="relative" ptsTypes="AAAAAAAA">
                                      <p:cBhvr>
                                        <p:cTn id="33" dur="2000" fill="hold"/>
                                        <p:tgtEl>
                                          <p:spTgt spid="21"/>
                                        </p:tgtEl>
                                        <p:attrNameLst>
                                          <p:attrName>ppt_x</p:attrName>
                                          <p:attrName>ppt_y</p:attrName>
                                        </p:attrNameLst>
                                      </p:cBhvr>
                                    </p:animMotion>
                                  </p:childTnLst>
                                </p:cTn>
                              </p:par>
                            </p:childTnLst>
                          </p:cTn>
                        </p:par>
                        <p:par>
                          <p:cTn id="34" fill="hold">
                            <p:stCondLst>
                              <p:cond delay="26260"/>
                            </p:stCondLst>
                            <p:childTnLst>
                              <p:par>
                                <p:cTn id="35" presetID="10" presetClass="exit" presetSubtype="0" fill="hold" nodeType="afterEffect">
                                  <p:stCondLst>
                                    <p:cond delay="0"/>
                                  </p:stCondLst>
                                  <p:childTnLst>
                                    <p:animEffect transition="out" filter="fade">
                                      <p:cBhvr>
                                        <p:cTn id="36" dur="1750"/>
                                        <p:tgtEl>
                                          <p:spTgt spid="21"/>
                                        </p:tgtEl>
                                      </p:cBhvr>
                                    </p:animEffect>
                                    <p:set>
                                      <p:cBhvr>
                                        <p:cTn id="37" dur="1" fill="hold">
                                          <p:stCondLst>
                                            <p:cond delay="1749"/>
                                          </p:stCondLst>
                                        </p:cTn>
                                        <p:tgtEl>
                                          <p:spTgt spid="21"/>
                                        </p:tgtEl>
                                        <p:attrNameLst>
                                          <p:attrName>style.visibility</p:attrName>
                                        </p:attrNameLst>
                                      </p:cBhvr>
                                      <p:to>
                                        <p:strVal val="hidden"/>
                                      </p:to>
                                    </p:set>
                                  </p:childTnLst>
                                </p:cTn>
                              </p:par>
                            </p:childTnLst>
                          </p:cTn>
                        </p:par>
                        <p:par>
                          <p:cTn id="38" fill="hold">
                            <p:stCondLst>
                              <p:cond delay="2801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750"/>
                                        <p:tgtEl>
                                          <p:spTgt spid="13"/>
                                        </p:tgtEl>
                                      </p:cBhvr>
                                    </p:animEffect>
                                  </p:childTnLst>
                                </p:cTn>
                              </p:par>
                            </p:childTnLst>
                          </p:cTn>
                        </p:par>
                        <p:par>
                          <p:cTn id="42" fill="hold">
                            <p:stCondLst>
                              <p:cond delay="29760"/>
                            </p:stCondLst>
                            <p:childTnLst>
                              <p:par>
                                <p:cTn id="43" presetID="10" presetClass="exit" presetSubtype="0" fill="hold" nodeType="afterEffect">
                                  <p:stCondLst>
                                    <p:cond delay="0"/>
                                  </p:stCondLst>
                                  <p:childTnLst>
                                    <p:animEffect transition="out" filter="fade">
                                      <p:cBhvr>
                                        <p:cTn id="44" dur="1750"/>
                                        <p:tgtEl>
                                          <p:spTgt spid="13"/>
                                        </p:tgtEl>
                                      </p:cBhvr>
                                    </p:animEffect>
                                    <p:set>
                                      <p:cBhvr>
                                        <p:cTn id="45" dur="1" fill="hold">
                                          <p:stCondLst>
                                            <p:cond delay="174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12286" y="3126898"/>
            <a:ext cx="11338719" cy="2892902"/>
          </a:xfrm>
          <a:prstGeom prst="rect">
            <a:avLst/>
          </a:prstGeom>
          <a:noFill/>
        </p:spPr>
        <p:txBody>
          <a:bodyPr wrap="square" lIns="121725" tIns="60862" rIns="121725" bIns="60862" rtlCol="0">
            <a:spAutoFit/>
          </a:bodyPr>
          <a:lstStyle/>
          <a:p>
            <a:pPr algn="ctr"/>
            <a:r>
              <a:rPr lang="lt-LT" sz="18000">
                <a:solidFill>
                  <a:srgbClr val="FF0000"/>
                </a:solidFill>
                <a:latin typeface="HP001 4 hàng" pitchFamily="34" charset="0"/>
              </a:rPr>
              <a:t>cá jập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519" y="1600200"/>
            <a:ext cx="5302941" cy="2761377"/>
          </a:xfrm>
          <a:prstGeom prst="rect">
            <a:avLst/>
          </a:prstGeom>
        </p:spPr>
      </p:pic>
      <p:sp>
        <p:nvSpPr>
          <p:cNvPr id="5" name="TextBox 4">
            <a:extLst>
              <a:ext uri="{FF2B5EF4-FFF2-40B4-BE49-F238E27FC236}">
                <a16:creationId xmlns:a16="http://schemas.microsoft.com/office/drawing/2014/main" id="{7578723E-C1F2-4E41-8BE0-CFBB15DCD915}"/>
              </a:ext>
            </a:extLst>
          </p:cNvPr>
          <p:cNvSpPr txBox="1"/>
          <p:nvPr/>
        </p:nvSpPr>
        <p:spPr>
          <a:xfrm>
            <a:off x="5014119" y="2473205"/>
            <a:ext cx="4845733" cy="1320165"/>
          </a:xfrm>
          <a:prstGeom prst="rect">
            <a:avLst/>
          </a:prstGeom>
          <a:noFill/>
        </p:spPr>
        <p:txBody>
          <a:bodyPr wrap="square" rtlCol="0">
            <a:spAutoFit/>
          </a:bodyPr>
          <a:lstStyle/>
          <a:p>
            <a:r>
              <a:rPr lang="en-US" sz="7980" b="1" dirty="0">
                <a:solidFill>
                  <a:srgbClr val="FF0000"/>
                </a:solidFill>
                <a:latin typeface="Times New Roman" panose="02020603050405020304" pitchFamily="18" charset="0"/>
                <a:cs typeface="Times New Roman" panose="02020603050405020304" pitchFamily="18" charset="0"/>
              </a:rPr>
              <a:t>S / 118</a:t>
            </a:r>
          </a:p>
        </p:txBody>
      </p:sp>
      <p:sp>
        <p:nvSpPr>
          <p:cNvPr id="4" name="TextBox 3">
            <a:extLst>
              <a:ext uri="{FF2B5EF4-FFF2-40B4-BE49-F238E27FC236}">
                <a16:creationId xmlns:a16="http://schemas.microsoft.com/office/drawing/2014/main" id="{22B87465-5EAB-4D4B-9BC2-1A3434916B94}"/>
              </a:ext>
            </a:extLst>
          </p:cNvPr>
          <p:cNvSpPr txBox="1"/>
          <p:nvPr/>
        </p:nvSpPr>
        <p:spPr>
          <a:xfrm>
            <a:off x="4861719" y="2473204"/>
            <a:ext cx="4845733" cy="1320165"/>
          </a:xfrm>
          <a:prstGeom prst="rect">
            <a:avLst/>
          </a:prstGeom>
          <a:noFill/>
        </p:spPr>
        <p:txBody>
          <a:bodyPr wrap="square" rtlCol="0">
            <a:spAutoFit/>
          </a:bodyPr>
          <a:lstStyle/>
          <a:p>
            <a:r>
              <a:rPr lang="en-US" sz="7980" b="1" dirty="0">
                <a:solidFill>
                  <a:srgbClr val="FF0000"/>
                </a:solidFill>
                <a:latin typeface="Times New Roman" panose="02020603050405020304" pitchFamily="18" charset="0"/>
                <a:cs typeface="Times New Roman" panose="02020603050405020304" pitchFamily="18" charset="0"/>
              </a:rPr>
              <a:t>V / 34</a:t>
            </a:r>
          </a:p>
        </p:txBody>
      </p:sp>
    </p:spTree>
    <p:extLst>
      <p:ext uri="{BB962C8B-B14F-4D97-AF65-F5344CB8AC3E}">
        <p14:creationId xmlns:p14="http://schemas.microsoft.com/office/powerpoint/2010/main" val="17376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319" y="-16369"/>
            <a:ext cx="6870023" cy="349901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045714"/>
            <a:ext cx="11643519" cy="208581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Khi </a:t>
            </a:r>
            <a:r>
              <a:rPr lang="en-US" dirty="0" err="1">
                <a:latin typeface="Arial-Rounded" pitchFamily="34" charset="0"/>
                <a:ea typeface="Arial-Rounded" pitchFamily="34" charset="0"/>
                <a:cs typeface="Arial-Rounded" pitchFamily="34" charset="0"/>
              </a:rPr>
              <a:t>ngủ</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nằm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lìm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mặt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sẫm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Thức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dậy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chu du </a:t>
            </a:r>
            <a:r>
              <a:rPr lang="en-US" dirty="0" err="1">
                <a:latin typeface="Arial-Rounded" pitchFamily="34" charset="0"/>
                <a:ea typeface="Arial-Rounded" pitchFamily="34" charset="0"/>
                <a:cs typeface="Arial-Rounded" pitchFamily="34" charset="0"/>
              </a:rPr>
              <a:t>khắp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thế</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giới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hấp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dẫn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màu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phút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ấm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áp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ai?</a:t>
            </a:r>
          </a:p>
        </p:txBody>
      </p:sp>
      <p:cxnSp>
        <p:nvCxnSpPr>
          <p:cNvPr id="32" name="Straight Connector 31"/>
          <p:cNvCxnSpPr/>
          <p:nvPr/>
        </p:nvCxnSpPr>
        <p:spPr>
          <a:xfrm>
            <a:off x="9508410" y="4722036"/>
            <a:ext cx="12547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58153" y="5364977"/>
            <a:ext cx="9328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42695" y="478573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68520" y="320040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175220" y="380503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1759934" y="3660806"/>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18232" y="610544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9812" y="510540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8622695" y="5291756"/>
            <a:ext cx="670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260174" y="6383756"/>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6355019" y="601638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11598" y="6555969"/>
            <a:ext cx="609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6" grpId="0" animBg="1"/>
      <p:bldP spid="16" grpId="1" animBg="1"/>
      <p:bldP spid="18" grpId="0" animBg="1"/>
      <p:bldP spid="1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4586" y="1532331"/>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khắp</a:t>
            </a:r>
          </a:p>
        </p:txBody>
      </p:sp>
      <p:sp>
        <p:nvSpPr>
          <p:cNvPr id="7" name="Title 1"/>
          <p:cNvSpPr txBox="1">
            <a:spLocks/>
          </p:cNvSpPr>
          <p:nvPr/>
        </p:nvSpPr>
        <p:spPr>
          <a:xfrm>
            <a:off x="6223210" y="1532331"/>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hấp dẫn</a:t>
            </a:r>
          </a:p>
        </p:txBody>
      </p:sp>
      <p:sp>
        <p:nvSpPr>
          <p:cNvPr id="5" name="Title 1"/>
          <p:cNvSpPr txBox="1">
            <a:spLocks/>
          </p:cNvSpPr>
          <p:nvPr/>
        </p:nvSpPr>
        <p:spPr>
          <a:xfrm>
            <a:off x="6223210" y="3529774"/>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ấm áp</a:t>
            </a:r>
          </a:p>
        </p:txBody>
      </p:sp>
      <p:sp>
        <p:nvSpPr>
          <p:cNvPr id="6" name="Title 1"/>
          <p:cNvSpPr txBox="1">
            <a:spLocks/>
          </p:cNvSpPr>
          <p:nvPr/>
        </p:nvSpPr>
        <p:spPr>
          <a:xfrm>
            <a:off x="1074586" y="3529774"/>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đầy ắp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schemeClr val="bg1"/>
                </a:solidFill>
                <a:latin typeface="Arial-Rounded" pitchFamily="34" charset="0"/>
                <a:ea typeface="Arial-Rounded" pitchFamily="34" charset="0"/>
                <a:cs typeface="Arial-Rounded" pitchFamily="34" charset="0"/>
              </a:rPr>
              <a:t>bút chì</a:t>
            </a:r>
          </a:p>
        </p:txBody>
      </p:sp>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319" y="-16369"/>
            <a:ext cx="6870023" cy="349901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045714"/>
            <a:ext cx="11643519" cy="208581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Khi </a:t>
            </a:r>
            <a:r>
              <a:rPr lang="en-US" dirty="0" err="1">
                <a:latin typeface="Arial-Rounded" pitchFamily="34" charset="0"/>
                <a:ea typeface="Arial-Rounded" pitchFamily="34" charset="0"/>
                <a:cs typeface="Arial-Rounded" pitchFamily="34" charset="0"/>
              </a:rPr>
              <a:t>ngủ</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nằm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lìm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mặt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sẫm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Thức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dậy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chu du </a:t>
            </a:r>
            <a:r>
              <a:rPr lang="en-US" dirty="0" err="1">
                <a:latin typeface="Arial-Rounded" pitchFamily="34" charset="0"/>
                <a:ea typeface="Arial-Rounded" pitchFamily="34" charset="0"/>
                <a:cs typeface="Arial-Rounded" pitchFamily="34" charset="0"/>
              </a:rPr>
              <a:t>khắp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thế</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giới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hấp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dẫn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màu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phút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ấm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áp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ai?</a:t>
            </a:r>
          </a:p>
        </p:txBody>
      </p:sp>
      <p:sp>
        <p:nvSpPr>
          <p:cNvPr id="19" name="Title 1">
            <a:extLst>
              <a:ext uri="{FF2B5EF4-FFF2-40B4-BE49-F238E27FC236}">
                <a16:creationId xmlns:a16="http://schemas.microsoft.com/office/drawing/2014/main" id="{A67FC78E-F1AD-43EB-856D-A0A2EC95D7C5}"/>
              </a:ext>
            </a:extLst>
          </p:cNvPr>
          <p:cNvSpPr txBox="1">
            <a:spLocks/>
          </p:cNvSpPr>
          <p:nvPr/>
        </p:nvSpPr>
        <p:spPr>
          <a:xfrm>
            <a:off x="247648" y="4043190"/>
            <a:ext cx="11643519" cy="208581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solidFill>
                  <a:srgbClr val="FF0000"/>
                </a:solidFill>
                <a:latin typeface="Arial-Rounded" pitchFamily="34" charset="0"/>
                <a:ea typeface="Arial-Rounded" pitchFamily="34" charset="0"/>
                <a:cs typeface="Arial-Rounded" pitchFamily="34" charset="0"/>
              </a:rPr>
              <a:t>Khi </a:t>
            </a:r>
            <a:r>
              <a:rPr lang="en-US" dirty="0" err="1">
                <a:solidFill>
                  <a:srgbClr val="FF0000"/>
                </a:solidFill>
                <a:latin typeface="Arial-Rounded" pitchFamily="34" charset="0"/>
                <a:ea typeface="Arial-Rounded" pitchFamily="34" charset="0"/>
                <a:cs typeface="Arial-Rounded" pitchFamily="34" charset="0"/>
              </a:rPr>
              <a:t>ngủ</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tôi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nằm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im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lìm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mặt</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đen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sẫm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lại</a:t>
            </a:r>
            <a:r>
              <a:rPr lang="en-US"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Thức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dậy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chu du </a:t>
            </a:r>
            <a:r>
              <a:rPr lang="en-US" dirty="0" err="1">
                <a:latin typeface="Arial-Rounded" pitchFamily="34" charset="0"/>
                <a:ea typeface="Arial-Rounded" pitchFamily="34" charset="0"/>
                <a:cs typeface="Arial-Rounded" pitchFamily="34" charset="0"/>
              </a:rPr>
              <a:t>khắp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thế</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giới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hấp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dẫn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màu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phút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ấm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áp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ai?</a:t>
            </a:r>
          </a:p>
        </p:txBody>
      </p:sp>
      <p:sp>
        <p:nvSpPr>
          <p:cNvPr id="21" name="Title 1">
            <a:extLst>
              <a:ext uri="{FF2B5EF4-FFF2-40B4-BE49-F238E27FC236}">
                <a16:creationId xmlns:a16="http://schemas.microsoft.com/office/drawing/2014/main" id="{AF484C80-A717-4CD6-828D-0E1771892279}"/>
              </a:ext>
            </a:extLst>
          </p:cNvPr>
          <p:cNvSpPr txBox="1">
            <a:spLocks/>
          </p:cNvSpPr>
          <p:nvPr/>
        </p:nvSpPr>
        <p:spPr>
          <a:xfrm>
            <a:off x="258273" y="4034388"/>
            <a:ext cx="11643519" cy="208581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Khi </a:t>
            </a:r>
            <a:r>
              <a:rPr lang="en-US" dirty="0" err="1">
                <a:latin typeface="Arial-Rounded" pitchFamily="34" charset="0"/>
                <a:ea typeface="Arial-Rounded" pitchFamily="34" charset="0"/>
                <a:cs typeface="Arial-Rounded" pitchFamily="34" charset="0"/>
              </a:rPr>
              <a:t>ngủ</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nằm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lìm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mặt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sẫm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Thức</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dậy</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tôi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có</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thể</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đưa</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bạn</a:t>
            </a:r>
            <a:r>
              <a:rPr lang="en-US" dirty="0">
                <a:solidFill>
                  <a:srgbClr val="FF0000"/>
                </a:solidFill>
                <a:latin typeface="Arial-Rounded" pitchFamily="34" charset="0"/>
                <a:ea typeface="Arial-Rounded" pitchFamily="34" charset="0"/>
                <a:cs typeface="Arial-Rounded" pitchFamily="34" charset="0"/>
              </a:rPr>
              <a:t> chu du </a:t>
            </a:r>
            <a:r>
              <a:rPr lang="en-US" dirty="0" err="1">
                <a:solidFill>
                  <a:srgbClr val="FF0000"/>
                </a:solidFill>
                <a:latin typeface="Arial-Rounded" pitchFamily="34" charset="0"/>
                <a:ea typeface="Arial-Rounded" pitchFamily="34" charset="0"/>
                <a:cs typeface="Arial-Rounded" pitchFamily="34" charset="0"/>
              </a:rPr>
              <a:t>khắp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nơi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khám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phá</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thế</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giới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hấp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dẫn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đầy</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ắp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màu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sắc</a:t>
            </a:r>
            <a:r>
              <a:rPr lang="en-US"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phút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ấm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áp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ai?</a:t>
            </a:r>
          </a:p>
        </p:txBody>
      </p:sp>
      <p:sp>
        <p:nvSpPr>
          <p:cNvPr id="23" name="Title 1">
            <a:extLst>
              <a:ext uri="{FF2B5EF4-FFF2-40B4-BE49-F238E27FC236}">
                <a16:creationId xmlns:a16="http://schemas.microsoft.com/office/drawing/2014/main" id="{60768AB1-8EF9-466B-A226-68846C0C14E8}"/>
              </a:ext>
            </a:extLst>
          </p:cNvPr>
          <p:cNvSpPr txBox="1">
            <a:spLocks/>
          </p:cNvSpPr>
          <p:nvPr/>
        </p:nvSpPr>
        <p:spPr>
          <a:xfrm>
            <a:off x="258274" y="4034388"/>
            <a:ext cx="11643519" cy="208581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Khi </a:t>
            </a:r>
            <a:r>
              <a:rPr lang="en-US" dirty="0" err="1">
                <a:latin typeface="Arial-Rounded" pitchFamily="34" charset="0"/>
                <a:ea typeface="Arial-Rounded" pitchFamily="34" charset="0"/>
                <a:cs typeface="Arial-Rounded" pitchFamily="34" charset="0"/>
              </a:rPr>
              <a:t>ngủ</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nằm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lìm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mặt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sẫm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Thức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dậy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chu du </a:t>
            </a:r>
            <a:r>
              <a:rPr lang="en-US" dirty="0" err="1">
                <a:latin typeface="Arial-Rounded" pitchFamily="34" charset="0"/>
                <a:ea typeface="Arial-Rounded" pitchFamily="34" charset="0"/>
                <a:cs typeface="Arial-Rounded" pitchFamily="34" charset="0"/>
              </a:rPr>
              <a:t>khắp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thế</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giới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hấp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dẫn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màu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sắc</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Bạn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có</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thể</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xem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phim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nghe</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nhạc</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để</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có</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phút</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giây</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thư</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gian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ấm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áp</a:t>
            </a:r>
            <a:r>
              <a:rPr lang="en-US"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ai?</a:t>
            </a:r>
          </a:p>
        </p:txBody>
      </p:sp>
      <p:sp>
        <p:nvSpPr>
          <p:cNvPr id="24" name="Title 1">
            <a:extLst>
              <a:ext uri="{FF2B5EF4-FFF2-40B4-BE49-F238E27FC236}">
                <a16:creationId xmlns:a16="http://schemas.microsoft.com/office/drawing/2014/main" id="{F2AF937A-ECB2-4C01-BBD5-ED15792E01A0}"/>
              </a:ext>
            </a:extLst>
          </p:cNvPr>
          <p:cNvSpPr txBox="1">
            <a:spLocks/>
          </p:cNvSpPr>
          <p:nvPr/>
        </p:nvSpPr>
        <p:spPr>
          <a:xfrm>
            <a:off x="247649" y="4048238"/>
            <a:ext cx="11643519" cy="208581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Khi </a:t>
            </a:r>
            <a:r>
              <a:rPr lang="en-US" dirty="0" err="1">
                <a:latin typeface="Arial-Rounded" pitchFamily="34" charset="0"/>
                <a:ea typeface="Arial-Rounded" pitchFamily="34" charset="0"/>
                <a:cs typeface="Arial-Rounded" pitchFamily="34" charset="0"/>
              </a:rPr>
              <a:t>ngủ</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nằm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lìm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mặt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sẫm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Thức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dậy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chu du </a:t>
            </a:r>
            <a:r>
              <a:rPr lang="en-US" dirty="0" err="1">
                <a:latin typeface="Arial-Rounded" pitchFamily="34" charset="0"/>
                <a:ea typeface="Arial-Rounded" pitchFamily="34" charset="0"/>
                <a:cs typeface="Arial-Rounded" pitchFamily="34" charset="0"/>
              </a:rPr>
              <a:t>khắp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thế</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giới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hấp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dẫn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màu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phút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ấm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áp</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Tôi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là</a:t>
            </a:r>
            <a:r>
              <a:rPr lang="en-US" dirty="0">
                <a:solidFill>
                  <a:srgbClr val="FF0000"/>
                </a:solidFill>
                <a:latin typeface="Arial-Rounded" pitchFamily="34" charset="0"/>
                <a:ea typeface="Arial-Rounded" pitchFamily="34" charset="0"/>
                <a:cs typeface="Arial-Rounded" pitchFamily="34" charset="0"/>
              </a:rPr>
              <a:t> ai?</a:t>
            </a:r>
          </a:p>
        </p:txBody>
      </p:sp>
    </p:spTree>
    <p:extLst>
      <p:ext uri="{BB962C8B-B14F-4D97-AF65-F5344CB8AC3E}">
        <p14:creationId xmlns:p14="http://schemas.microsoft.com/office/powerpoint/2010/main" val="603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9" grpId="0"/>
      <p:bldP spid="19" grpId="1"/>
      <p:bldP spid="21" grpId="0"/>
      <p:bldP spid="21" grpId="1"/>
      <p:bldP spid="23" grpId="0"/>
      <p:bldP spid="23" grpId="1"/>
      <p:bldP spid="24" grpId="0"/>
      <p:bldP spid="2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Khi ngủ, tôi nằm im lìm, mặt đen sẫm lại. Thức dậy, tôi có thể đưa bạn chu du khắp nơi, khám phá thế giới hấp dẫn, đầy ắp màu sắc. Bạn có thể xem phim, nghe nhạc để có phút giây thư gian, ấm áp. Tôi là ai?</a:t>
            </a:r>
          </a:p>
        </p:txBody>
      </p:sp>
      <p:cxnSp>
        <p:nvCxnSpPr>
          <p:cNvPr id="47" name="Straight Connector 46"/>
          <p:cNvCxnSpPr/>
          <p:nvPr/>
        </p:nvCxnSpPr>
        <p:spPr>
          <a:xfrm>
            <a:off x="1276602" y="1143000"/>
            <a:ext cx="10467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919" y="1918854"/>
            <a:ext cx="22658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919" y="2649234"/>
            <a:ext cx="113788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92139" y="1918854"/>
            <a:ext cx="89020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5919" y="3429000"/>
            <a:ext cx="6144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79425" y="551507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Khi ngủ, “tôi” thế nào?</a:t>
            </a:r>
          </a:p>
        </p:txBody>
      </p:sp>
      <p:sp>
        <p:nvSpPr>
          <p:cNvPr id="13" name="Rounded Rectangle 12"/>
          <p:cNvSpPr/>
          <p:nvPr/>
        </p:nvSpPr>
        <p:spPr>
          <a:xfrm>
            <a:off x="479425" y="551507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Thức dậy, tôi có thể làm gì?</a:t>
            </a:r>
          </a:p>
        </p:txBody>
      </p:sp>
      <p:sp>
        <p:nvSpPr>
          <p:cNvPr id="18" name="Rounded Rectangle 17"/>
          <p:cNvSpPr/>
          <p:nvPr/>
        </p:nvSpPr>
        <p:spPr>
          <a:xfrm>
            <a:off x="479425" y="551507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Bạn có thể làm gì khi có “tôi”?</a:t>
            </a:r>
          </a:p>
        </p:txBody>
      </p:sp>
      <p:cxnSp>
        <p:nvCxnSpPr>
          <p:cNvPr id="19" name="Straight Connector 18"/>
          <p:cNvCxnSpPr/>
          <p:nvPr/>
        </p:nvCxnSpPr>
        <p:spPr>
          <a:xfrm>
            <a:off x="7147719" y="3429000"/>
            <a:ext cx="4622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0712" y="4128654"/>
            <a:ext cx="52206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79425" y="551507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“Tôi” là ai?</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ột số điều nên lưu ý khi cho trẻ em xem tivi bố mẹ nê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0" y="1474317"/>
            <a:ext cx="5776527" cy="384361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mart Tivi Samsung 32 Inch UA32T4500A KXX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441" y="463425"/>
            <a:ext cx="5865397" cy="586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02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Khi ngủ, tôi nằm im lìm, mặt đen sẫm lại. Thức dậy, tôi có thể đưa bạn chu du khắp nơi, khám phá thế giới hấp dẫn, đầy ắp màu sắc. Bạn có thể xem phim, nghe nhạc để có phút giây thư gian, ấm áp. Tôi là ai?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57" y="-129523"/>
            <a:ext cx="8952932" cy="500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96556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Đồ vật quen thuộc</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060" y="1895652"/>
            <a:ext cx="7792538" cy="4934639"/>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Khi ngủ, tôi nằm im lìm, mặt đen sẫm lại. Thức dậy, tôi có thể đưa bạn chu du khắp nơi, khám phá thế giới hấp dẫn, đầy ắp màu sắc. Bạn có thể xem phim, nghe nhạc để có phút giây thư gian, ấm áp. Tôi là ai?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57" y="-129523"/>
            <a:ext cx="8952932" cy="500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826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7720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s</a:t>
            </a:r>
          </a:p>
        </p:txBody>
      </p:sp>
      <p:sp>
        <p:nvSpPr>
          <p:cNvPr id="6" name="Title 1"/>
          <p:cNvSpPr txBox="1">
            <a:spLocks/>
          </p:cNvSpPr>
          <p:nvPr/>
        </p:nvSpPr>
        <p:spPr>
          <a:xfrm>
            <a:off x="59688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ut</a:t>
            </a:r>
          </a:p>
        </p:txBody>
      </p:sp>
      <p:sp>
        <p:nvSpPr>
          <p:cNvPr id="8" name="Title 1"/>
          <p:cNvSpPr txBox="1">
            <a:spLocks/>
          </p:cNvSpPr>
          <p:nvPr/>
        </p:nvSpPr>
        <p:spPr>
          <a:xfrm>
            <a:off x="37733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s</a:t>
            </a:r>
            <a:r>
              <a:rPr lang="en-US" sz="8800">
                <a:solidFill>
                  <a:srgbClr val="FF0000"/>
                </a:solidFill>
                <a:latin typeface="Arial-Rounded" pitchFamily="34" charset="0"/>
                <a:ea typeface="Arial-Rounded" pitchFamily="34" charset="0"/>
                <a:cs typeface="Arial-Rounded" pitchFamily="34" charset="0"/>
              </a:rPr>
              <a:t>ut</a:t>
            </a:r>
          </a:p>
        </p:txBody>
      </p:sp>
      <p:sp>
        <p:nvSpPr>
          <p:cNvPr id="9" name="Title 1"/>
          <p:cNvSpPr txBox="1">
            <a:spLocks/>
          </p:cNvSpPr>
          <p:nvPr/>
        </p:nvSpPr>
        <p:spPr>
          <a:xfrm>
            <a:off x="364251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ut</a:t>
            </a:r>
          </a:p>
        </p:txBody>
      </p:sp>
      <p:sp>
        <p:nvSpPr>
          <p:cNvPr id="10" name="Title 1"/>
          <p:cNvSpPr txBox="1">
            <a:spLocks/>
          </p:cNvSpPr>
          <p:nvPr/>
        </p:nvSpPr>
        <p:spPr>
          <a:xfrm>
            <a:off x="5417329" y="479767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313495"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ưt</a:t>
            </a:r>
          </a:p>
        </p:txBody>
      </p:sp>
    </p:spTree>
    <p:extLst>
      <p:ext uri="{BB962C8B-B14F-4D97-AF65-F5344CB8AC3E}">
        <p14:creationId xmlns:p14="http://schemas.microsoft.com/office/powerpoint/2010/main" val="202284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schemeClr val="bg1"/>
                </a:solidFill>
                <a:latin typeface="Arial-Rounded" pitchFamily="34" charset="0"/>
                <a:ea typeface="Arial-Rounded" pitchFamily="34" charset="0"/>
                <a:cs typeface="Arial-Rounded" pitchFamily="34" charset="0"/>
              </a:rPr>
              <a:t>nứt nẻ</a:t>
            </a:r>
          </a:p>
          <a:p>
            <a:pPr algn="ctr"/>
            <a:r>
              <a:rPr lang="en-US" sz="8800">
                <a:solidFill>
                  <a:schemeClr val="bg1"/>
                </a:solidFill>
                <a:latin typeface="Arial-Rounded" pitchFamily="34" charset="0"/>
                <a:ea typeface="Arial-Rounded" pitchFamily="34" charset="0"/>
                <a:cs typeface="Arial-Rounded" pitchFamily="34" charset="0"/>
              </a:rPr>
              <a:t>mứt dừa</a:t>
            </a:r>
          </a:p>
        </p:txBody>
      </p:sp>
    </p:spTree>
    <p:extLst>
      <p:ext uri="{BB962C8B-B14F-4D97-AF65-F5344CB8AC3E}">
        <p14:creationId xmlns:p14="http://schemas.microsoft.com/office/powerpoint/2010/main" val="24577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319" y="1447800"/>
            <a:ext cx="3962400" cy="3962400"/>
          </a:xfrm>
          <a:prstGeom prst="rect">
            <a:avLst/>
          </a:prstGeom>
        </p:spPr>
      </p:pic>
    </p:spTree>
    <p:extLst>
      <p:ext uri="{BB962C8B-B14F-4D97-AF65-F5344CB8AC3E}">
        <p14:creationId xmlns:p14="http://schemas.microsoft.com/office/powerpoint/2010/main" val="400302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78883101"/>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366649"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λ</a:t>
            </a:r>
            <a:r>
              <a:rPr lang="en-US" sz="28700">
                <a:solidFill>
                  <a:srgbClr val="FF0000"/>
                </a:solidFill>
                <a:latin typeface="HP001 4 hàng" pitchFamily="34" charset="0"/>
              </a:rPr>
              <a:t>Ǽt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40459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72" y="268617"/>
            <a:ext cx="10058400" cy="490253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53</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ap  ăp  âp</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1</a:t>
              </a:r>
            </a:p>
          </p:txBody>
        </p:sp>
      </p:grpSp>
      <p:grpSp>
        <p:nvGrpSpPr>
          <p:cNvPr id="9" name="Group 8"/>
          <p:cNvGrpSpPr/>
          <p:nvPr/>
        </p:nvGrpSpPr>
        <p:grpSpPr>
          <a:xfrm>
            <a:off x="670719" y="4594912"/>
            <a:ext cx="11700907" cy="2411237"/>
            <a:chOff x="933212" y="4896432"/>
            <a:chExt cx="11700907" cy="2411237"/>
          </a:xfrm>
        </p:grpSpPr>
        <p:grpSp>
          <p:nvGrpSpPr>
            <p:cNvPr id="29" name="Group 28"/>
            <p:cNvGrpSpPr/>
            <p:nvPr/>
          </p:nvGrpSpPr>
          <p:grpSpPr>
            <a:xfrm>
              <a:off x="933212" y="4896432"/>
              <a:ext cx="11700907" cy="2411237"/>
              <a:chOff x="695008" y="4949771"/>
              <a:chExt cx="10717370" cy="24112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Mẹ đạp xe đưa Hà đến lớp.</a:t>
                </a:r>
              </a:p>
              <a:p>
                <a:pPr algn="just">
                  <a:lnSpc>
                    <a:spcPct val="120000"/>
                  </a:lnSpc>
                </a:pPr>
                <a:r>
                  <a:rPr lang="en-US" sz="5000" b="1">
                    <a:solidFill>
                      <a:srgbClr val="0070C0"/>
                    </a:solidFill>
                    <a:latin typeface="Arial-Rounded" pitchFamily="34" charset="0"/>
                    <a:ea typeface="Arial-Rounded" pitchFamily="34" charset="0"/>
                    <a:cs typeface="Arial-Rounded" pitchFamily="34" charset="0"/>
                  </a:rPr>
                  <a:t>Khắp phố tấp nập.</a:t>
                </a:r>
              </a:p>
            </p:txBody>
          </p:sp>
          <p:sp>
            <p:nvSpPr>
              <p:cNvPr id="35" name="Title 1"/>
              <p:cNvSpPr txBox="1">
                <a:spLocks/>
              </p:cNvSpPr>
              <p:nvPr/>
            </p:nvSpPr>
            <p:spPr>
              <a:xfrm>
                <a:off x="2293930"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ap</a:t>
                </a:r>
              </a:p>
            </p:txBody>
          </p:sp>
          <p:sp>
            <p:nvSpPr>
              <p:cNvPr id="15" name="Title 1"/>
              <p:cNvSpPr txBox="1">
                <a:spLocks/>
              </p:cNvSpPr>
              <p:nvPr/>
            </p:nvSpPr>
            <p:spPr>
              <a:xfrm>
                <a:off x="3954001" y="585992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âp</a:t>
                </a:r>
              </a:p>
            </p:txBody>
          </p:sp>
        </p:grpSp>
        <p:sp>
          <p:nvSpPr>
            <p:cNvPr id="20" name="Title 1"/>
            <p:cNvSpPr txBox="1">
              <a:spLocks/>
            </p:cNvSpPr>
            <p:nvPr/>
          </p:nvSpPr>
          <p:spPr>
            <a:xfrm>
              <a:off x="1426388" y="5806581"/>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ăp</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3736</TotalTime>
  <Words>790</Words>
  <Application>Microsoft Office PowerPoint</Application>
  <PresentationFormat>Custom</PresentationFormat>
  <Paragraphs>137</Paragraphs>
  <Slides>37</Slides>
  <Notes>17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.VnArial</vt:lpstr>
      <vt:lpstr>.VnCooper</vt:lpstr>
      <vt:lpstr>Arial</vt:lpstr>
      <vt:lpstr>Arial Rounded MT Bold</vt:lpstr>
      <vt:lpstr>Arial-Rounded</vt:lpstr>
      <vt:lpstr>Arrus-Black</vt:lpstr>
      <vt:lpstr>AvantGarde</vt:lpstr>
      <vt:lpstr>Bandit</vt:lpstr>
      <vt:lpstr>Calibri</vt:lpstr>
      <vt:lpstr>HP001 4 hàng</vt:lpstr>
      <vt:lpstr>HP001 4H</vt:lpstr>
      <vt:lpstr>Times New Roman</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PhạM Thị ThùY Trang</cp:lastModifiedBy>
  <cp:revision>471</cp:revision>
  <dcterms:created xsi:type="dcterms:W3CDTF">2021-05-08T14:00:55Z</dcterms:created>
  <dcterms:modified xsi:type="dcterms:W3CDTF">2022-11-20T14:29:07Z</dcterms:modified>
</cp:coreProperties>
</file>