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67" r:id="rId3"/>
    <p:sldId id="279" r:id="rId4"/>
    <p:sldId id="262" r:id="rId5"/>
    <p:sldId id="285" r:id="rId6"/>
    <p:sldId id="290" r:id="rId7"/>
    <p:sldId id="264" r:id="rId8"/>
    <p:sldId id="263" r:id="rId9"/>
    <p:sldId id="291" r:id="rId10"/>
    <p:sldId id="292" r:id="rId11"/>
    <p:sldId id="293" r:id="rId12"/>
    <p:sldId id="268" r:id="rId13"/>
    <p:sldId id="278" r:id="rId14"/>
    <p:sldId id="284" r:id="rId15"/>
    <p:sldId id="294" r:id="rId16"/>
    <p:sldId id="271" r:id="rId17"/>
    <p:sldId id="272" r:id="rId18"/>
    <p:sldId id="273" r:id="rId19"/>
    <p:sldId id="2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1" clrIdx="0">
    <p:extLst>
      <p:ext uri="{19B8F6BF-5375-455C-9EA6-DF929625EA0E}">
        <p15:presenceInfo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374B2-CEEA-4E5D-832E-902EC9F99C3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27A19-67F8-4681-961E-4448D114C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83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f97229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f97229a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482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522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72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151888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099520B-357E-4C02-BFB0-8A5809610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11742"/>
              </p:ext>
            </p:extLst>
          </p:nvPr>
        </p:nvGraphicFramePr>
        <p:xfrm>
          <a:off x="2203450" y="1243541"/>
          <a:ext cx="8128000" cy="4059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80667967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6805771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78412887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66075537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42079684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0989376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69844353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991867848"/>
                    </a:ext>
                  </a:extLst>
                </a:gridCol>
              </a:tblGrid>
              <a:tr h="10149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813090"/>
                  </a:ext>
                </a:extLst>
              </a:tr>
              <a:tr h="10149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175974"/>
                  </a:ext>
                </a:extLst>
              </a:tr>
              <a:tr h="10149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160721"/>
                  </a:ext>
                </a:extLst>
              </a:tr>
              <a:tr h="10149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39605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A6B3C89-68E1-45B4-8195-9D6DA5C38691}"/>
              </a:ext>
            </a:extLst>
          </p:cNvPr>
          <p:cNvSpPr txBox="1"/>
          <p:nvPr/>
        </p:nvSpPr>
        <p:spPr>
          <a:xfrm>
            <a:off x="2647951" y="1343025"/>
            <a:ext cx="6248400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1300" dirty="0">
                <a:latin typeface="HP001 4 hàng" panose="020B0603050302020204" pitchFamily="34" charset="0"/>
              </a:rPr>
              <a:t>Ϊ</a:t>
            </a:r>
            <a:endParaRPr lang="en-US" sz="413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0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">
            <a:hlinkClick r:id="" action="ppaction://media"/>
            <a:extLst>
              <a:ext uri="{FF2B5EF4-FFF2-40B4-BE49-F238E27FC236}">
                <a16:creationId xmlns:a16="http://schemas.microsoft.com/office/drawing/2014/main" id="{BD0DA627-0E0D-4266-BF16-ACEA9123CA1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8825" y="971551"/>
            <a:ext cx="85344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5" y="2501153"/>
            <a:ext cx="11221493" cy="209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32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178990"/>
            <a:ext cx="10058400" cy="34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459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44" y="844296"/>
            <a:ext cx="1660415" cy="4846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8" y="2424573"/>
            <a:ext cx="10058400" cy="299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22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953" y="1877375"/>
            <a:ext cx="5316093" cy="2768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78723E-C1F2-4E41-8BE0-CFBB15DCD915}"/>
              </a:ext>
            </a:extLst>
          </p:cNvPr>
          <p:cNvSpPr txBox="1"/>
          <p:nvPr/>
        </p:nvSpPr>
        <p:spPr>
          <a:xfrm>
            <a:off x="5314767" y="2599767"/>
            <a:ext cx="4857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/ 76</a:t>
            </a:r>
          </a:p>
        </p:txBody>
      </p:sp>
    </p:spTree>
    <p:extLst>
      <p:ext uri="{BB962C8B-B14F-4D97-AF65-F5344CB8AC3E}">
        <p14:creationId xmlns:p14="http://schemas.microsoft.com/office/powerpoint/2010/main" val="173760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7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509A78F-2E5B-4275-A72E-DB6F2B488E9B}"/>
              </a:ext>
            </a:extLst>
          </p:cNvPr>
          <p:cNvSpPr txBox="1"/>
          <p:nvPr/>
        </p:nvSpPr>
        <p:spPr>
          <a:xfrm>
            <a:off x="4821494" y="990223"/>
            <a:ext cx="3643946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vẻ vè ve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bốn chú lợn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Nhởn nhơ nô giỡn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ngủ vô tư.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họ nhà “Trư”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to tròn thế.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vè nghe kể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chú lợn con.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93C06C8-80F2-4BFF-A2CA-E708103C604D}"/>
              </a:ext>
            </a:extLst>
          </p:cNvPr>
          <p:cNvSpPr txBox="1"/>
          <p:nvPr/>
        </p:nvSpPr>
        <p:spPr>
          <a:xfrm>
            <a:off x="4826408" y="992023"/>
            <a:ext cx="3643946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vẻ vè ve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bốn chú lợn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Nhởn nhơ nô giỡn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ngủ vô tư.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họ nhà “Trư”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to tròn thế.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vè nghe kể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chú lợn con.</a:t>
            </a:r>
          </a:p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2604D7-B5C4-494F-90E6-51D18904E3AF}"/>
              </a:ext>
            </a:extLst>
          </p:cNvPr>
          <p:cNvSpPr txBox="1"/>
          <p:nvPr/>
        </p:nvSpPr>
        <p:spPr>
          <a:xfrm>
            <a:off x="4827994" y="988515"/>
            <a:ext cx="3643946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vẻ vè ve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bốn chú lợn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Nhởn nhơ nô giỡn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ngủ vô tư.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họ nhà “Trư”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to tròn thế.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vè nghe kể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chú lợn con.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409D2E-7A98-4AFF-A88F-2A721260BFF0}"/>
              </a:ext>
            </a:extLst>
          </p:cNvPr>
          <p:cNvSpPr txBox="1"/>
          <p:nvPr/>
        </p:nvSpPr>
        <p:spPr>
          <a:xfrm>
            <a:off x="4826408" y="988870"/>
            <a:ext cx="3643946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vẻ vè ve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bốn chú lợn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Nhởn nhơ nô giỡn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ngủ vô tư.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họ nhà “Trư”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to tròn thế.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vè nghe kể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chú lợn con.</a:t>
            </a:r>
          </a:p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B37EA9-F88F-40D4-87A0-E87B50866001}"/>
              </a:ext>
            </a:extLst>
          </p:cNvPr>
          <p:cNvSpPr txBox="1"/>
          <p:nvPr/>
        </p:nvSpPr>
        <p:spPr>
          <a:xfrm>
            <a:off x="4827090" y="987234"/>
            <a:ext cx="3643946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vẻ vè ve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bốn chú lợn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Nhởn nhơ nô giỡn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ngủ vô tư.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họ nhà “Trư”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to tròn thế.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vè nghe kể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chú lợn con.</a:t>
            </a:r>
          </a:p>
          <a:p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6BD85D-B000-42B0-89A0-B41435C5062A}"/>
              </a:ext>
            </a:extLst>
          </p:cNvPr>
          <p:cNvSpPr txBox="1"/>
          <p:nvPr/>
        </p:nvSpPr>
        <p:spPr>
          <a:xfrm>
            <a:off x="4821494" y="999680"/>
            <a:ext cx="3643946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vẻ vè ve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bốn chú lợn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Nhởn nhơ nô giỡn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ngủ vô tư.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họ nhà “Trư”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to tròn thế.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vè nghe kể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chú lợn con.</a:t>
            </a:r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5DF22D-3CB2-4B6C-9DED-FD1152D7ADB8}"/>
              </a:ext>
            </a:extLst>
          </p:cNvPr>
          <p:cNvSpPr txBox="1"/>
          <p:nvPr/>
        </p:nvSpPr>
        <p:spPr>
          <a:xfrm>
            <a:off x="4824387" y="998305"/>
            <a:ext cx="3643946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vẻ vè ve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bốn chú lợn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Nhởn nhơ nô giỡn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ngủ vô tư.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họ nhà “Trư”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to tròn thế.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vè nghe kể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chú lợn con.</a:t>
            </a:r>
          </a:p>
          <a:p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B26DF7-35BA-441F-B42C-3365DDA56B0F}"/>
              </a:ext>
            </a:extLst>
          </p:cNvPr>
          <p:cNvSpPr txBox="1"/>
          <p:nvPr/>
        </p:nvSpPr>
        <p:spPr>
          <a:xfrm>
            <a:off x="4822606" y="987234"/>
            <a:ext cx="3643946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vẻ vè ve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bốn chú lợn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Nhởn nhơ nô giỡn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ngủ vô tư.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họ nhà “Trư”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to tròn thế.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vè nghe kể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chú lợn con.</a:t>
            </a:r>
          </a:p>
          <a:p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85BB9-84DA-42E2-B704-15CC726129BE}"/>
              </a:ext>
            </a:extLst>
          </p:cNvPr>
          <p:cNvSpPr txBox="1"/>
          <p:nvPr/>
        </p:nvSpPr>
        <p:spPr>
          <a:xfrm>
            <a:off x="4830715" y="990245"/>
            <a:ext cx="3643946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vẻ vè ve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bốn chú lợn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Nhởn nhơ nô giỡn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ngủ vô tư.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họ nhà “Trư”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to tròn thế.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vè nghe kể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chú lợn con.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33872" y="991975"/>
            <a:ext cx="3643946" cy="5339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vẻ vè ve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Vè bốn chú lợn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Nhởn nhơ nô giỡn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 ngủ vô tư.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họ nhà “Trư”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to tròn thế.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vè nghe kể</a:t>
            </a:r>
          </a:p>
          <a:p>
            <a:pPr>
              <a:spcBef>
                <a:spcPts val="600"/>
              </a:spcBef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chú lợn con.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53929" y="376565"/>
            <a:ext cx="324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 chú lợn con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09316" y="6054438"/>
            <a:ext cx="1965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(Tiến Việt)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77 Bốn chú lợn c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0091" y="5697679"/>
            <a:ext cx="609600" cy="60960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88932F-91C2-483A-B003-89FE9F16B987}"/>
              </a:ext>
            </a:extLst>
          </p:cNvPr>
          <p:cNvCxnSpPr/>
          <p:nvPr/>
        </p:nvCxnSpPr>
        <p:spPr>
          <a:xfrm>
            <a:off x="4942237" y="910200"/>
            <a:ext cx="547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16DAF-0D29-4AC7-B678-18A02235182A}"/>
              </a:ext>
            </a:extLst>
          </p:cNvPr>
          <p:cNvCxnSpPr/>
          <p:nvPr/>
        </p:nvCxnSpPr>
        <p:spPr>
          <a:xfrm>
            <a:off x="5748272" y="2190750"/>
            <a:ext cx="547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80FE7C-4FB2-4749-80C0-9619DACE68CD}"/>
              </a:ext>
            </a:extLst>
          </p:cNvPr>
          <p:cNvCxnSpPr/>
          <p:nvPr/>
        </p:nvCxnSpPr>
        <p:spPr>
          <a:xfrm>
            <a:off x="5107748" y="6002479"/>
            <a:ext cx="547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B541E8-1132-420D-B3FE-CD7E0D1A0808}"/>
              </a:ext>
            </a:extLst>
          </p:cNvPr>
          <p:cNvCxnSpPr/>
          <p:nvPr/>
        </p:nvCxnSpPr>
        <p:spPr>
          <a:xfrm>
            <a:off x="6564234" y="919576"/>
            <a:ext cx="547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41E8C8-A575-4E79-A552-8D5C6FB61533}"/>
              </a:ext>
            </a:extLst>
          </p:cNvPr>
          <p:cNvCxnSpPr/>
          <p:nvPr/>
        </p:nvCxnSpPr>
        <p:spPr>
          <a:xfrm>
            <a:off x="7267571" y="2190750"/>
            <a:ext cx="547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922798-1A53-4FD7-8AF4-A8EAA06ECDCB}"/>
              </a:ext>
            </a:extLst>
          </p:cNvPr>
          <p:cNvCxnSpPr/>
          <p:nvPr/>
        </p:nvCxnSpPr>
        <p:spPr>
          <a:xfrm>
            <a:off x="6643753" y="5989300"/>
            <a:ext cx="547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762394E-EEBE-40EC-8250-9CDA39FED866}"/>
              </a:ext>
            </a:extLst>
          </p:cNvPr>
          <p:cNvCxnSpPr/>
          <p:nvPr/>
        </p:nvCxnSpPr>
        <p:spPr>
          <a:xfrm>
            <a:off x="7389048" y="919576"/>
            <a:ext cx="547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34A075-C8D2-4E49-8099-67D8944855FB}"/>
              </a:ext>
            </a:extLst>
          </p:cNvPr>
          <p:cNvCxnSpPr/>
          <p:nvPr/>
        </p:nvCxnSpPr>
        <p:spPr>
          <a:xfrm>
            <a:off x="7433862" y="5978559"/>
            <a:ext cx="547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0CC473-52D6-43D7-B6C0-96DA6CA0809C}"/>
              </a:ext>
            </a:extLst>
          </p:cNvPr>
          <p:cNvCxnSpPr/>
          <p:nvPr/>
        </p:nvCxnSpPr>
        <p:spPr>
          <a:xfrm>
            <a:off x="5474395" y="2812982"/>
            <a:ext cx="547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60FB636-F402-482A-A494-7523CCB278BE}"/>
              </a:ext>
            </a:extLst>
          </p:cNvPr>
          <p:cNvCxnSpPr/>
          <p:nvPr/>
        </p:nvCxnSpPr>
        <p:spPr>
          <a:xfrm>
            <a:off x="7829215" y="2829547"/>
            <a:ext cx="547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0488AF-1151-48B3-BFE3-D5BE496D165C}"/>
              </a:ext>
            </a:extLst>
          </p:cNvPr>
          <p:cNvCxnSpPr/>
          <p:nvPr/>
        </p:nvCxnSpPr>
        <p:spPr>
          <a:xfrm>
            <a:off x="6102451" y="4676718"/>
            <a:ext cx="5477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BB9DB8-634F-603C-B0A7-D5CD3348B008}"/>
              </a:ext>
            </a:extLst>
          </p:cNvPr>
          <p:cNvCxnSpPr/>
          <p:nvPr/>
        </p:nvCxnSpPr>
        <p:spPr>
          <a:xfrm flipH="1">
            <a:off x="7046558" y="1010605"/>
            <a:ext cx="152400" cy="571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A7F699-C48C-09E7-4584-40F8B9BBAE7B}"/>
              </a:ext>
            </a:extLst>
          </p:cNvPr>
          <p:cNvCxnSpPr/>
          <p:nvPr/>
        </p:nvCxnSpPr>
        <p:spPr>
          <a:xfrm flipH="1">
            <a:off x="7829215" y="1638751"/>
            <a:ext cx="152400" cy="571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D88AE90-2F65-5197-892B-7D041C543ECC}"/>
              </a:ext>
            </a:extLst>
          </p:cNvPr>
          <p:cNvCxnSpPr/>
          <p:nvPr/>
        </p:nvCxnSpPr>
        <p:spPr>
          <a:xfrm flipH="1">
            <a:off x="8403204" y="2228504"/>
            <a:ext cx="152400" cy="571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37F32E3-EE5D-7F1F-B34F-9FA174FCAD0D}"/>
              </a:ext>
            </a:extLst>
          </p:cNvPr>
          <p:cNvCxnSpPr/>
          <p:nvPr/>
        </p:nvCxnSpPr>
        <p:spPr>
          <a:xfrm flipH="1">
            <a:off x="7389048" y="2863920"/>
            <a:ext cx="152400" cy="571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79B57C-F99F-F3F5-E34B-23269BE8AAC5}"/>
              </a:ext>
            </a:extLst>
          </p:cNvPr>
          <p:cNvCxnSpPr/>
          <p:nvPr/>
        </p:nvCxnSpPr>
        <p:spPr>
          <a:xfrm flipH="1">
            <a:off x="8127741" y="3456881"/>
            <a:ext cx="152400" cy="571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B69AC7-BDAF-E1C5-01B0-7BAAE3C1FA82}"/>
              </a:ext>
            </a:extLst>
          </p:cNvPr>
          <p:cNvCxnSpPr/>
          <p:nvPr/>
        </p:nvCxnSpPr>
        <p:spPr>
          <a:xfrm flipH="1">
            <a:off x="7454134" y="4174011"/>
            <a:ext cx="152400" cy="571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65616D-9D87-950F-C77A-A6A532B63F49}"/>
              </a:ext>
            </a:extLst>
          </p:cNvPr>
          <p:cNvCxnSpPr/>
          <p:nvPr/>
        </p:nvCxnSpPr>
        <p:spPr>
          <a:xfrm flipH="1">
            <a:off x="7597899" y="4689901"/>
            <a:ext cx="152400" cy="571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33401D3-EB08-9AEF-41C1-2DEF542C92A9}"/>
              </a:ext>
            </a:extLst>
          </p:cNvPr>
          <p:cNvCxnSpPr/>
          <p:nvPr/>
        </p:nvCxnSpPr>
        <p:spPr>
          <a:xfrm flipH="1">
            <a:off x="8127741" y="5331836"/>
            <a:ext cx="152400" cy="5715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F3F919D-80B6-F456-02B1-A8BC767A2653}"/>
              </a:ext>
            </a:extLst>
          </p:cNvPr>
          <p:cNvSpPr txBox="1"/>
          <p:nvPr/>
        </p:nvSpPr>
        <p:spPr>
          <a:xfrm>
            <a:off x="4484301" y="910200"/>
            <a:ext cx="49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F3989A-0FE0-0DC8-579B-FF394845B287}"/>
              </a:ext>
            </a:extLst>
          </p:cNvPr>
          <p:cNvSpPr txBox="1"/>
          <p:nvPr/>
        </p:nvSpPr>
        <p:spPr>
          <a:xfrm>
            <a:off x="4483378" y="1556531"/>
            <a:ext cx="49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9E3D83-959F-419B-545F-F72740F158C5}"/>
              </a:ext>
            </a:extLst>
          </p:cNvPr>
          <p:cNvSpPr txBox="1"/>
          <p:nvPr/>
        </p:nvSpPr>
        <p:spPr>
          <a:xfrm>
            <a:off x="4507744" y="2169044"/>
            <a:ext cx="49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660991-4063-2BF6-C9A2-2A00A0CAF514}"/>
              </a:ext>
            </a:extLst>
          </p:cNvPr>
          <p:cNvSpPr txBox="1"/>
          <p:nvPr/>
        </p:nvSpPr>
        <p:spPr>
          <a:xfrm>
            <a:off x="4535513" y="2847975"/>
            <a:ext cx="49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094191-A0EB-5527-CEE3-F31196F25C52}"/>
              </a:ext>
            </a:extLst>
          </p:cNvPr>
          <p:cNvSpPr txBox="1"/>
          <p:nvPr/>
        </p:nvSpPr>
        <p:spPr>
          <a:xfrm>
            <a:off x="4506037" y="3456881"/>
            <a:ext cx="49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281A4FB-7185-B924-5FB7-8F32512E3ADA}"/>
              </a:ext>
            </a:extLst>
          </p:cNvPr>
          <p:cNvSpPr txBox="1"/>
          <p:nvPr/>
        </p:nvSpPr>
        <p:spPr>
          <a:xfrm>
            <a:off x="4528532" y="4101847"/>
            <a:ext cx="49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7DCB16-2F04-64BB-201F-6714497C51CF}"/>
              </a:ext>
            </a:extLst>
          </p:cNvPr>
          <p:cNvSpPr txBox="1"/>
          <p:nvPr/>
        </p:nvSpPr>
        <p:spPr>
          <a:xfrm>
            <a:off x="4546963" y="4676718"/>
            <a:ext cx="49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BB3EA5A-FC39-F0F0-22CD-59D99976A14F}"/>
              </a:ext>
            </a:extLst>
          </p:cNvPr>
          <p:cNvSpPr txBox="1"/>
          <p:nvPr/>
        </p:nvSpPr>
        <p:spPr>
          <a:xfrm>
            <a:off x="4546963" y="5251589"/>
            <a:ext cx="495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359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4" grpId="0"/>
      <p:bldP spid="4" grpId="1"/>
      <p:bldP spid="36" grpId="0" build="allAtOnce"/>
      <p:bldP spid="37" grpId="0" build="allAtOnce"/>
      <p:bldP spid="38" grpId="0" build="allAtOnce"/>
      <p:bldP spid="39" grpId="0" build="allAtOnce"/>
      <p:bldP spid="40" grpId="0" build="allAtOnce"/>
      <p:bldP spid="41" grpId="0" build="allAtOnce"/>
      <p:bldP spid="42" grpId="0" build="allAtOnce"/>
      <p:bldP spid="4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95" y="1877376"/>
            <a:ext cx="5320716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1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E1852A-2520-4D3C-8A08-C239086DB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127" y="770826"/>
            <a:ext cx="965736" cy="4323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45" y="1310165"/>
            <a:ext cx="8187826" cy="5314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8301" y="663834"/>
            <a:ext cx="4480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Quicksand Medium" panose="00000600000000000000" pitchFamily="2" charset="0"/>
              </a:rPr>
              <a:t>Rừng xanh vui nhộn</a:t>
            </a:r>
            <a:endParaRPr lang="en-US" sz="3600" b="1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7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128248" y="2286000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8248" y="1757511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49" y="751051"/>
            <a:ext cx="1622108" cy="4734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62005" y="5970852"/>
            <a:ext cx="718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Sơn ca véo von: Mẹ ơi, con đã lớn khôn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1224502"/>
            <a:ext cx="9996134" cy="46505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2005" y="5970852"/>
            <a:ext cx="683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Quicksand Medium" panose="00000600000000000000" pitchFamily="2" charset="0"/>
              </a:rPr>
              <a:t>S</a:t>
            </a:r>
            <a:r>
              <a:rPr lang="vi-VN" sz="2800" dirty="0">
                <a:solidFill>
                  <a:srgbClr val="C00000"/>
                </a:solidFill>
                <a:latin typeface="Quicksand Medium" panose="00000600000000000000" pitchFamily="2" charset="0"/>
              </a:rPr>
              <a:t>ơn</a:t>
            </a:r>
            <a:r>
              <a:rPr lang="vi-VN" sz="2800" dirty="0">
                <a:latin typeface="Quicksand Medium" panose="00000600000000000000" pitchFamily="2" charset="0"/>
              </a:rPr>
              <a:t> ca véo v</a:t>
            </a:r>
            <a:r>
              <a:rPr lang="vi-VN" sz="2800" dirty="0">
                <a:solidFill>
                  <a:srgbClr val="C00000"/>
                </a:solidFill>
                <a:latin typeface="Quicksand Medium" panose="00000600000000000000" pitchFamily="2" charset="0"/>
              </a:rPr>
              <a:t>on</a:t>
            </a:r>
            <a:r>
              <a:rPr lang="vi-VN" sz="2800" dirty="0">
                <a:latin typeface="Quicksand Medium" panose="00000600000000000000" pitchFamily="2" charset="0"/>
              </a:rPr>
              <a:t>: Mẹ ơi, c</a:t>
            </a:r>
            <a:r>
              <a:rPr lang="vi-VN" sz="2800" dirty="0">
                <a:solidFill>
                  <a:srgbClr val="C00000"/>
                </a:solidFill>
                <a:latin typeface="Quicksand Medium" panose="00000600000000000000" pitchFamily="2" charset="0"/>
              </a:rPr>
              <a:t>on</a:t>
            </a:r>
            <a:r>
              <a:rPr lang="vi-VN" sz="2800" dirty="0">
                <a:latin typeface="Quicksand Medium" panose="00000600000000000000" pitchFamily="2" charset="0"/>
              </a:rPr>
              <a:t> đã l</a:t>
            </a:r>
            <a:r>
              <a:rPr lang="vi-VN" sz="2800" dirty="0">
                <a:solidFill>
                  <a:srgbClr val="C00000"/>
                </a:solidFill>
                <a:latin typeface="Quicksand Medium" panose="00000600000000000000" pitchFamily="2" charset="0"/>
              </a:rPr>
              <a:t>ớn</a:t>
            </a:r>
            <a:r>
              <a:rPr lang="vi-VN" sz="2800" dirty="0">
                <a:latin typeface="Quicksand Medium" panose="00000600000000000000" pitchFamily="2" charset="0"/>
              </a:rPr>
              <a:t> kh</a:t>
            </a:r>
            <a:r>
              <a:rPr lang="vi-VN" sz="2800" dirty="0">
                <a:solidFill>
                  <a:srgbClr val="C00000"/>
                </a:solidFill>
                <a:latin typeface="Quicksand Medium" panose="00000600000000000000" pitchFamily="2" charset="0"/>
              </a:rPr>
              <a:t>ôn</a:t>
            </a:r>
            <a:r>
              <a:rPr lang="vi-VN" sz="2800" dirty="0">
                <a:latin typeface="Quicksand Medium" panose="00000600000000000000" pitchFamily="2" charset="0"/>
              </a:rPr>
              <a:t>.</a:t>
            </a:r>
            <a:endParaRPr lang="en-US" sz="2800" dirty="0">
              <a:latin typeface="Quicksand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69648" y="990030"/>
            <a:ext cx="8414238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vi-VN" sz="80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32: on ôn ơn</a:t>
            </a:r>
            <a:endParaRPr sz="80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69" y="1557338"/>
            <a:ext cx="6298595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6672B8-F5E4-4E32-8674-F18CCB22A603}"/>
              </a:ext>
            </a:extLst>
          </p:cNvPr>
          <p:cNvSpPr txBox="1"/>
          <p:nvPr/>
        </p:nvSpPr>
        <p:spPr>
          <a:xfrm>
            <a:off x="904240" y="1788159"/>
            <a:ext cx="251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FDFD8-75A2-4C32-A651-F09BC986221C}"/>
              </a:ext>
            </a:extLst>
          </p:cNvPr>
          <p:cNvSpPr txBox="1"/>
          <p:nvPr/>
        </p:nvSpPr>
        <p:spPr>
          <a:xfrm>
            <a:off x="4897120" y="1757679"/>
            <a:ext cx="251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endParaRPr lang="en-US" sz="13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7596F-8FAE-44DE-92A2-83878EA4ADD7}"/>
              </a:ext>
            </a:extLst>
          </p:cNvPr>
          <p:cNvSpPr txBox="1"/>
          <p:nvPr/>
        </p:nvSpPr>
        <p:spPr>
          <a:xfrm>
            <a:off x="8950960" y="1676399"/>
            <a:ext cx="251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13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69775-9177-47BB-B8D3-D30BDD97BB33}"/>
              </a:ext>
            </a:extLst>
          </p:cNvPr>
          <p:cNvSpPr txBox="1"/>
          <p:nvPr/>
        </p:nvSpPr>
        <p:spPr>
          <a:xfrm>
            <a:off x="904240" y="1788159"/>
            <a:ext cx="251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en-US" sz="13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B306D-2D32-49E6-8FEC-C607271D4103}"/>
              </a:ext>
            </a:extLst>
          </p:cNvPr>
          <p:cNvSpPr txBox="1"/>
          <p:nvPr/>
        </p:nvSpPr>
        <p:spPr>
          <a:xfrm>
            <a:off x="4897120" y="1757678"/>
            <a:ext cx="251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en-US" sz="13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13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DDBEE-775E-417D-B6A5-7F9345013FEA}"/>
              </a:ext>
            </a:extLst>
          </p:cNvPr>
          <p:cNvSpPr txBox="1"/>
          <p:nvPr/>
        </p:nvSpPr>
        <p:spPr>
          <a:xfrm>
            <a:off x="8947150" y="1676399"/>
            <a:ext cx="25196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  <a:r>
              <a:rPr lang="en-US" sz="13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13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6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AFBEC43A-9DF6-44BB-894B-CF35DE1C9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9965"/>
              </p:ext>
            </p:extLst>
          </p:nvPr>
        </p:nvGraphicFramePr>
        <p:xfrm>
          <a:off x="3540813" y="957013"/>
          <a:ext cx="5174146" cy="2622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073">
                  <a:extLst>
                    <a:ext uri="{9D8B030D-6E8A-4147-A177-3AD203B41FA5}">
                      <a16:colId xmlns:a16="http://schemas.microsoft.com/office/drawing/2014/main" val="1959271147"/>
                    </a:ext>
                  </a:extLst>
                </a:gridCol>
                <a:gridCol w="2587073">
                  <a:extLst>
                    <a:ext uri="{9D8B030D-6E8A-4147-A177-3AD203B41FA5}">
                      <a16:colId xmlns:a16="http://schemas.microsoft.com/office/drawing/2014/main" val="2391576428"/>
                    </a:ext>
                  </a:extLst>
                </a:gridCol>
              </a:tblGrid>
              <a:tr h="1318472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170234"/>
                  </a:ext>
                </a:extLst>
              </a:tr>
              <a:tr h="1303867">
                <a:tc gridSpan="2"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8850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6D8FF8C-3DF5-41FF-A4B0-DC75ABC52DF4}"/>
              </a:ext>
            </a:extLst>
          </p:cNvPr>
          <p:cNvSpPr txBox="1"/>
          <p:nvPr/>
        </p:nvSpPr>
        <p:spPr>
          <a:xfrm>
            <a:off x="4423815" y="944743"/>
            <a:ext cx="13862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7A09F-2214-400C-B2F0-7D1A35E4A96D}"/>
              </a:ext>
            </a:extLst>
          </p:cNvPr>
          <p:cNvSpPr txBox="1"/>
          <p:nvPr/>
        </p:nvSpPr>
        <p:spPr>
          <a:xfrm>
            <a:off x="6751613" y="936637"/>
            <a:ext cx="15104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99891F-20B3-4A7A-8DD4-15DF9854A8C9}"/>
              </a:ext>
            </a:extLst>
          </p:cNvPr>
          <p:cNvSpPr txBox="1"/>
          <p:nvPr/>
        </p:nvSpPr>
        <p:spPr>
          <a:xfrm>
            <a:off x="5271960" y="2253942"/>
            <a:ext cx="2521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8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  <a:endParaRPr lang="en-US" sz="8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24C9C1A0-B926-4F1B-9B8F-35435D1AF71B}"/>
              </a:ext>
            </a:extLst>
          </p:cNvPr>
          <p:cNvSpPr txBox="1"/>
          <p:nvPr/>
        </p:nvSpPr>
        <p:spPr>
          <a:xfrm>
            <a:off x="271230" y="4046981"/>
            <a:ext cx="2017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giòn</a:t>
            </a:r>
            <a:endParaRPr lang="en-US" sz="6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C5093C52-A1E2-41BB-A094-032ED085A0AC}"/>
              </a:ext>
            </a:extLst>
          </p:cNvPr>
          <p:cNvSpPr txBox="1"/>
          <p:nvPr/>
        </p:nvSpPr>
        <p:spPr>
          <a:xfrm>
            <a:off x="2269225" y="4046981"/>
            <a:ext cx="2436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ngon</a:t>
            </a:r>
            <a:endParaRPr lang="en-US" sz="6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34E66B2B-6CD2-44D7-AE34-61C967BE08BA}"/>
              </a:ext>
            </a:extLst>
          </p:cNvPr>
          <p:cNvSpPr txBox="1"/>
          <p:nvPr/>
        </p:nvSpPr>
        <p:spPr>
          <a:xfrm>
            <a:off x="4663514" y="4050230"/>
            <a:ext cx="2017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endParaRPr lang="en-US" sz="6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9F26B0CA-CC73-4939-BBE6-3355C813A07E}"/>
              </a:ext>
            </a:extLst>
          </p:cNvPr>
          <p:cNvSpPr txBox="1"/>
          <p:nvPr/>
        </p:nvSpPr>
        <p:spPr>
          <a:xfrm>
            <a:off x="6567050" y="4044783"/>
            <a:ext cx="24366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endParaRPr lang="en-US" sz="6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B97ACC67-DAC6-4389-AB88-6FA7C35849CE}"/>
              </a:ext>
            </a:extLst>
          </p:cNvPr>
          <p:cNvSpPr txBox="1"/>
          <p:nvPr/>
        </p:nvSpPr>
        <p:spPr>
          <a:xfrm>
            <a:off x="8816771" y="4019862"/>
            <a:ext cx="2017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gợn</a:t>
            </a:r>
            <a:endParaRPr lang="en-US" sz="6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2221B128-4F68-4560-82F0-AF7EC7FC31F1}"/>
              </a:ext>
            </a:extLst>
          </p:cNvPr>
          <p:cNvSpPr txBox="1"/>
          <p:nvPr/>
        </p:nvSpPr>
        <p:spPr>
          <a:xfrm>
            <a:off x="10604422" y="4019572"/>
            <a:ext cx="20172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endParaRPr lang="en-US" sz="6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780098"/>
            <a:ext cx="1097280" cy="5713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22" y="1828801"/>
            <a:ext cx="2976752" cy="30218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128" y="1628775"/>
            <a:ext cx="3590122" cy="3307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7705" y="1341391"/>
            <a:ext cx="2348472" cy="359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970" y="1454245"/>
            <a:ext cx="3740059" cy="1924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01" y="3666808"/>
            <a:ext cx="11040798" cy="661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1121F5-DD10-478D-AEBD-64F2B557E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448" y="4678956"/>
            <a:ext cx="2668386" cy="2052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090AC4-EE07-4E57-BAF6-91DBB0A71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800" y="4617133"/>
            <a:ext cx="2936170" cy="2114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4F9E64-93C8-4AB0-8552-994C8DAAE5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600" y="4506255"/>
            <a:ext cx="1889912" cy="22253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C78289-D5D4-40AA-9605-AF85A6C609F7}"/>
              </a:ext>
            </a:extLst>
          </p:cNvPr>
          <p:cNvSpPr txBox="1"/>
          <p:nvPr/>
        </p:nvSpPr>
        <p:spPr>
          <a:xfrm>
            <a:off x="2021390" y="126440"/>
            <a:ext cx="1510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ED5A6-5415-4658-9AE1-5E8560B065E0}"/>
              </a:ext>
            </a:extLst>
          </p:cNvPr>
          <p:cNvSpPr txBox="1"/>
          <p:nvPr/>
        </p:nvSpPr>
        <p:spPr>
          <a:xfrm>
            <a:off x="5546910" y="68999"/>
            <a:ext cx="1510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endParaRPr lang="en-US" sz="7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A5EFF1-D114-428E-BFAD-1ECB101C629A}"/>
              </a:ext>
            </a:extLst>
          </p:cNvPr>
          <p:cNvSpPr txBox="1"/>
          <p:nvPr/>
        </p:nvSpPr>
        <p:spPr>
          <a:xfrm>
            <a:off x="8998378" y="28358"/>
            <a:ext cx="1510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7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A8349-B2EB-4872-B5C0-5D0ED2186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842" y="2345159"/>
            <a:ext cx="7935397" cy="21657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827174-9838-4E71-8803-0437B8503BA9}"/>
              </a:ext>
            </a:extLst>
          </p:cNvPr>
          <p:cNvSpPr txBox="1"/>
          <p:nvPr/>
        </p:nvSpPr>
        <p:spPr>
          <a:xfrm>
            <a:off x="5529943" y="2445398"/>
            <a:ext cx="6477000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66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1620</TotalTime>
  <Words>449</Words>
  <Application>Microsoft Office PowerPoint</Application>
  <PresentationFormat>Widescreen</PresentationFormat>
  <Paragraphs>117</Paragraphs>
  <Slides>19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HP001 4 hàng</vt:lpstr>
      <vt:lpstr>Quicksand Medium</vt:lpstr>
      <vt:lpstr>Times New Roman</vt:lpstr>
      <vt:lpstr>Office Theme</vt:lpstr>
      <vt:lpstr>PowerPoint Presentation</vt:lpstr>
      <vt:lpstr>PowerPoint Presentation</vt:lpstr>
      <vt:lpstr>BÀI 32: on ôn 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Pham Trang</cp:lastModifiedBy>
  <cp:revision>83</cp:revision>
  <dcterms:created xsi:type="dcterms:W3CDTF">2020-05-19T07:29:54Z</dcterms:created>
  <dcterms:modified xsi:type="dcterms:W3CDTF">2025-10-22T02:03:00Z</dcterms:modified>
</cp:coreProperties>
</file>