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63" r:id="rId2"/>
    <p:sldId id="262" r:id="rId3"/>
    <p:sldId id="256" r:id="rId4"/>
    <p:sldId id="264" r:id="rId5"/>
    <p:sldId id="283" r:id="rId6"/>
    <p:sldId id="290" r:id="rId7"/>
    <p:sldId id="291" r:id="rId8"/>
    <p:sldId id="279" r:id="rId9"/>
    <p:sldId id="278" r:id="rId10"/>
    <p:sldId id="299" r:id="rId11"/>
    <p:sldId id="267" r:id="rId12"/>
    <p:sldId id="292" r:id="rId13"/>
    <p:sldId id="294" r:id="rId14"/>
    <p:sldId id="293" r:id="rId15"/>
    <p:sldId id="259" r:id="rId16"/>
    <p:sldId id="295" r:id="rId17"/>
    <p:sldId id="297" r:id="rId18"/>
    <p:sldId id="296" r:id="rId19"/>
    <p:sldId id="298" r:id="rId20"/>
    <p:sldId id="281" r:id="rId21"/>
    <p:sldId id="282" r:id="rId22"/>
    <p:sldId id="269" r:id="rId23"/>
    <p:sldId id="271" r:id="rId24"/>
    <p:sldId id="261" r:id="rId25"/>
  </p:sldIdLst>
  <p:sldSz cx="9144000" cy="5143500" type="screen16x9"/>
  <p:notesSz cx="6858000" cy="9144000"/>
  <p:embeddedFontLst>
    <p:embeddedFont>
      <p:font typeface="Arial-Rounded" panose="020B0500000000000000" pitchFamily="34" charset="0"/>
      <p:regular r:id="rId27"/>
      <p:bold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Quicksand Medium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DF2"/>
    <a:srgbClr val="74B43C"/>
    <a:srgbClr val="C8DEA3"/>
    <a:srgbClr val="72CEEE"/>
    <a:srgbClr val="0099DA"/>
    <a:srgbClr val="E52D56"/>
    <a:srgbClr val="D00000"/>
    <a:srgbClr val="D8EFF0"/>
    <a:srgbClr val="E6E6E6"/>
    <a:srgbClr val="D7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80" d="100"/>
          <a:sy n="80" d="100"/>
        </p:scale>
        <p:origin x="872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23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41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624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30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3F72-0B38-4DA7-83C4-B9B2F30FB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11F03-1497-4484-915B-BFAC36A3C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D9CB6-D0F7-4708-84F2-33726952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DE36C-C00E-4888-9420-894E9DE83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23980-74F1-4DEA-8731-69A3553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5799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B4C1-F73B-4340-AF3D-B7BF5CE0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36D18-E7AF-43A0-80BE-30C6847F4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5852D-4B04-4BB3-994D-570F346AF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C66D-18A2-40AC-9101-0EEA6BD2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FF5E-9AEB-458D-86AA-2247FF99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9456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E206E-B952-4579-AB7B-4AB65A815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226EF-2E93-4316-9D5C-7B8742CAF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22ED-B99C-440B-9E3D-6ECD46731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A2820-FEDC-4E6F-A928-140D8DE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F754-440C-4E57-89D9-6B8F3AFE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076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62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5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9DEB-2227-4B51-A640-47CA778E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D6F8-1961-48E7-8A14-A73CF93DB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DBCB7-CB56-4D1E-A7CE-C1334100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10D08-3D95-4DF1-B70B-CDA41BF3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AE3C5-B1F7-4982-AAB2-05A20307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468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02DE-AA75-4941-9232-B8E07546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391BB-53C6-428E-A475-289CCE13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FC801-D6E5-4D88-8F07-504423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D9513-28B9-4749-BED4-E2B928C3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5B96-4F72-464B-856A-577EFFBE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644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0496-6FA1-4686-BB98-9332C83E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4C1C-2794-45B2-9A21-2D05BE1D9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E6120-5A5E-4073-9D6E-51E624E05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307F1-C777-43F0-923F-81D668A2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F19E-AB3E-44AB-B6E5-84AE9EC9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BD079-E155-485B-8E0D-6A1A38DF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906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E7FB-A7E1-414E-881C-1E587F0B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8F29-975C-4CE4-8FBB-3191A421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4F2B-4944-4DC4-B667-6FE6498A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689FB-259A-4977-AA4E-4484C1969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935DE-6905-4C32-840A-40C685512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17062-CF0B-48A6-BF4E-439669BF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CB8C9-6CC1-4511-801F-3020C0D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0753F-4E91-4486-8731-50945E06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454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701A-6055-4ECF-AEDE-339A623C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1CD0FD-94BF-4573-BF21-E33A67F5B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C86DE-CB78-4A8A-A8E9-2A00DF4F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74DD3-AF8F-4911-8031-2FD84D4C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281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1C430-33E6-42D0-848E-11F0E477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FA868-E8F1-4984-966B-C14B12EE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CB9F4-2986-47F0-A82C-ED9D110C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5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C808-D5AB-4017-8417-8CCAA52C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CF522-0F0F-497C-A5F2-9FBFB0D7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3DE15-8C7D-472D-A968-47895252F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D16F6-09A9-469D-9971-7F9EC9E5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E07D-644D-4366-8C25-A57C942A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749EA-6C5C-4EDD-AC39-429889E9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284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5408-4E67-4076-8797-BD2AC31E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F6B64-561A-4BE5-8578-A6F093180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5506-15F7-40A5-94D3-51AE312B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1449E-B5A5-4173-8CE3-E137178B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5CCBA-7AFF-4AB0-A65B-382845A6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01562-286E-4C96-B2B7-FCA5EDA7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763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590353-319B-450A-805A-3B3A8A02F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BB5E-F835-4720-94BF-0C826F223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EAC4-667E-4A33-8E71-1DA5AFDE6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6E398-41B4-4734-9ADE-05D12682D75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1513D-F81C-45AC-8DBE-84F67AB5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5529C-B16A-4358-8F50-648BDFB8B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85FFC4-E1A4-4BD3-9EC2-C52510087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758868"/>
            <a:ext cx="5929808" cy="1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65" y="1408032"/>
            <a:ext cx="3987070" cy="2076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8723E-C1F2-4E41-8BE0-CFBB15DCD915}"/>
              </a:ext>
            </a:extLst>
          </p:cNvPr>
          <p:cNvSpPr txBox="1"/>
          <p:nvPr/>
        </p:nvSpPr>
        <p:spPr>
          <a:xfrm>
            <a:off x="3986075" y="1949826"/>
            <a:ext cx="3643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/ 78</a:t>
            </a:r>
          </a:p>
        </p:txBody>
      </p:sp>
    </p:spTree>
    <p:extLst>
      <p:ext uri="{BB962C8B-B14F-4D97-AF65-F5344CB8AC3E}">
        <p14:creationId xmlns:p14="http://schemas.microsoft.com/office/powerpoint/2010/main" val="17376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7" y="235516"/>
            <a:ext cx="3117457" cy="136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279" y="235516"/>
            <a:ext cx="2746664" cy="136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95D5E-D793-443F-A5C3-CCE307C6ABB0}"/>
              </a:ext>
            </a:extLst>
          </p:cNvPr>
          <p:cNvSpPr txBox="1"/>
          <p:nvPr/>
        </p:nvSpPr>
        <p:spPr>
          <a:xfrm>
            <a:off x="-82943" y="1857512"/>
            <a:ext cx="926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297992-3D19-4527-B6A9-8E7250668181}"/>
              </a:ext>
            </a:extLst>
          </p:cNvPr>
          <p:cNvCxnSpPr/>
          <p:nvPr/>
        </p:nvCxnSpPr>
        <p:spPr>
          <a:xfrm>
            <a:off x="4064514" y="2481943"/>
            <a:ext cx="507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B6E38A-11D5-4D89-8E10-616CF69FCD19}"/>
              </a:ext>
            </a:extLst>
          </p:cNvPr>
          <p:cNvCxnSpPr/>
          <p:nvPr/>
        </p:nvCxnSpPr>
        <p:spPr>
          <a:xfrm>
            <a:off x="4494499" y="3091543"/>
            <a:ext cx="507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28C21D-7445-4F0A-8FC7-D0A8FD28787B}"/>
              </a:ext>
            </a:extLst>
          </p:cNvPr>
          <p:cNvCxnSpPr/>
          <p:nvPr/>
        </p:nvCxnSpPr>
        <p:spPr>
          <a:xfrm>
            <a:off x="4257735" y="3695700"/>
            <a:ext cx="507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CFE53F-367D-4C9F-A840-0E85E9D1ABCC}"/>
              </a:ext>
            </a:extLst>
          </p:cNvPr>
          <p:cNvCxnSpPr/>
          <p:nvPr/>
        </p:nvCxnSpPr>
        <p:spPr>
          <a:xfrm>
            <a:off x="4221056" y="4389665"/>
            <a:ext cx="5074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5AE4F0-3050-4CF5-ABCA-4C53E1DABDCE}"/>
              </a:ext>
            </a:extLst>
          </p:cNvPr>
          <p:cNvSpPr txBox="1"/>
          <p:nvPr/>
        </p:nvSpPr>
        <p:spPr>
          <a:xfrm>
            <a:off x="-84955" y="1856717"/>
            <a:ext cx="926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BC026D-5CA5-493F-9AB0-28F74A7BBF41}"/>
              </a:ext>
            </a:extLst>
          </p:cNvPr>
          <p:cNvSpPr txBox="1"/>
          <p:nvPr/>
        </p:nvSpPr>
        <p:spPr>
          <a:xfrm>
            <a:off x="-84955" y="1859438"/>
            <a:ext cx="926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51A16-8396-4CD7-A21A-52438DDEFD96}"/>
              </a:ext>
            </a:extLst>
          </p:cNvPr>
          <p:cNvSpPr txBox="1"/>
          <p:nvPr/>
        </p:nvSpPr>
        <p:spPr>
          <a:xfrm>
            <a:off x="-87931" y="1856717"/>
            <a:ext cx="926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2DDBE4-EE39-4BDC-9C23-EE6A0909195B}"/>
              </a:ext>
            </a:extLst>
          </p:cNvPr>
          <p:cNvSpPr txBox="1"/>
          <p:nvPr/>
        </p:nvSpPr>
        <p:spPr>
          <a:xfrm>
            <a:off x="-86633" y="1856717"/>
            <a:ext cx="9266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</a:p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			(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82" y="1758869"/>
            <a:ext cx="5951548" cy="16243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27174-9838-4E71-8803-0437B8503BA9}"/>
              </a:ext>
            </a:extLst>
          </p:cNvPr>
          <p:cNvSpPr txBox="1"/>
          <p:nvPr/>
        </p:nvSpPr>
        <p:spPr>
          <a:xfrm>
            <a:off x="4147457" y="1834049"/>
            <a:ext cx="4857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69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A6BB96-B30A-4214-B9CF-97A1C6097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8551"/>
              </p:ext>
            </p:extLst>
          </p:nvPr>
        </p:nvGraphicFramePr>
        <p:xfrm>
          <a:off x="1477735" y="817335"/>
          <a:ext cx="6583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57841868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472176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703088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795986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00117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385995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159095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5302428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270471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20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226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202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8482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C8293F-F488-4C64-A127-604CB7B31FC0}"/>
              </a:ext>
            </a:extLst>
          </p:cNvPr>
          <p:cNvSpPr txBox="1"/>
          <p:nvPr/>
        </p:nvSpPr>
        <p:spPr>
          <a:xfrm>
            <a:off x="2114548" y="947058"/>
            <a:ext cx="707027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>
                <a:latin typeface="HP001 4 hàng" panose="020B0603050302020204" pitchFamily="34" charset="0"/>
              </a:rPr>
              <a:t>en</a:t>
            </a:r>
            <a:endParaRPr lang="en-US" sz="287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2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">
            <a:hlinkClick r:id="" action="ppaction://media"/>
            <a:extLst>
              <a:ext uri="{FF2B5EF4-FFF2-40B4-BE49-F238E27FC236}">
                <a16:creationId xmlns:a16="http://schemas.microsoft.com/office/drawing/2014/main" id="{13F83A24-F8F4-4255-8DA4-D2D56C8EF5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7500" y="1177925"/>
            <a:ext cx="5969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2025964"/>
            <a:ext cx="6223249" cy="17072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A6BB96-B30A-4214-B9CF-97A1C6097AE5}"/>
              </a:ext>
            </a:extLst>
          </p:cNvPr>
          <p:cNvGraphicFramePr>
            <a:graphicFrameLocks noGrp="1"/>
          </p:cNvGraphicFramePr>
          <p:nvPr/>
        </p:nvGraphicFramePr>
        <p:xfrm>
          <a:off x="1477735" y="817335"/>
          <a:ext cx="6583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57841868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472176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703088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795986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00117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385995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159095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5302428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270471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20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226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202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8482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C8293F-F488-4C64-A127-604CB7B31FC0}"/>
              </a:ext>
            </a:extLst>
          </p:cNvPr>
          <p:cNvSpPr txBox="1"/>
          <p:nvPr/>
        </p:nvSpPr>
        <p:spPr>
          <a:xfrm>
            <a:off x="1951268" y="955222"/>
            <a:ext cx="707027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latin typeface="HP001 4 hàng" panose="020B0603050302020204" pitchFamily="34" charset="0"/>
              </a:rPr>
              <a:t>in</a:t>
            </a:r>
          </a:p>
        </p:txBody>
      </p:sp>
    </p:spTree>
    <p:extLst>
      <p:ext uri="{BB962C8B-B14F-4D97-AF65-F5344CB8AC3E}">
        <p14:creationId xmlns:p14="http://schemas.microsoft.com/office/powerpoint/2010/main" val="301144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">
            <a:hlinkClick r:id="" action="ppaction://media"/>
            <a:extLst>
              <a:ext uri="{FF2B5EF4-FFF2-40B4-BE49-F238E27FC236}">
                <a16:creationId xmlns:a16="http://schemas.microsoft.com/office/drawing/2014/main" id="{DE314939-88DC-4912-98B4-54F2AC6596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8604" y="800100"/>
            <a:ext cx="5969000" cy="26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AA6BB96-B30A-4214-B9CF-97A1C6097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73276"/>
              </p:ext>
            </p:extLst>
          </p:nvPr>
        </p:nvGraphicFramePr>
        <p:xfrm>
          <a:off x="1012371" y="947058"/>
          <a:ext cx="658368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357841868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4721762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9703088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6795986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0001174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33859955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91590953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5302428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52704717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120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1226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7202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D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8482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C8293F-F488-4C64-A127-604CB7B31FC0}"/>
              </a:ext>
            </a:extLst>
          </p:cNvPr>
          <p:cNvSpPr txBox="1"/>
          <p:nvPr/>
        </p:nvSpPr>
        <p:spPr>
          <a:xfrm>
            <a:off x="1714499" y="1045029"/>
            <a:ext cx="7070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00" dirty="0" err="1">
                <a:latin typeface="HP001 4 hàng" panose="020B0603050302020204" pitchFamily="34" charset="0"/>
              </a:rPr>
              <a:t>Ďn</a:t>
            </a:r>
            <a:endParaRPr lang="en-US" sz="295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1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">
            <a:hlinkClick r:id="" action="ppaction://media"/>
            <a:extLst>
              <a:ext uri="{FF2B5EF4-FFF2-40B4-BE49-F238E27FC236}">
                <a16:creationId xmlns:a16="http://schemas.microsoft.com/office/drawing/2014/main" id="{49417591-6FDF-4E80-9F07-9ADBB06A95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4932" y="506186"/>
            <a:ext cx="5969000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6526E-D6DF-49A1-87EF-8852A33F4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32" y="623263"/>
            <a:ext cx="1208930" cy="3397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7" y="963019"/>
            <a:ext cx="7133550" cy="34219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8001" y="4401259"/>
            <a:ext cx="566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Quicksand Medium" panose="00000600000000000000" pitchFamily="2" charset="0"/>
              </a:rPr>
              <a:t>Cún con nhìn thấy dế mèn trên tàu lá</a:t>
            </a:r>
            <a:r>
              <a:rPr lang="vi-VN" dirty="0">
                <a:latin typeface="Quicksand Medium" panose="00000600000000000000" pitchFamily="2" charset="0"/>
              </a:rPr>
              <a:t>. </a:t>
            </a:r>
            <a:endParaRPr lang="en-US" dirty="0">
              <a:latin typeface="Quicksand Medium" panose="00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99914" y="4405589"/>
            <a:ext cx="4414263" cy="461666"/>
            <a:chOff x="1899914" y="4405589"/>
            <a:chExt cx="4414263" cy="461666"/>
          </a:xfrm>
        </p:grpSpPr>
        <p:sp>
          <p:nvSpPr>
            <p:cNvPr id="3" name="TextBox 2"/>
            <p:cNvSpPr txBox="1"/>
            <p:nvPr/>
          </p:nvSpPr>
          <p:spPr>
            <a:xfrm>
              <a:off x="5098420" y="4405589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Quicksand Medium" panose="00000600000000000000" pitchFamily="2" charset="0"/>
                </a:rPr>
                <a:t>en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73644" y="4405589"/>
              <a:ext cx="540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Quicksand Medium" panose="00000600000000000000" pitchFamily="2" charset="0"/>
                </a:rPr>
                <a:t>ên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04257" y="4405589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Quicksand Medium" panose="00000600000000000000" pitchFamily="2" charset="0"/>
                </a:rPr>
                <a:t>in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99914" y="4405589"/>
              <a:ext cx="54530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Quicksand Medium" panose="00000600000000000000" pitchFamily="2" charset="0"/>
                </a:rPr>
                <a:t>un</a:t>
              </a:r>
              <a:endParaRPr lang="en-US" sz="2400" dirty="0">
                <a:solidFill>
                  <a:srgbClr val="FF0000"/>
                </a:solidFill>
                <a:latin typeface="Quicksand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1650047"/>
            <a:ext cx="6486371" cy="264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8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55F210-B65E-430E-B683-12ECB14A5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8" y="630197"/>
            <a:ext cx="1219476" cy="332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9" y="2202299"/>
            <a:ext cx="6486371" cy="1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9DB3A0-F45C-4AE8-BA1C-513A649B5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371" y="1717330"/>
            <a:ext cx="3914286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81955A-C466-4CDF-8930-11F4339A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84" y="649074"/>
            <a:ext cx="734088" cy="328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22" y="999989"/>
            <a:ext cx="5613215" cy="3903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748" y="387464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Quicksand Medium" panose="00000600000000000000" pitchFamily="2" charset="0"/>
              </a:rPr>
              <a:t>Xin lỗi</a:t>
            </a:r>
            <a:endParaRPr lang="en-US" sz="2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63487" y="884498"/>
            <a:ext cx="554498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sz="72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72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33:</a:t>
            </a:r>
            <a:br>
              <a:rPr lang="vi-VN" sz="72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72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en ên in un</a:t>
            </a:r>
            <a:endParaRPr sz="72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1F4E34-BE75-422A-A74B-B59ACF82C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32" y="1699784"/>
            <a:ext cx="4027696" cy="17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84EEE0-57B9-4DE8-961A-4BC395E5B4CF}"/>
              </a:ext>
            </a:extLst>
          </p:cNvPr>
          <p:cNvSpPr txBox="1"/>
          <p:nvPr/>
        </p:nvSpPr>
        <p:spPr>
          <a:xfrm>
            <a:off x="203200" y="994591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C1C983-4F25-4C58-8F0B-1CCA44BCEF4D}"/>
              </a:ext>
            </a:extLst>
          </p:cNvPr>
          <p:cNvSpPr txBox="1"/>
          <p:nvPr/>
        </p:nvSpPr>
        <p:spPr>
          <a:xfrm>
            <a:off x="2724876" y="1002754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3ABE-241E-4F3F-B911-AAC7337D7DDC}"/>
              </a:ext>
            </a:extLst>
          </p:cNvPr>
          <p:cNvSpPr txBox="1"/>
          <p:nvPr/>
        </p:nvSpPr>
        <p:spPr>
          <a:xfrm>
            <a:off x="5144954" y="1002753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069C8-E139-4868-8954-72FF616FDEAA}"/>
              </a:ext>
            </a:extLst>
          </p:cNvPr>
          <p:cNvSpPr txBox="1"/>
          <p:nvPr/>
        </p:nvSpPr>
        <p:spPr>
          <a:xfrm>
            <a:off x="6934926" y="1010916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343A9-3C2D-40DD-965C-277CC5691789}"/>
              </a:ext>
            </a:extLst>
          </p:cNvPr>
          <p:cNvSpPr txBox="1"/>
          <p:nvPr/>
        </p:nvSpPr>
        <p:spPr>
          <a:xfrm>
            <a:off x="204578" y="993982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13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7FBB9-9899-4286-BAC7-6133300BE05E}"/>
              </a:ext>
            </a:extLst>
          </p:cNvPr>
          <p:cNvSpPr txBox="1"/>
          <p:nvPr/>
        </p:nvSpPr>
        <p:spPr>
          <a:xfrm>
            <a:off x="2724876" y="1002753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13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39E7B-EA47-411D-A785-8FC5BE42119E}"/>
              </a:ext>
            </a:extLst>
          </p:cNvPr>
          <p:cNvSpPr txBox="1"/>
          <p:nvPr/>
        </p:nvSpPr>
        <p:spPr>
          <a:xfrm>
            <a:off x="5144954" y="1002448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1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4A50F-071E-49D8-B084-AF344BFAE00B}"/>
              </a:ext>
            </a:extLst>
          </p:cNvPr>
          <p:cNvSpPr txBox="1"/>
          <p:nvPr/>
        </p:nvSpPr>
        <p:spPr>
          <a:xfrm>
            <a:off x="6934926" y="1010611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1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091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BEC43A-9DF6-44BB-894B-CF35DE1C9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35993"/>
              </p:ext>
            </p:extLst>
          </p:nvPr>
        </p:nvGraphicFramePr>
        <p:xfrm>
          <a:off x="2795817" y="1588373"/>
          <a:ext cx="3880610" cy="196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305">
                  <a:extLst>
                    <a:ext uri="{9D8B030D-6E8A-4147-A177-3AD203B41FA5}">
                      <a16:colId xmlns:a16="http://schemas.microsoft.com/office/drawing/2014/main" val="1959271147"/>
                    </a:ext>
                  </a:extLst>
                </a:gridCol>
                <a:gridCol w="1940305">
                  <a:extLst>
                    <a:ext uri="{9D8B030D-6E8A-4147-A177-3AD203B41FA5}">
                      <a16:colId xmlns:a16="http://schemas.microsoft.com/office/drawing/2014/main" val="2391576428"/>
                    </a:ext>
                  </a:extLst>
                </a:gridCol>
              </a:tblGrid>
              <a:tr h="9888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70234"/>
                  </a:ext>
                </a:extLst>
              </a:tr>
              <a:tr h="977900">
                <a:tc grid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85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D8FF8C-3DF5-41FF-A4B0-DC75ABC52DF4}"/>
              </a:ext>
            </a:extLst>
          </p:cNvPr>
          <p:cNvSpPr txBox="1"/>
          <p:nvPr/>
        </p:nvSpPr>
        <p:spPr>
          <a:xfrm>
            <a:off x="3257522" y="1556087"/>
            <a:ext cx="1039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A09F-2214-400C-B2F0-7D1A35E4A96D}"/>
              </a:ext>
            </a:extLst>
          </p:cNvPr>
          <p:cNvSpPr txBox="1"/>
          <p:nvPr/>
        </p:nvSpPr>
        <p:spPr>
          <a:xfrm>
            <a:off x="5292100" y="1556086"/>
            <a:ext cx="113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9891F-20B3-4A7A-8DD4-15DF9854A8C9}"/>
              </a:ext>
            </a:extLst>
          </p:cNvPr>
          <p:cNvSpPr txBox="1"/>
          <p:nvPr/>
        </p:nvSpPr>
        <p:spPr>
          <a:xfrm>
            <a:off x="3901340" y="2535429"/>
            <a:ext cx="1890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èn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202FC07-5019-4922-A5C5-5F94D48A3FB0}"/>
              </a:ext>
            </a:extLst>
          </p:cNvPr>
          <p:cNvSpPr txBox="1"/>
          <p:nvPr/>
        </p:nvSpPr>
        <p:spPr>
          <a:xfrm>
            <a:off x="285064" y="1296243"/>
            <a:ext cx="179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khèn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4F981-349F-4FDF-A375-A1C7882CB7D0}"/>
              </a:ext>
            </a:extLst>
          </p:cNvPr>
          <p:cNvSpPr txBox="1"/>
          <p:nvPr/>
        </p:nvSpPr>
        <p:spPr>
          <a:xfrm>
            <a:off x="2719812" y="1296243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sen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92DB54F-544F-4FD3-BF6C-F6285FC3BCE6}"/>
              </a:ext>
            </a:extLst>
          </p:cNvPr>
          <p:cNvSpPr txBox="1"/>
          <p:nvPr/>
        </p:nvSpPr>
        <p:spPr>
          <a:xfrm>
            <a:off x="4870673" y="1296243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7038538-CEC1-4952-A68A-08349794397D}"/>
              </a:ext>
            </a:extLst>
          </p:cNvPr>
          <p:cNvSpPr txBox="1"/>
          <p:nvPr/>
        </p:nvSpPr>
        <p:spPr>
          <a:xfrm>
            <a:off x="6972550" y="1296243"/>
            <a:ext cx="2122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nghển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349EEC-2507-49C7-99B1-DD339865F74F}"/>
              </a:ext>
            </a:extLst>
          </p:cNvPr>
          <p:cNvSpPr txBox="1"/>
          <p:nvPr/>
        </p:nvSpPr>
        <p:spPr>
          <a:xfrm>
            <a:off x="285064" y="2754928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31B13C5-3E1B-4B75-8768-9487C2ABEA6F}"/>
              </a:ext>
            </a:extLst>
          </p:cNvPr>
          <p:cNvSpPr txBox="1"/>
          <p:nvPr/>
        </p:nvSpPr>
        <p:spPr>
          <a:xfrm>
            <a:off x="2719811" y="2681450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6E3FA85-0749-4943-BFF5-60A9CFF5CD9C}"/>
              </a:ext>
            </a:extLst>
          </p:cNvPr>
          <p:cNvSpPr txBox="1"/>
          <p:nvPr/>
        </p:nvSpPr>
        <p:spPr>
          <a:xfrm>
            <a:off x="4870672" y="2681450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71AADA1-35B7-4AC7-ABA2-F7F1D465417D}"/>
              </a:ext>
            </a:extLst>
          </p:cNvPr>
          <p:cNvSpPr txBox="1"/>
          <p:nvPr/>
        </p:nvSpPr>
        <p:spPr>
          <a:xfrm>
            <a:off x="6972550" y="2681450"/>
            <a:ext cx="1512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vun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5BBBA-692F-4371-AFFB-1327E377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19" y="637777"/>
            <a:ext cx="745768" cy="328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80" y="1036865"/>
            <a:ext cx="2722460" cy="2842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638" y="966420"/>
            <a:ext cx="2866322" cy="2912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758" y="1119822"/>
            <a:ext cx="2316862" cy="2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1" y="2435807"/>
            <a:ext cx="8768443" cy="8060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780" y="766128"/>
            <a:ext cx="3459480" cy="1604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746CD-4157-450E-A13E-86CB37B7E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28" y="3282043"/>
            <a:ext cx="1989859" cy="1789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1019E-793A-415F-B1FE-C7FC44C36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952" y="3428126"/>
            <a:ext cx="1930544" cy="159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01661-C4F0-49DC-A3B2-F636C37880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438" y="3657600"/>
            <a:ext cx="1650854" cy="1322119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0DD9ADAD-9797-4C53-862F-50029134BF09}"/>
              </a:ext>
            </a:extLst>
          </p:cNvPr>
          <p:cNvSpPr txBox="1"/>
          <p:nvPr/>
        </p:nvSpPr>
        <p:spPr>
          <a:xfrm>
            <a:off x="635259" y="0"/>
            <a:ext cx="179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5E4C6BD7-37D1-48BB-B7C0-256D872883DA}"/>
              </a:ext>
            </a:extLst>
          </p:cNvPr>
          <p:cNvSpPr txBox="1"/>
          <p:nvPr/>
        </p:nvSpPr>
        <p:spPr>
          <a:xfrm>
            <a:off x="3143250" y="-34388"/>
            <a:ext cx="179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8C432027-CE7F-407B-9365-7D83CAE0E39E}"/>
              </a:ext>
            </a:extLst>
          </p:cNvPr>
          <p:cNvSpPr txBox="1"/>
          <p:nvPr/>
        </p:nvSpPr>
        <p:spPr>
          <a:xfrm>
            <a:off x="5711496" y="-64869"/>
            <a:ext cx="179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2A3635F-856A-4969-999F-8906C11584FB}"/>
              </a:ext>
            </a:extLst>
          </p:cNvPr>
          <p:cNvSpPr txBox="1"/>
          <p:nvPr/>
        </p:nvSpPr>
        <p:spPr>
          <a:xfrm>
            <a:off x="7766865" y="-60741"/>
            <a:ext cx="179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10047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289</Words>
  <Application>Microsoft Office PowerPoint</Application>
  <PresentationFormat>On-screen Show (16:9)</PresentationFormat>
  <Paragraphs>62</Paragraphs>
  <Slides>24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HP001 4 hàng</vt:lpstr>
      <vt:lpstr>Times New Roman</vt:lpstr>
      <vt:lpstr>Calibri Light</vt:lpstr>
      <vt:lpstr>Arial-Rounded</vt:lpstr>
      <vt:lpstr>Quicksand Medium</vt:lpstr>
      <vt:lpstr>Office Theme</vt:lpstr>
      <vt:lpstr>PowerPoint Presentation</vt:lpstr>
      <vt:lpstr>PowerPoint Presentation</vt:lpstr>
      <vt:lpstr>BÀI 33:  en ên in 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cp:lastModifiedBy>Pham Trang</cp:lastModifiedBy>
  <cp:revision>56</cp:revision>
  <dcterms:modified xsi:type="dcterms:W3CDTF">2025-10-23T09:31:56Z</dcterms:modified>
</cp:coreProperties>
</file>