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14" r:id="rId2"/>
  </p:sldMasterIdLst>
  <p:notesMasterIdLst>
    <p:notesMasterId r:id="rId27"/>
  </p:notesMasterIdLst>
  <p:sldIdLst>
    <p:sldId id="648" r:id="rId3"/>
    <p:sldId id="325" r:id="rId4"/>
    <p:sldId id="634" r:id="rId5"/>
    <p:sldId id="256" r:id="rId6"/>
    <p:sldId id="316" r:id="rId7"/>
    <p:sldId id="317" r:id="rId8"/>
    <p:sldId id="318" r:id="rId9"/>
    <p:sldId id="319" r:id="rId10"/>
    <p:sldId id="288" r:id="rId11"/>
    <p:sldId id="343" r:id="rId12"/>
    <p:sldId id="289" r:id="rId13"/>
    <p:sldId id="273" r:id="rId14"/>
    <p:sldId id="650" r:id="rId15"/>
    <p:sldId id="302" r:id="rId16"/>
    <p:sldId id="321" r:id="rId17"/>
    <p:sldId id="322" r:id="rId18"/>
    <p:sldId id="323" r:id="rId19"/>
    <p:sldId id="324" r:id="rId20"/>
    <p:sldId id="303" r:id="rId21"/>
    <p:sldId id="313" r:id="rId22"/>
    <p:sldId id="305" r:id="rId23"/>
    <p:sldId id="649" r:id="rId24"/>
    <p:sldId id="282" r:id="rId25"/>
    <p:sldId id="304" r:id="rId26"/>
  </p:sldIdLst>
  <p:sldSz cx="12161838" cy="6858000"/>
  <p:notesSz cx="6858000" cy="9144000"/>
  <p:embeddedFontLst>
    <p:embeddedFont>
      <p:font typeface=".TMC-Ong Do" pitchFamily="2" charset="0"/>
      <p:regular r:id="rId28"/>
    </p:embeddedFont>
    <p:embeddedFont>
      <p:font typeface="Arial-Rounded" panose="020B0500000000000000" pitchFamily="34" charset="0"/>
      <p:regular r:id="rId29"/>
    </p:embeddedFont>
    <p:embeddedFont>
      <p:font typeface="Bebas Neue" panose="020B0606020202050201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Fredoka One" panose="02000000000000000000" pitchFamily="2" charset="0"/>
      <p:regular r:id="rId35"/>
    </p:embeddedFont>
    <p:embeddedFont>
      <p:font typeface="Lato" panose="020F0502020204030203" pitchFamily="34" charset="0"/>
      <p:regular r:id="rId36"/>
      <p:bold r:id="rId37"/>
    </p:embeddedFont>
    <p:embeddedFont>
      <p:font typeface="Lato Black" panose="020F0A02020204030203" pitchFamily="34" charset="0"/>
      <p:bold r:id="rId38"/>
    </p:embeddedFont>
    <p:embeddedFont>
      <p:font typeface="Mulish" panose="020B0604020202020204" charset="0"/>
      <p:regular r:id="rId39"/>
      <p:bold r:id="rId40"/>
      <p:italic r:id="rId41"/>
      <p:boldItalic r:id="rId42"/>
    </p:embeddedFont>
    <p:embeddedFont>
      <p:font typeface="Neucha" panose="020B0604020202020204" charset="0"/>
      <p:regular r:id="rId43"/>
    </p:embeddedFont>
    <p:embeddedFont>
      <p:font typeface="Raleway" pitchFamily="2" charset="0"/>
      <p:regular r:id="rId44"/>
      <p:bold r:id="rId45"/>
      <p:italic r:id="rId46"/>
      <p:boldItalic r:id="rId47"/>
    </p:embeddedFont>
    <p:embeddedFont>
      <p:font typeface="Titan One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5E9"/>
    <a:srgbClr val="FFF9D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82651" autoAdjust="0"/>
  </p:normalViewPr>
  <p:slideViewPr>
    <p:cSldViewPr>
      <p:cViewPr varScale="1">
        <p:scale>
          <a:sx n="60" d="100"/>
          <a:sy n="60" d="100"/>
        </p:scale>
        <p:origin x="1224" y="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bóng để ra kết quả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viên gạch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GVHD thêm nếu có thời gian</a:t>
            </a:r>
          </a:p>
        </p:txBody>
      </p:sp>
    </p:spTree>
    <p:extLst>
      <p:ext uri="{BB962C8B-B14F-4D97-AF65-F5344CB8AC3E}">
        <p14:creationId xmlns:p14="http://schemas.microsoft.com/office/powerpoint/2010/main" val="2518819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vào mickey để mickey đi trốn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vào các hộp vuông để tìm đáp án. Đáp án đúng sẽ có mickey ở dưới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 ý: Khi rê chuột vào mickey, chuột xuất hiện hình bàn tay thì thầy cô mới click thành công.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Đọc rồi vẫn k hiểu thì thầy cô liên hệ 0916604268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Sau khi thử nghiệm oke, thầy cô xoá ô này đi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655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48869" y="3717235"/>
            <a:ext cx="3412928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1754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1754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65596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65596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089438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089438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1197" y="337534"/>
            <a:ext cx="76195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856846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9985969" y="-6"/>
            <a:ext cx="2175854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46099" y="5936024"/>
            <a:ext cx="66144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48614" y="1913067"/>
            <a:ext cx="10264543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35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075713" y="103476"/>
            <a:ext cx="2453960" cy="2247021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06182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28649" y="2434433"/>
            <a:ext cx="3680472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46253" y="3585967"/>
            <a:ext cx="3845264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7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6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56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25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03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70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4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19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98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63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6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31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29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3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5" r:id="rId3"/>
    <p:sldLayoutId id="2147483678" r:id="rId4"/>
    <p:sldLayoutId id="2147483679" r:id="rId5"/>
    <p:sldLayoutId id="2147483684" r:id="rId6"/>
    <p:sldLayoutId id="2147483687" r:id="rId7"/>
    <p:sldLayoutId id="2147483688" r:id="rId8"/>
    <p:sldLayoutId id="2147483689" r:id="rId9"/>
    <p:sldLayoutId id="2147483690" r:id="rId10"/>
    <p:sldLayoutId id="2147483706" r:id="rId11"/>
    <p:sldLayoutId id="2147483707" r:id="rId12"/>
    <p:sldLayoutId id="2147483708" r:id="rId13"/>
    <p:sldLayoutId id="2147483711" r:id="rId14"/>
    <p:sldLayoutId id="2147483712" r:id="rId15"/>
    <p:sldLayoutId id="214748371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38" y="980728"/>
            <a:ext cx="7927962" cy="3973812"/>
          </a:xfrm>
          <a:prstGeom prst="rect">
            <a:avLst/>
          </a:prstGeom>
        </p:spPr>
      </p:pic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70A3B370-E44C-A5FB-7049-69FAC0C88C1C}"/>
              </a:ext>
            </a:extLst>
          </p:cNvPr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66</a:t>
            </a:r>
          </a:p>
        </p:txBody>
      </p:sp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289719" y="2133600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633028" y="424815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80719" y="424815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9519" y="424815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38319" y="424815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043319" y="424815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pic>
        <p:nvPicPr>
          <p:cNvPr id="3" name="ê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96" y="4156221"/>
            <a:ext cx="999790" cy="893898"/>
          </a:xfrm>
          <a:prstGeom prst="rect">
            <a:avLst/>
          </a:prstGeom>
        </p:spPr>
      </p:pic>
      <p:pic>
        <p:nvPicPr>
          <p:cNvPr id="5" name="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b="16826"/>
          <a:stretch/>
        </p:blipFill>
        <p:spPr>
          <a:xfrm>
            <a:off x="4529417" y="4162250"/>
            <a:ext cx="902234" cy="881837"/>
          </a:xfrm>
          <a:prstGeom prst="rect">
            <a:avLst/>
          </a:prstGeom>
        </p:spPr>
      </p:pic>
      <p:pic>
        <p:nvPicPr>
          <p:cNvPr id="1026" name="n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7" b="9404"/>
          <a:stretch/>
        </p:blipFill>
        <p:spPr bwMode="auto">
          <a:xfrm>
            <a:off x="6210397" y="4185859"/>
            <a:ext cx="1153102" cy="8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8141381" y="4190617"/>
            <a:ext cx="927637" cy="844988"/>
          </a:xfrm>
          <a:prstGeom prst="rect">
            <a:avLst/>
          </a:prstGeom>
        </p:spPr>
      </p:pic>
      <p:pic>
        <p:nvPicPr>
          <p:cNvPr id="9" name="r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919" y="3976914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43841" y="2689860"/>
            <a:ext cx="11023477" cy="1981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91442" y="152400"/>
            <a:ext cx="11252077" cy="1200329"/>
            <a:chOff x="597667" y="326926"/>
            <a:chExt cx="11252077" cy="1200329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6" y="326926"/>
              <a:ext cx="10387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a) Tính nhẩm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933449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+ 7 =  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99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+ 8 =  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569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+ 8 =  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383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 + 5 =  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38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+ 7 =  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33899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 + 7 =  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2964959" y="285386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2965739" y="379476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490099" y="2869109"/>
            <a:ext cx="97780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490879" y="3810000"/>
            <a:ext cx="9770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188098" y="288434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188878" y="382524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687861" y="2438400"/>
            <a:ext cx="11023477" cy="2392501"/>
          </a:xfrm>
          <a:prstGeom prst="roundRect">
            <a:avLst/>
          </a:prstGeom>
          <a:solidFill>
            <a:srgbClr val="CA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91442" y="344507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24290" y="155822"/>
            <a:ext cx="1038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b) Số?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2336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3302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409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44680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859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086239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62336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3302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4409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086239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83366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5405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6512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296539" y="2697481"/>
            <a:ext cx="111838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83366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5405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6512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65710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096280" y="384792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96539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600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3" grpId="0" animBg="1"/>
      <p:bldP spid="64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85"/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127" name="Oval 126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8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29" name="Group 189"/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130" name="Oval 12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44" name="Oval 43"/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 + 1 + 2 =  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Tính: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+ 2 + 2 = 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3419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+ 3 + 5 = 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 + 4 + 0 = ?</a:t>
            </a:r>
          </a:p>
        </p:txBody>
      </p:sp>
      <p:grpSp>
        <p:nvGrpSpPr>
          <p:cNvPr id="114" name="Group 185"/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115" name="Oval 114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6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7" name="Group 188"/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118" name="Oval 117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20" name="Group 189"/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121" name="Oval 120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23" name="Group 185"/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124" name="Oval 123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32" name="Rounded Rectangle 131"/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Nhẩm: 	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 + 1 = 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24608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 animBg="1"/>
      <p:bldP spid="3" grpId="0" animBg="1"/>
      <p:bldP spid="22" grpId="0"/>
      <p:bldP spid="23" grpId="0" animBg="1"/>
      <p:bldP spid="25" grpId="0" animBg="1"/>
      <p:bldP spid="27" grpId="0" animBg="1"/>
      <p:bldP spid="132" grpId="0"/>
      <p:bldP spid="1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2"/>
          <p:cNvGrpSpPr/>
          <p:nvPr/>
        </p:nvGrpSpPr>
        <p:grpSpPr>
          <a:xfrm>
            <a:off x="4652463" y="4007756"/>
            <a:ext cx="663605" cy="665277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1" name="Group 45"/>
          <p:cNvGrpSpPr/>
          <p:nvPr/>
        </p:nvGrpSpPr>
        <p:grpSpPr>
          <a:xfrm>
            <a:off x="3553775" y="4007757"/>
            <a:ext cx="663605" cy="665277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67"/>
          <p:cNvGrpSpPr/>
          <p:nvPr/>
        </p:nvGrpSpPr>
        <p:grpSpPr>
          <a:xfrm>
            <a:off x="1310026" y="4007749"/>
            <a:ext cx="663605" cy="665276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45"/>
          <p:cNvGrpSpPr/>
          <p:nvPr/>
        </p:nvGrpSpPr>
        <p:grpSpPr>
          <a:xfrm>
            <a:off x="2451672" y="4002794"/>
            <a:ext cx="663605" cy="665276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61"/>
          <p:cNvGrpSpPr/>
          <p:nvPr/>
        </p:nvGrpSpPr>
        <p:grpSpPr>
          <a:xfrm>
            <a:off x="3546272" y="4007757"/>
            <a:ext cx="663605" cy="678531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4" name="Group 64"/>
          <p:cNvGrpSpPr/>
          <p:nvPr/>
        </p:nvGrpSpPr>
        <p:grpSpPr>
          <a:xfrm>
            <a:off x="4659435" y="4007757"/>
            <a:ext cx="663605" cy="678531"/>
            <a:chOff x="7632352" y="2681286"/>
            <a:chExt cx="405942" cy="414031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541" y="270040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70"/>
          <p:cNvGrpSpPr/>
          <p:nvPr/>
        </p:nvGrpSpPr>
        <p:grpSpPr>
          <a:xfrm>
            <a:off x="1317349" y="4007757"/>
            <a:ext cx="663605" cy="678531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0" name="Group 61"/>
          <p:cNvGrpSpPr/>
          <p:nvPr/>
        </p:nvGrpSpPr>
        <p:grpSpPr>
          <a:xfrm>
            <a:off x="2444169" y="4002803"/>
            <a:ext cx="663605" cy="678531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04678" y="3424482"/>
            <a:ext cx="4833397" cy="18431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9876287" y="3715440"/>
            <a:ext cx="554514" cy="555912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777600" y="3715441"/>
            <a:ext cx="554514" cy="555912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7616186" y="3715441"/>
            <a:ext cx="554514" cy="555912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8770097" y="3715441"/>
            <a:ext cx="554514" cy="555912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" name="Group 64"/>
          <p:cNvGrpSpPr/>
          <p:nvPr/>
        </p:nvGrpSpPr>
        <p:grpSpPr>
          <a:xfrm>
            <a:off x="9883260" y="3715441"/>
            <a:ext cx="554514" cy="555912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" name="Group 70"/>
          <p:cNvGrpSpPr/>
          <p:nvPr/>
        </p:nvGrpSpPr>
        <p:grpSpPr>
          <a:xfrm>
            <a:off x="7623509" y="3715441"/>
            <a:ext cx="554514" cy="555912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5349" y="3706265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3691" y="3706265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3676935" y="1832229"/>
            <a:ext cx="700987" cy="615311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và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141362" y="1832229"/>
            <a:ext cx="700987" cy="615311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và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12267" y="3617710"/>
            <a:ext cx="1204330" cy="492200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Nhẩm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:</a:t>
            </a:r>
          </a:p>
        </p:txBody>
      </p:sp>
      <p:grpSp>
        <p:nvGrpSpPr>
          <p:cNvPr id="9" name="Group 42"/>
          <p:cNvGrpSpPr/>
          <p:nvPr/>
        </p:nvGrpSpPr>
        <p:grpSpPr>
          <a:xfrm>
            <a:off x="9871347" y="4468534"/>
            <a:ext cx="554514" cy="555912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45"/>
          <p:cNvGrpSpPr/>
          <p:nvPr/>
        </p:nvGrpSpPr>
        <p:grpSpPr>
          <a:xfrm>
            <a:off x="8772659" y="4468535"/>
            <a:ext cx="554514" cy="555912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7"/>
          <p:cNvGrpSpPr/>
          <p:nvPr/>
        </p:nvGrpSpPr>
        <p:grpSpPr>
          <a:xfrm>
            <a:off x="7611245" y="4468535"/>
            <a:ext cx="554514" cy="555912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1"/>
          <p:cNvGrpSpPr/>
          <p:nvPr/>
        </p:nvGrpSpPr>
        <p:grpSpPr>
          <a:xfrm>
            <a:off x="8765156" y="4468535"/>
            <a:ext cx="554514" cy="555912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64"/>
          <p:cNvGrpSpPr/>
          <p:nvPr/>
        </p:nvGrpSpPr>
        <p:grpSpPr>
          <a:xfrm>
            <a:off x="9878319" y="4468535"/>
            <a:ext cx="554514" cy="555912"/>
            <a:chOff x="7632352" y="2681286"/>
            <a:chExt cx="405942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" name="Group 70"/>
          <p:cNvGrpSpPr/>
          <p:nvPr/>
        </p:nvGrpSpPr>
        <p:grpSpPr>
          <a:xfrm>
            <a:off x="7618569" y="4468535"/>
            <a:ext cx="554514" cy="555912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0408" y="4459359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8750" y="4459359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5" name="Group 185"/>
          <p:cNvGrpSpPr/>
          <p:nvPr/>
        </p:nvGrpSpPr>
        <p:grpSpPr>
          <a:xfrm>
            <a:off x="2211086" y="1202156"/>
            <a:ext cx="1059054" cy="1875510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6" name="Group 186"/>
          <p:cNvGrpSpPr/>
          <p:nvPr/>
        </p:nvGrpSpPr>
        <p:grpSpPr>
          <a:xfrm>
            <a:off x="4741434" y="1202156"/>
            <a:ext cx="1059054" cy="1875510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7" name="Group 187"/>
          <p:cNvGrpSpPr/>
          <p:nvPr/>
        </p:nvGrpSpPr>
        <p:grpSpPr>
          <a:xfrm>
            <a:off x="5601369" y="1202156"/>
            <a:ext cx="1059054" cy="1875510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8" name="Group 188"/>
          <p:cNvGrpSpPr/>
          <p:nvPr/>
        </p:nvGrpSpPr>
        <p:grpSpPr>
          <a:xfrm>
            <a:off x="8265178" y="1202156"/>
            <a:ext cx="1059054" cy="1875510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9" name="Group 189"/>
          <p:cNvGrpSpPr/>
          <p:nvPr/>
        </p:nvGrpSpPr>
        <p:grpSpPr>
          <a:xfrm>
            <a:off x="9125112" y="1202156"/>
            <a:ext cx="1059054" cy="1875510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652366" y="838200"/>
            <a:ext cx="10852897" cy="4815840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0829" y="4043171"/>
            <a:ext cx="386096" cy="647199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39519" y="4043171"/>
            <a:ext cx="386096" cy="647199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38726" y="4038216"/>
            <a:ext cx="386096" cy="647199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571544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52463" y="4160156"/>
            <a:ext cx="663605" cy="665277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53775" y="4160157"/>
            <a:ext cx="663605" cy="665277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0026" y="4160149"/>
            <a:ext cx="663605" cy="665276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1672" y="4155194"/>
            <a:ext cx="663605" cy="665276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46272" y="4160157"/>
            <a:ext cx="663605" cy="678531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22040" y="4160144"/>
            <a:ext cx="919235" cy="708272"/>
            <a:chOff x="7548306" y="2681286"/>
            <a:chExt cx="562317" cy="432180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48306" y="2718551"/>
              <a:ext cx="562317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17349" y="4160157"/>
            <a:ext cx="663605" cy="678531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44169" y="4155203"/>
            <a:ext cx="663605" cy="678531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04678" y="3576882"/>
            <a:ext cx="4833397" cy="18431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876287" y="3867840"/>
            <a:ext cx="554514" cy="555912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77600" y="3867841"/>
            <a:ext cx="554514" cy="555912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16186" y="3867841"/>
            <a:ext cx="554514" cy="555912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70097" y="3867841"/>
            <a:ext cx="554514" cy="555912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883260" y="3867841"/>
            <a:ext cx="554514" cy="555912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23509" y="3867841"/>
            <a:ext cx="554514" cy="555912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5349" y="3858665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3691" y="3858665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330885" y="1984629"/>
            <a:ext cx="700987" cy="615311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và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915866" y="1984629"/>
            <a:ext cx="700987" cy="615311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và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12267" y="3770110"/>
            <a:ext cx="1204330" cy="492200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Nhẩm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71347" y="4620934"/>
            <a:ext cx="554514" cy="555912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72659" y="4620935"/>
            <a:ext cx="554514" cy="555912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11245" y="4620935"/>
            <a:ext cx="554514" cy="555912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65156" y="4620935"/>
            <a:ext cx="554514" cy="555912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00224" y="4620935"/>
            <a:ext cx="711666" cy="555912"/>
            <a:chOff x="7575172" y="2681286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3"/>
              <a:ext cx="520987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18569" y="4620935"/>
            <a:ext cx="554514" cy="555912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0408" y="4611759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8750" y="4611759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5250518" y="1359512"/>
            <a:ext cx="1059054" cy="1875510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5546" y="1359512"/>
            <a:ext cx="1059054" cy="1875510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35480" y="1359512"/>
            <a:ext cx="1059054" cy="1875510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3550421" y="1359512"/>
            <a:ext cx="1059054" cy="1875510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4410356" y="1359512"/>
            <a:ext cx="1059054" cy="1875510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652366" y="990600"/>
            <a:ext cx="10852897" cy="4815840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0829" y="4195571"/>
            <a:ext cx="386096" cy="647199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39519" y="4195571"/>
            <a:ext cx="386096" cy="647199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38726" y="4190616"/>
            <a:ext cx="386096" cy="647199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94" name="Group 185"/>
          <p:cNvGrpSpPr/>
          <p:nvPr/>
        </p:nvGrpSpPr>
        <p:grpSpPr>
          <a:xfrm>
            <a:off x="8670464" y="1359512"/>
            <a:ext cx="1059054" cy="1875510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0" name="Group 188"/>
          <p:cNvGrpSpPr/>
          <p:nvPr/>
        </p:nvGrpSpPr>
        <p:grpSpPr>
          <a:xfrm>
            <a:off x="6970366" y="1359512"/>
            <a:ext cx="1059054" cy="1875510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3" name="Group 189"/>
          <p:cNvGrpSpPr/>
          <p:nvPr/>
        </p:nvGrpSpPr>
        <p:grpSpPr>
          <a:xfrm>
            <a:off x="7830301" y="1359512"/>
            <a:ext cx="1059054" cy="1875510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5" name="Group 185"/>
          <p:cNvGrpSpPr/>
          <p:nvPr/>
        </p:nvGrpSpPr>
        <p:grpSpPr>
          <a:xfrm>
            <a:off x="10355728" y="1359512"/>
            <a:ext cx="1059054" cy="1875510"/>
            <a:chOff x="1707608" y="1365872"/>
            <a:chExt cx="796537" cy="1407067"/>
          </a:xfrm>
        </p:grpSpPr>
        <p:sp>
          <p:nvSpPr>
            <p:cNvPr id="116" name="Oval 11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7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8" name="Group 189"/>
          <p:cNvGrpSpPr/>
          <p:nvPr/>
        </p:nvGrpSpPr>
        <p:grpSpPr>
          <a:xfrm>
            <a:off x="9515565" y="1359512"/>
            <a:ext cx="1059054" cy="1875510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863038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4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5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4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5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6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4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5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4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52463" y="4715382"/>
            <a:ext cx="663605" cy="665277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53775" y="4715383"/>
            <a:ext cx="663605" cy="665277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0026" y="4715375"/>
            <a:ext cx="663605" cy="665276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1672" y="4710420"/>
            <a:ext cx="663605" cy="665276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3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46272" y="4715383"/>
            <a:ext cx="663605" cy="678531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51692" y="4715372"/>
            <a:ext cx="919235" cy="678543"/>
            <a:chOff x="7566445" y="2681286"/>
            <a:chExt cx="562317" cy="414039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6445" y="2700411"/>
              <a:ext cx="562317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17349" y="4715383"/>
            <a:ext cx="663605" cy="678531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44169" y="4710429"/>
            <a:ext cx="663605" cy="678531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04678" y="4132108"/>
            <a:ext cx="4833397" cy="1843100"/>
          </a:xfrm>
          <a:prstGeom prst="round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876287" y="4423066"/>
            <a:ext cx="554514" cy="555912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77600" y="4423067"/>
            <a:ext cx="554514" cy="555912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16186" y="4423067"/>
            <a:ext cx="554514" cy="555912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70097" y="4423067"/>
            <a:ext cx="554514" cy="555912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883260" y="4423067"/>
            <a:ext cx="554514" cy="555912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23509" y="4423067"/>
            <a:ext cx="554514" cy="555912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5349" y="4413891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3691" y="4413891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456147" y="2539855"/>
            <a:ext cx="700987" cy="615311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và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12267" y="4325336"/>
            <a:ext cx="1204330" cy="492200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Nhẩm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71347" y="5176160"/>
            <a:ext cx="554514" cy="555912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72659" y="5176161"/>
            <a:ext cx="554514" cy="555912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11245" y="5176161"/>
            <a:ext cx="554514" cy="555912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65156" y="5176161"/>
            <a:ext cx="554514" cy="555912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00224" y="5176165"/>
            <a:ext cx="711666" cy="555912"/>
            <a:chOff x="7575172" y="2681289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9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4"/>
              <a:ext cx="520987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18569" y="5176161"/>
            <a:ext cx="554514" cy="555912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0408" y="5166985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8750" y="5166985"/>
            <a:ext cx="322626" cy="5408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4390606" y="1914738"/>
            <a:ext cx="1059054" cy="1875510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5546" y="1914738"/>
            <a:ext cx="1059054" cy="1875510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35480" y="1914738"/>
            <a:ext cx="1059054" cy="1875510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2690509" y="1914738"/>
            <a:ext cx="1059054" cy="1875510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3550444" y="1914738"/>
            <a:ext cx="1059054" cy="1875510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652366" y="1545826"/>
            <a:ext cx="10852897" cy="4815840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0829" y="4750797"/>
            <a:ext cx="386096" cy="647199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39519" y="4750797"/>
            <a:ext cx="386096" cy="647199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38726" y="4745842"/>
            <a:ext cx="386096" cy="647199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Lato"/>
                <a:ea typeface="+mn-ea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27" name="Group 185"/>
          <p:cNvGrpSpPr/>
          <p:nvPr/>
        </p:nvGrpSpPr>
        <p:grpSpPr>
          <a:xfrm>
            <a:off x="7795725" y="1914738"/>
            <a:ext cx="1059054" cy="1875510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8"/>
          <p:cNvGrpSpPr/>
          <p:nvPr/>
        </p:nvGrpSpPr>
        <p:grpSpPr>
          <a:xfrm>
            <a:off x="6095628" y="1914738"/>
            <a:ext cx="1059054" cy="1875510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/>
          <p:cNvGrpSpPr/>
          <p:nvPr/>
        </p:nvGrpSpPr>
        <p:grpSpPr>
          <a:xfrm>
            <a:off x="6955563" y="1914738"/>
            <a:ext cx="1059054" cy="1875510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1" name="Group 189"/>
          <p:cNvGrpSpPr/>
          <p:nvPr/>
        </p:nvGrpSpPr>
        <p:grpSpPr>
          <a:xfrm>
            <a:off x="8640827" y="1914738"/>
            <a:ext cx="1059054" cy="1875510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12" name="TextBox 111"/>
          <p:cNvSpPr txBox="1"/>
          <p:nvPr/>
        </p:nvSpPr>
        <p:spPr>
          <a:xfrm>
            <a:off x="9726120" y="2539855"/>
            <a:ext cx="700987" cy="615311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và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430802" y="2531286"/>
            <a:ext cx="473361" cy="615311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itchFamily="34" charset="0"/>
                <a:ea typeface="+mn-ea"/>
                <a:cs typeface="Lato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994576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85"/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127" name="Oval 126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8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29" name="Group 189"/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130" name="Oval 12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44" name="Oval 43"/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 + 1 + 2 =  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Tính: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+ 2 + 2 = 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243700" y="5334000"/>
            <a:ext cx="3546546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+ 3 + 5 = 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 + 4 + 0 = 9</a:t>
            </a:r>
          </a:p>
        </p:txBody>
      </p:sp>
      <p:grpSp>
        <p:nvGrpSpPr>
          <p:cNvPr id="114" name="Group 185"/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115" name="Oval 114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6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7" name="Group 188"/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118" name="Oval 117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20" name="Group 189"/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121" name="Oval 120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23" name="Group 185"/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124" name="Oval 123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32" name="Rounded Rectangle 131"/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Nhẩm: 	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 + 1 = 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308789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50374"/>
            <a:ext cx="11658600" cy="715401"/>
            <a:chOff x="597668" y="449759"/>
            <a:chExt cx="11658600" cy="715401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80385"/>
              <a:ext cx="10920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Tìm những quả bóng ghi phép tính có kết quả bằng 10</a:t>
              </a:r>
            </a:p>
          </p:txBody>
        </p:sp>
      </p:grpSp>
      <p:sp>
        <p:nvSpPr>
          <p:cNvPr id="4" name="Right Arrow 3"/>
          <p:cNvSpPr/>
          <p:nvPr/>
        </p:nvSpPr>
        <p:spPr>
          <a:xfrm rot="2769166">
            <a:off x="3754238" y="1999531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ight Arrow 23"/>
          <p:cNvSpPr/>
          <p:nvPr/>
        </p:nvSpPr>
        <p:spPr>
          <a:xfrm rot="2769166">
            <a:off x="7228188" y="360879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>
          <a:xfrm rot="15077451">
            <a:off x="5106649" y="569237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25717" y="2915959"/>
            <a:ext cx="1517725" cy="3225422"/>
            <a:chOff x="2010725" y="1692619"/>
            <a:chExt cx="1141513" cy="2419813"/>
          </a:xfrm>
        </p:grpSpPr>
        <p:sp>
          <p:nvSpPr>
            <p:cNvPr id="10" name="Oval 9"/>
            <p:cNvSpPr/>
            <p:nvPr/>
          </p:nvSpPr>
          <p:spPr>
            <a:xfrm>
              <a:off x="2464420" y="2263698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2" descr="F:\AAA-LÀM ẢNH SLIDE\Bai10-LT3-4(1).png"/>
            <p:cNvPicPr>
              <a:picLocks noChangeAspect="1" noChangeArrowheads="1"/>
            </p:cNvPicPr>
            <p:nvPr/>
          </p:nvPicPr>
          <p:blipFill>
            <a:blip r:embed="rId4"/>
            <a:srcRect l="26413" r="26413"/>
            <a:stretch>
              <a:fillRect/>
            </a:stretch>
          </p:blipFill>
          <p:spPr bwMode="auto">
            <a:xfrm>
              <a:off x="2010725" y="1692619"/>
              <a:ext cx="1141513" cy="2419813"/>
            </a:xfrm>
            <a:prstGeom prst="rect">
              <a:avLst/>
            </a:prstGeom>
            <a:noFill/>
          </p:spPr>
        </p:pic>
      </p:grpSp>
      <p:grpSp>
        <p:nvGrpSpPr>
          <p:cNvPr id="12" name="Group 11"/>
          <p:cNvGrpSpPr/>
          <p:nvPr/>
        </p:nvGrpSpPr>
        <p:grpSpPr>
          <a:xfrm>
            <a:off x="3937848" y="2544368"/>
            <a:ext cx="2204040" cy="3225422"/>
            <a:chOff x="2922394" y="1413840"/>
            <a:chExt cx="1657705" cy="2419813"/>
          </a:xfrm>
        </p:grpSpPr>
        <p:sp>
          <p:nvSpPr>
            <p:cNvPr id="13" name="Oval 12"/>
            <p:cNvSpPr/>
            <p:nvPr/>
          </p:nvSpPr>
          <p:spPr>
            <a:xfrm>
              <a:off x="3668751" y="1873405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 descr="F:\AAA-LÀM ẢNH SLIDE\Bai10-LT3-4(2).png"/>
            <p:cNvPicPr>
              <a:picLocks noChangeAspect="1" noChangeArrowheads="1"/>
            </p:cNvPicPr>
            <p:nvPr/>
          </p:nvPicPr>
          <p:blipFill>
            <a:blip r:embed="rId5"/>
            <a:srcRect l="15238" r="16254"/>
            <a:stretch>
              <a:fillRect/>
            </a:stretch>
          </p:blipFill>
          <p:spPr bwMode="auto">
            <a:xfrm>
              <a:off x="2922394" y="1413840"/>
              <a:ext cx="1657705" cy="2419813"/>
            </a:xfrm>
            <a:prstGeom prst="rect">
              <a:avLst/>
            </a:prstGeom>
            <a:noFill/>
          </p:spPr>
        </p:pic>
      </p:grpSp>
      <p:grpSp>
        <p:nvGrpSpPr>
          <p:cNvPr id="15" name="Group 14"/>
          <p:cNvGrpSpPr/>
          <p:nvPr/>
        </p:nvGrpSpPr>
        <p:grpSpPr>
          <a:xfrm>
            <a:off x="4091784" y="4037858"/>
            <a:ext cx="2465574" cy="2176796"/>
            <a:chOff x="3038173" y="2534303"/>
            <a:chExt cx="1854410" cy="1633101"/>
          </a:xfrm>
        </p:grpSpPr>
        <p:sp>
          <p:nvSpPr>
            <p:cNvPr id="16" name="Oval 15"/>
            <p:cNvSpPr/>
            <p:nvPr/>
          </p:nvSpPr>
          <p:spPr>
            <a:xfrm>
              <a:off x="3891776" y="3010830"/>
              <a:ext cx="245326" cy="2453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4" descr="F:\AAA-LÀM ẢNH SLIDE\Bai10-LT3-4(3).png"/>
            <p:cNvPicPr>
              <a:picLocks noChangeAspect="1" noChangeArrowheads="1"/>
            </p:cNvPicPr>
            <p:nvPr/>
          </p:nvPicPr>
          <p:blipFill>
            <a:blip r:embed="rId6"/>
            <a:srcRect l="12190" t="17270" r="11175" b="15238"/>
            <a:stretch>
              <a:fillRect/>
            </a:stretch>
          </p:blipFill>
          <p:spPr bwMode="auto">
            <a:xfrm>
              <a:off x="3038173" y="2534303"/>
              <a:ext cx="1854410" cy="1633101"/>
            </a:xfrm>
            <a:prstGeom prst="rect">
              <a:avLst/>
            </a:prstGeom>
            <a:noFill/>
          </p:spPr>
        </p:pic>
      </p:grpSp>
      <p:grpSp>
        <p:nvGrpSpPr>
          <p:cNvPr id="18" name="Group 17"/>
          <p:cNvGrpSpPr/>
          <p:nvPr/>
        </p:nvGrpSpPr>
        <p:grpSpPr>
          <a:xfrm>
            <a:off x="8228335" y="2276816"/>
            <a:ext cx="2432919" cy="3225422"/>
            <a:chOff x="6327776" y="1213114"/>
            <a:chExt cx="1829850" cy="2419813"/>
          </a:xfrm>
        </p:grpSpPr>
        <p:sp>
          <p:nvSpPr>
            <p:cNvPr id="19" name="Oval 18"/>
            <p:cNvSpPr/>
            <p:nvPr/>
          </p:nvSpPr>
          <p:spPr>
            <a:xfrm>
              <a:off x="7103327" y="1505415"/>
              <a:ext cx="256478" cy="2564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5" descr="F:\AAA-LÀM ẢNH SLIDE\Bai10-LT3-4(4).png"/>
            <p:cNvPicPr>
              <a:picLocks noChangeAspect="1" noChangeArrowheads="1"/>
            </p:cNvPicPr>
            <p:nvPr/>
          </p:nvPicPr>
          <p:blipFill>
            <a:blip r:embed="rId7"/>
            <a:srcRect l="12190" r="12190"/>
            <a:stretch>
              <a:fillRect/>
            </a:stretch>
          </p:blipFill>
          <p:spPr bwMode="auto">
            <a:xfrm>
              <a:off x="6327776" y="1213114"/>
              <a:ext cx="1829850" cy="2419813"/>
            </a:xfrm>
            <a:prstGeom prst="rect">
              <a:avLst/>
            </a:prstGeom>
            <a:noFill/>
          </p:spPr>
        </p:pic>
      </p:grpSp>
      <p:grpSp>
        <p:nvGrpSpPr>
          <p:cNvPr id="21" name="Group 20"/>
          <p:cNvGrpSpPr/>
          <p:nvPr/>
        </p:nvGrpSpPr>
        <p:grpSpPr>
          <a:xfrm>
            <a:off x="9553159" y="3656411"/>
            <a:ext cx="1452339" cy="2963342"/>
            <a:chOff x="7324204" y="2248129"/>
            <a:chExt cx="1092335" cy="2223193"/>
          </a:xfrm>
        </p:grpSpPr>
        <p:sp>
          <p:nvSpPr>
            <p:cNvPr id="22" name="Oval 21"/>
            <p:cNvSpPr/>
            <p:nvPr/>
          </p:nvSpPr>
          <p:spPr>
            <a:xfrm>
              <a:off x="7683191" y="2988527"/>
              <a:ext cx="234176" cy="2341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16" descr="F:\AAA-LÀM ẢNH SLIDE\Bai10-LT3-4(5).png"/>
            <p:cNvPicPr>
              <a:picLocks noChangeAspect="1" noChangeArrowheads="1"/>
            </p:cNvPicPr>
            <p:nvPr/>
          </p:nvPicPr>
          <p:blipFill>
            <a:blip r:embed="rId8"/>
            <a:srcRect l="27429" t="4063" r="27429" b="4063"/>
            <a:stretch>
              <a:fillRect/>
            </a:stretch>
          </p:blipFill>
          <p:spPr bwMode="auto">
            <a:xfrm>
              <a:off x="7324204" y="2248129"/>
              <a:ext cx="1092335" cy="2223193"/>
            </a:xfrm>
            <a:prstGeom prst="rect">
              <a:avLst/>
            </a:prstGeom>
            <a:noFill/>
          </p:spPr>
        </p:pic>
      </p:grpSp>
      <p:grpSp>
        <p:nvGrpSpPr>
          <p:cNvPr id="26" name="Group 25"/>
          <p:cNvGrpSpPr/>
          <p:nvPr/>
        </p:nvGrpSpPr>
        <p:grpSpPr>
          <a:xfrm>
            <a:off x="7717393" y="3992874"/>
            <a:ext cx="1713798" cy="2471797"/>
            <a:chOff x="5943486" y="2500555"/>
            <a:chExt cx="1288984" cy="1854420"/>
          </a:xfrm>
        </p:grpSpPr>
        <p:sp>
          <p:nvSpPr>
            <p:cNvPr id="27" name="Oval 26"/>
            <p:cNvSpPr/>
            <p:nvPr/>
          </p:nvSpPr>
          <p:spPr>
            <a:xfrm>
              <a:off x="6467708" y="3100039"/>
              <a:ext cx="267629" cy="267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17" descr="F:\AAA-LÀM ẢNH SLIDE\Bai10-LT3-4(6).png"/>
            <p:cNvPicPr>
              <a:picLocks noChangeAspect="1" noChangeArrowheads="1"/>
            </p:cNvPicPr>
            <p:nvPr/>
          </p:nvPicPr>
          <p:blipFill>
            <a:blip r:embed="rId9"/>
            <a:srcRect l="23365" t="12190" r="23365" b="11175"/>
            <a:stretch>
              <a:fillRect/>
            </a:stretch>
          </p:blipFill>
          <p:spPr bwMode="auto">
            <a:xfrm>
              <a:off x="5943486" y="2500555"/>
              <a:ext cx="1288984" cy="1854420"/>
            </a:xfrm>
            <a:prstGeom prst="rect">
              <a:avLst/>
            </a:prstGeom>
            <a:noFill/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292" y="4709455"/>
            <a:ext cx="2143147" cy="21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50374"/>
            <a:ext cx="11658600" cy="740226"/>
            <a:chOff x="597668" y="449759"/>
            <a:chExt cx="11658600" cy="740226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82099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9" name="Picture 2" descr="F:\AAA-LÀM ẢNH SLIDE\Bai10-LT3-5.png"/>
          <p:cNvPicPr>
            <a:picLocks noChangeAspect="1" noChangeArrowheads="1"/>
          </p:cNvPicPr>
          <p:nvPr/>
        </p:nvPicPr>
        <p:blipFill>
          <a:blip r:embed="rId3"/>
          <a:srcRect t="25397" b="25397"/>
          <a:stretch>
            <a:fillRect/>
          </a:stretch>
        </p:blipFill>
        <p:spPr bwMode="auto">
          <a:xfrm>
            <a:off x="344930" y="2676096"/>
            <a:ext cx="6206841" cy="3061719"/>
          </a:xfrm>
          <a:prstGeom prst="rect">
            <a:avLst/>
          </a:prstGeom>
          <a:noFill/>
        </p:spPr>
      </p:pic>
      <p:pic>
        <p:nvPicPr>
          <p:cNvPr id="13" name="Picture 3" descr="F:\AAA-PDF-SGK\PNG\Untitle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7630" y="2057400"/>
            <a:ext cx="5516899" cy="3807532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2563480" y="2954136"/>
            <a:ext cx="1319544" cy="830997"/>
            <a:chOff x="2018371" y="2053692"/>
            <a:chExt cx="992457" cy="623440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2329672" y="2053692"/>
              <a:ext cx="422220" cy="623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40541" y="3603176"/>
            <a:ext cx="1319544" cy="830997"/>
            <a:chOff x="2018371" y="2053692"/>
            <a:chExt cx="992457" cy="623440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2329672" y="2053692"/>
              <a:ext cx="422220" cy="623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91745" y="4266071"/>
            <a:ext cx="1319544" cy="830997"/>
            <a:chOff x="2018371" y="2053692"/>
            <a:chExt cx="992457" cy="623440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2329672" y="2053692"/>
              <a:ext cx="422220" cy="623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73366" y="3038359"/>
            <a:ext cx="1319544" cy="661719"/>
            <a:chOff x="2018371" y="2109447"/>
            <a:chExt cx="992457" cy="496443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2207011" y="2109447"/>
              <a:ext cx="536757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50427" y="3672538"/>
            <a:ext cx="1319544" cy="673360"/>
            <a:chOff x="2018371" y="2098296"/>
            <a:chExt cx="992457" cy="505176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TextBox 27"/>
            <p:cNvSpPr txBox="1"/>
            <p:nvPr/>
          </p:nvSpPr>
          <p:spPr>
            <a:xfrm>
              <a:off x="2318521" y="2098296"/>
              <a:ext cx="33782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001630" y="4335433"/>
            <a:ext cx="1319544" cy="673360"/>
            <a:chOff x="2018371" y="2098296"/>
            <a:chExt cx="992457" cy="505176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TextBox 30"/>
            <p:cNvSpPr txBox="1"/>
            <p:nvPr/>
          </p:nvSpPr>
          <p:spPr>
            <a:xfrm>
              <a:off x="2318521" y="2098296"/>
              <a:ext cx="337824" cy="496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 pitchFamily="34" charset="0"/>
                  <a:ea typeface="+mn-ea"/>
                  <a:cs typeface="Lato Black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9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76470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501522" y="2705725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THỰC HIỆN THỬ THÁCH CỦA GIÁO VIÊN NHÉ!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3E8D8-A9F7-52B5-A6D4-EB3593DCD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724" y="1340768"/>
            <a:ext cx="9510389" cy="3097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1778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958056" y="1772816"/>
            <a:ext cx="10245725" cy="112236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07" y="3731138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1904455" y="1265327"/>
            <a:ext cx="7910513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6600" b="1">
                <a:solidFill>
                  <a:schemeClr val="tx1"/>
                </a:solidFill>
                <a:latin typeface="+mj-lt"/>
              </a:rPr>
              <a:t>KHỞI ĐỘNG</a:t>
            </a:r>
            <a:endParaRPr sz="6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0058" y="4482405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6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099227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7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099227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0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099227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099227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6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099227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099227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099227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099227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099227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09922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39641" y="4399496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loud Callout 37"/>
          <p:cNvSpPr/>
          <p:nvPr/>
        </p:nvSpPr>
        <p:spPr>
          <a:xfrm>
            <a:off x="2892857" y="228600"/>
            <a:ext cx="8334730" cy="1828800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Mickey</a:t>
            </a:r>
            <a:b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ở đâu?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971930"/>
            <a:ext cx="2222138" cy="4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528719" y="2601387"/>
            <a:ext cx="7919954" cy="3539426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vào mickey để mickey đi trốn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vào các hộp vuông để tìm đáp án. Đáp án đúng sẽ có mickey ở dưới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Lưu ý: Khi rê chuột vào mickey, chuột xuất hiện hình bàn tay thì thầy cô mới click thành công.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Đọc rồi vẫn k hiểu thì thầy cô liên hệ 0916604268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Sau khi thử nghiệm oke, thầy cô xoá ô này đi nhé!</a:t>
            </a:r>
          </a:p>
        </p:txBody>
      </p:sp>
    </p:spTree>
    <p:extLst>
      <p:ext uri="{BB962C8B-B14F-4D97-AF65-F5344CB8AC3E}">
        <p14:creationId xmlns:p14="http://schemas.microsoft.com/office/powerpoint/2010/main" val="9916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ICKEY 3 Picture 11">
            <a:extLst>
              <a:ext uri="{FF2B5EF4-FFF2-40B4-BE49-F238E27FC236}">
                <a16:creationId xmlns:a16="http://schemas.microsoft.com/office/drawing/2014/main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784" y="4655853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16708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06365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0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596021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085679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8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0058" y="2280255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09922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39641" y="2197346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931" y="5181284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892857" y="228600"/>
            <a:ext cx="8334730" cy="1828800"/>
          </a:xfrm>
          <a:prstGeom prst="cloudCallout">
            <a:avLst>
              <a:gd name="adj1" fmla="val -58796"/>
              <a:gd name="adj2" fmla="val 3229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1 + 0 = ?</a:t>
            </a:r>
          </a:p>
        </p:txBody>
      </p:sp>
      <p:pic>
        <p:nvPicPr>
          <p:cNvPr id="64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8" y="861113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4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ICKEY 10 Picture 10">
            <a:extLst>
              <a:ext uri="{FF2B5EF4-FFF2-40B4-BE49-F238E27FC236}">
                <a16:creationId xmlns:a16="http://schemas.microsoft.com/office/drawing/2014/main" id="{E1CE9E58-98A9-467D-9F37-57C970A6CC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288" y="4655853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16708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06365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596021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085679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8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0058" y="2280255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09922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39641" y="2197346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371" y="5123340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892857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2 + 1 = ?</a:t>
            </a:r>
          </a:p>
        </p:txBody>
      </p:sp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8" y="861113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45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MICKEY 3 Picture 11">
            <a:extLst>
              <a:ext uri="{FF2B5EF4-FFF2-40B4-BE49-F238E27FC236}">
                <a16:creationId xmlns:a16="http://schemas.microsoft.com/office/drawing/2014/main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784" y="4655853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10" name="Cube 9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16708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06365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596021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085679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0058" y="2280255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18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099227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09922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39641" y="2197346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371" y="5123340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Cloud Callout 50"/>
          <p:cNvSpPr/>
          <p:nvPr/>
        </p:nvSpPr>
        <p:spPr>
          <a:xfrm>
            <a:off x="2892857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= 3 + ?</a:t>
            </a:r>
          </a:p>
        </p:txBody>
      </p:sp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8" y="861113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  <p:bldP spid="48" grpId="0" animBg="1"/>
      <p:bldP spid="48" grpId="1" animBg="1"/>
      <p:bldP spid="4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 TRONG </a:t>
            </a:r>
          </a:p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PHẠM VI 10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10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3E50-028B-DAD8-7012-C17CD4EF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913</Words>
  <Application>Microsoft Office PowerPoint</Application>
  <PresentationFormat>Custom</PresentationFormat>
  <Paragraphs>272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Fredoka One</vt:lpstr>
      <vt:lpstr>Titan One</vt:lpstr>
      <vt:lpstr>Calibri</vt:lpstr>
      <vt:lpstr>.TMC-Ong Do</vt:lpstr>
      <vt:lpstr>Lato Black</vt:lpstr>
      <vt:lpstr>Raleway</vt:lpstr>
      <vt:lpstr>Arial</vt:lpstr>
      <vt:lpstr>Arial-Rounded</vt:lpstr>
      <vt:lpstr>Bebas Neue</vt:lpstr>
      <vt:lpstr>Lato</vt:lpstr>
      <vt:lpstr>Mulish</vt:lpstr>
      <vt:lpstr>Neucha</vt:lpstr>
      <vt:lpstr>Children's Day in Brazil by Slidesgo</vt:lpstr>
      <vt:lpstr>Office Theme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Huyền Diệu Trương</cp:lastModifiedBy>
  <cp:revision>88</cp:revision>
  <dcterms:modified xsi:type="dcterms:W3CDTF">2023-05-21T11:06:22Z</dcterms:modified>
</cp:coreProperties>
</file>