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648" r:id="rId2"/>
    <p:sldId id="325" r:id="rId3"/>
    <p:sldId id="634" r:id="rId4"/>
    <p:sldId id="256" r:id="rId5"/>
    <p:sldId id="269" r:id="rId6"/>
    <p:sldId id="288" r:id="rId7"/>
    <p:sldId id="343" r:id="rId8"/>
    <p:sldId id="289" r:id="rId9"/>
    <p:sldId id="273" r:id="rId10"/>
    <p:sldId id="302" r:id="rId11"/>
    <p:sldId id="652" r:id="rId12"/>
    <p:sldId id="303" r:id="rId13"/>
    <p:sldId id="305" r:id="rId14"/>
    <p:sldId id="307" r:id="rId15"/>
    <p:sldId id="308" r:id="rId16"/>
    <p:sldId id="309" r:id="rId17"/>
    <p:sldId id="282" r:id="rId18"/>
    <p:sldId id="304" r:id="rId19"/>
  </p:sldIdLst>
  <p:sldSz cx="12161838" cy="6858000"/>
  <p:notesSz cx="6858000" cy="9144000"/>
  <p:embeddedFontLst>
    <p:embeddedFont>
      <p:font typeface=".TMC-Ong Do" pitchFamily="2" charset="0"/>
      <p:regular r:id="rId21"/>
    </p:embeddedFont>
    <p:embeddedFont>
      <p:font typeface="Bebas Neue" panose="020B0606020202050201" pitchFamily="34" charset="0"/>
      <p:regular r:id="rId22"/>
    </p:embeddedFont>
    <p:embeddedFont>
      <p:font typeface="Fredoka One" panose="02000000000000000000" pitchFamily="2" charset="0"/>
      <p:regular r:id="rId23"/>
    </p:embeddedFont>
    <p:embeddedFont>
      <p:font typeface="Lato" panose="020F0502020204030203" pitchFamily="34" charset="0"/>
      <p:regular r:id="rId24"/>
      <p:bold r:id="rId25"/>
    </p:embeddedFont>
    <p:embeddedFont>
      <p:font typeface="Mulish" panose="020B0604020202020204" charset="0"/>
      <p:regular r:id="rId26"/>
      <p:bold r:id="rId27"/>
      <p:italic r:id="rId28"/>
      <p:boldItalic r:id="rId29"/>
    </p:embeddedFont>
    <p:embeddedFont>
      <p:font typeface="Neucha" panose="020B0604020202020204" charset="0"/>
      <p:regular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Titan On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2651" autoAdjust="0"/>
  </p:normalViewPr>
  <p:slideViewPr>
    <p:cSldViewPr>
      <p:cViewPr varScale="1">
        <p:scale>
          <a:sx n="60" d="100"/>
          <a:sy n="60" d="100"/>
        </p:scale>
        <p:origin x="1224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DDC2B-84F9-49EC-8469-3DF7D29421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từng con mèo</a:t>
            </a:r>
          </a:p>
          <a:p>
            <a:r>
              <a:rPr lang="en-US" baseline="0"/>
              <a:t>Sau đó click vào kết luận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dục HS k tự ý xuống hồ bơi…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5" r:id="rId3"/>
    <p:sldLayoutId id="2147483678" r:id="rId4"/>
    <p:sldLayoutId id="2147483679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706" r:id="rId11"/>
    <p:sldLayoutId id="2147483707" r:id="rId12"/>
    <p:sldLayoutId id="2147483708" r:id="rId13"/>
    <p:sldLayoutId id="2147483711" r:id="rId14"/>
    <p:sldLayoutId id="2147483712" r:id="rId15"/>
    <p:sldLayoutId id="214748371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3519" y="152400"/>
            <a:ext cx="11374185" cy="846415"/>
            <a:chOff x="559883" y="346364"/>
            <a:chExt cx="11374185" cy="846415"/>
          </a:xfrm>
        </p:grpSpPr>
        <p:sp>
          <p:nvSpPr>
            <p:cNvPr id="18" name="Oval 17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Có mấy con cá đang cắn câu?</a:t>
              </a:r>
            </a:p>
          </p:txBody>
        </p:sp>
      </p:grpSp>
      <p:pic>
        <p:nvPicPr>
          <p:cNvPr id="11" name="Picture 2" descr="F:\AAA-LÀM ẢNH SLIDE\Bai11-LT2-3.png"/>
          <p:cNvPicPr>
            <a:picLocks noChangeAspect="1" noChangeArrowheads="1"/>
          </p:cNvPicPr>
          <p:nvPr/>
        </p:nvPicPr>
        <p:blipFill>
          <a:blip r:embed="rId3" cstate="print"/>
          <a:srcRect r="84061"/>
          <a:stretch>
            <a:fillRect/>
          </a:stretch>
        </p:blipFill>
        <p:spPr bwMode="auto">
          <a:xfrm>
            <a:off x="5777292" y="1560689"/>
            <a:ext cx="871564" cy="498981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04677" y="1055122"/>
            <a:ext cx="43969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41053" y="1055122"/>
            <a:ext cx="43969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32949" y="1055122"/>
            <a:ext cx="43969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58284" y="1055122"/>
            <a:ext cx="452265" cy="451266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55121" y="1055122"/>
            <a:ext cx="425271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50802" y="1055122"/>
            <a:ext cx="45572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13048" y="1055122"/>
            <a:ext cx="456528" cy="451266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H</a:t>
            </a:r>
          </a:p>
        </p:txBody>
      </p:sp>
      <p:pic>
        <p:nvPicPr>
          <p:cNvPr id="27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29495" r="57147"/>
          <a:stretch>
            <a:fillRect/>
          </a:stretch>
        </p:blipFill>
        <p:spPr bwMode="auto">
          <a:xfrm>
            <a:off x="7390224" y="1560689"/>
            <a:ext cx="730493" cy="4989819"/>
          </a:xfrm>
          <a:prstGeom prst="rect">
            <a:avLst/>
          </a:prstGeom>
          <a:noFill/>
        </p:spPr>
      </p:pic>
      <p:pic>
        <p:nvPicPr>
          <p:cNvPr id="28" name="Picture 2" descr="F:\AAA-LÀM ẢNH SLIDE\Bai11-LT2-3.png"/>
          <p:cNvPicPr>
            <a:picLocks noChangeAspect="1" noChangeArrowheads="1"/>
          </p:cNvPicPr>
          <p:nvPr/>
        </p:nvPicPr>
        <p:blipFill>
          <a:blip r:embed="rId3" cstate="print"/>
          <a:srcRect l="42399" r="42399"/>
          <a:stretch>
            <a:fillRect/>
          </a:stretch>
        </p:blipFill>
        <p:spPr bwMode="auto">
          <a:xfrm>
            <a:off x="8095878" y="1560689"/>
            <a:ext cx="831268" cy="4989819"/>
          </a:xfrm>
          <a:prstGeom prst="rect">
            <a:avLst/>
          </a:prstGeom>
          <a:noFill/>
        </p:spPr>
      </p:pic>
      <p:pic>
        <p:nvPicPr>
          <p:cNvPr id="29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57147" r="29495"/>
          <a:stretch>
            <a:fillRect/>
          </a:stretch>
        </p:blipFill>
        <p:spPr bwMode="auto">
          <a:xfrm>
            <a:off x="8902305" y="1560689"/>
            <a:ext cx="730477" cy="4989819"/>
          </a:xfrm>
          <a:prstGeom prst="rect">
            <a:avLst/>
          </a:prstGeom>
          <a:noFill/>
        </p:spPr>
      </p:pic>
      <p:pic>
        <p:nvPicPr>
          <p:cNvPr id="30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70051" r="14748"/>
          <a:stretch>
            <a:fillRect/>
          </a:stretch>
        </p:blipFill>
        <p:spPr bwMode="auto">
          <a:xfrm>
            <a:off x="9607808" y="1560689"/>
            <a:ext cx="831350" cy="4989819"/>
          </a:xfrm>
          <a:prstGeom prst="rect">
            <a:avLst/>
          </a:prstGeom>
          <a:noFill/>
        </p:spPr>
      </p:pic>
      <p:pic>
        <p:nvPicPr>
          <p:cNvPr id="31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84799"/>
          <a:stretch>
            <a:fillRect/>
          </a:stretch>
        </p:blipFill>
        <p:spPr bwMode="auto">
          <a:xfrm>
            <a:off x="10414480" y="1560689"/>
            <a:ext cx="831236" cy="4989819"/>
          </a:xfrm>
          <a:prstGeom prst="rect">
            <a:avLst/>
          </a:prstGeom>
          <a:noFill/>
        </p:spPr>
      </p:pic>
      <p:sp>
        <p:nvSpPr>
          <p:cNvPr id="32" name="Oval 31"/>
          <p:cNvSpPr/>
          <p:nvPr/>
        </p:nvSpPr>
        <p:spPr>
          <a:xfrm>
            <a:off x="5975023" y="103550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223687" y="103550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721150" y="103550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905701" y="103550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408238" y="103550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626638" y="2412742"/>
            <a:ext cx="4056121" cy="683730"/>
            <a:chOff x="557561" y="1188275"/>
            <a:chExt cx="3050695" cy="512956"/>
          </a:xfrm>
        </p:grpSpPr>
        <p:sp>
          <p:nvSpPr>
            <p:cNvPr id="38" name="Rounded Rectangle 37"/>
            <p:cNvSpPr/>
            <p:nvPr/>
          </p:nvSpPr>
          <p:spPr>
            <a:xfrm>
              <a:off x="557561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8848" y="1260087"/>
              <a:ext cx="2979408" cy="346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 5 con </a:t>
              </a:r>
              <a:r>
                <a:rPr lang="en-US" sz="24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cá</a:t>
              </a:r>
              <a:r>
                <a:rPr lang="en-US" sz="24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đang</a:t>
              </a:r>
              <a:r>
                <a:rPr lang="en-US" sz="24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cắn</a:t>
              </a:r>
              <a:r>
                <a:rPr lang="en-US" sz="24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câu</a:t>
              </a:r>
              <a:endParaRPr lang="en-US" sz="24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4754" y="2418516"/>
            <a:ext cx="1363121" cy="683730"/>
            <a:chOff x="557561" y="1188275"/>
            <a:chExt cx="3010829" cy="512956"/>
          </a:xfrm>
        </p:grpSpPr>
        <p:sp>
          <p:nvSpPr>
            <p:cNvPr id="41" name="Rounded Rectangle 40"/>
            <p:cNvSpPr/>
            <p:nvPr/>
          </p:nvSpPr>
          <p:spPr>
            <a:xfrm>
              <a:off x="557561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3430" y="1314532"/>
              <a:ext cx="2642052" cy="30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Kết</a:t>
              </a:r>
              <a:r>
                <a:rPr lang="en-US" sz="2000" b="1" dirty="0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Lato" pitchFamily="34" charset="0"/>
                  <a:cs typeface="Lato" pitchFamily="34" charset="0"/>
                </a:rPr>
                <a:t>luận</a:t>
              </a:r>
              <a:endParaRPr lang="en-US" sz="2000" b="1" dirty="0">
                <a:solidFill>
                  <a:schemeClr val="bg1"/>
                </a:solidFill>
                <a:latin typeface="Lato" pitchFamily="34" charset="0"/>
                <a:cs typeface="Lato" pitchFamily="34" charset="0"/>
              </a:endParaRPr>
            </a:p>
          </p:txBody>
        </p:sp>
      </p:grpSp>
      <p:pic>
        <p:nvPicPr>
          <p:cNvPr id="43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14748" r="70051"/>
          <a:stretch>
            <a:fillRect/>
          </a:stretch>
        </p:blipFill>
        <p:spPr bwMode="auto">
          <a:xfrm>
            <a:off x="6583667" y="1560689"/>
            <a:ext cx="831253" cy="4989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838200"/>
            <a:ext cx="1051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</a:p>
        </p:txBody>
      </p:sp>
      <p:grpSp>
        <p:nvGrpSpPr>
          <p:cNvPr id="17" name="Group 109"/>
          <p:cNvGrpSpPr/>
          <p:nvPr/>
        </p:nvGrpSpPr>
        <p:grpSpPr>
          <a:xfrm>
            <a:off x="7493658" y="2184008"/>
            <a:ext cx="954785" cy="995877"/>
            <a:chOff x="1975996" y="3646349"/>
            <a:chExt cx="446022" cy="464048"/>
          </a:xfrm>
          <a:solidFill>
            <a:schemeClr val="bg1"/>
          </a:solidFill>
        </p:grpSpPr>
        <p:sp>
          <p:nvSpPr>
            <p:cNvPr id="1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7649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03"/>
          <p:cNvGrpSpPr/>
          <p:nvPr/>
        </p:nvGrpSpPr>
        <p:grpSpPr>
          <a:xfrm>
            <a:off x="5556355" y="2195664"/>
            <a:ext cx="954785" cy="1002252"/>
            <a:chOff x="1975996" y="3646349"/>
            <a:chExt cx="446022" cy="467020"/>
          </a:xfrm>
          <a:solidFill>
            <a:schemeClr val="bg1"/>
          </a:solidFill>
        </p:grpSpPr>
        <p:sp>
          <p:nvSpPr>
            <p:cNvPr id="2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79461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3" name="Group 109"/>
          <p:cNvGrpSpPr/>
          <p:nvPr/>
        </p:nvGrpSpPr>
        <p:grpSpPr>
          <a:xfrm>
            <a:off x="3032919" y="2183226"/>
            <a:ext cx="954785" cy="1025603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2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26" name="Group 109"/>
          <p:cNvGrpSpPr/>
          <p:nvPr/>
        </p:nvGrpSpPr>
        <p:grpSpPr>
          <a:xfrm>
            <a:off x="7493658" y="4364019"/>
            <a:ext cx="954785" cy="1010740"/>
            <a:chOff x="1975996" y="3646349"/>
            <a:chExt cx="446022" cy="470974"/>
          </a:xfrm>
          <a:solidFill>
            <a:schemeClr val="bg1"/>
          </a:solidFill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8341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9" name="Group 103"/>
          <p:cNvGrpSpPr/>
          <p:nvPr/>
        </p:nvGrpSpPr>
        <p:grpSpPr>
          <a:xfrm>
            <a:off x="5556355" y="4375679"/>
            <a:ext cx="954785" cy="1017107"/>
            <a:chOff x="1975996" y="3646349"/>
            <a:chExt cx="446022" cy="473942"/>
          </a:xfrm>
          <a:solidFill>
            <a:schemeClr val="bg1"/>
          </a:solidFill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8638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109"/>
          <p:cNvGrpSpPr/>
          <p:nvPr/>
        </p:nvGrpSpPr>
        <p:grpSpPr>
          <a:xfrm>
            <a:off x="3032919" y="4364017"/>
            <a:ext cx="954785" cy="1025603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35" name="Group 112"/>
          <p:cNvGrpSpPr/>
          <p:nvPr/>
        </p:nvGrpSpPr>
        <p:grpSpPr>
          <a:xfrm>
            <a:off x="7493658" y="2184000"/>
            <a:ext cx="954785" cy="1025726"/>
            <a:chOff x="1975996" y="3646349"/>
            <a:chExt cx="446022" cy="477958"/>
          </a:xfrm>
          <a:solidFill>
            <a:schemeClr val="bg1"/>
          </a:solidFill>
        </p:grpSpPr>
        <p:sp>
          <p:nvSpPr>
            <p:cNvPr id="3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9040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8" name="Group 106"/>
          <p:cNvGrpSpPr/>
          <p:nvPr/>
        </p:nvGrpSpPr>
        <p:grpSpPr>
          <a:xfrm>
            <a:off x="5556355" y="4364014"/>
            <a:ext cx="954785" cy="1025717"/>
            <a:chOff x="1975996" y="3646345"/>
            <a:chExt cx="446022" cy="477953"/>
          </a:xfrm>
          <a:solidFill>
            <a:schemeClr val="bg1"/>
          </a:solidFill>
        </p:grpSpPr>
        <p:sp>
          <p:nvSpPr>
            <p:cNvPr id="39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90392"/>
              <a:ext cx="259502" cy="4339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3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07283" y="4443687"/>
            <a:ext cx="555508" cy="931190"/>
          </a:xfrm>
          <a:prstGeom prst="rect">
            <a:avLst/>
          </a:prstGeom>
          <a:noFill/>
          <a:ln>
            <a:noFill/>
          </a:ln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300" b="1" dirty="0">
              <a:solidFill>
                <a:schemeClr val="bg1"/>
              </a:solidFill>
              <a:latin typeface="Lato"/>
              <a:cs typeface="Lato" panose="020F05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0719" y="1980614"/>
            <a:ext cx="646873" cy="1230864"/>
          </a:xfrm>
          <a:prstGeom prst="rect">
            <a:avLst/>
          </a:prstGeom>
          <a:noFill/>
        </p:spPr>
        <p:txBody>
          <a:bodyPr wrap="square" lIns="121679" tIns="60840" rIns="121679" bIns="60840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7200" b="1" dirty="0">
              <a:solidFill>
                <a:srgbClr val="3B6BDD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82902" y="1893530"/>
            <a:ext cx="838672" cy="1353799"/>
          </a:xfrm>
          <a:prstGeom prst="rect">
            <a:avLst/>
          </a:prstGeom>
          <a:noFill/>
        </p:spPr>
        <p:txBody>
          <a:bodyPr wrap="square" lIns="121679" tIns="60840" rIns="121679" bIns="60840" rtlCol="0">
            <a:spAutoFit/>
          </a:bodyPr>
          <a:lstStyle/>
          <a:p>
            <a:pPr algn="ctr"/>
            <a:r>
              <a:rPr lang="en-US" sz="80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80719" y="4160625"/>
            <a:ext cx="646873" cy="1230864"/>
          </a:xfrm>
          <a:prstGeom prst="rect">
            <a:avLst/>
          </a:prstGeom>
          <a:noFill/>
        </p:spPr>
        <p:txBody>
          <a:bodyPr wrap="square" lIns="121679" tIns="60840" rIns="121679" bIns="60840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7200" b="1" dirty="0">
              <a:solidFill>
                <a:srgbClr val="3B6BDD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82902" y="4073541"/>
            <a:ext cx="838672" cy="1353799"/>
          </a:xfrm>
          <a:prstGeom prst="rect">
            <a:avLst/>
          </a:prstGeom>
          <a:noFill/>
        </p:spPr>
        <p:txBody>
          <a:bodyPr wrap="square" lIns="121679" tIns="60840" rIns="121679" bIns="60840" rtlCol="0">
            <a:spAutoFit/>
          </a:bodyPr>
          <a:lstStyle/>
          <a:p>
            <a:pPr algn="ctr"/>
            <a:r>
              <a:rPr lang="en-US" sz="80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1986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40226"/>
            <a:chOff x="597668" y="449759"/>
            <a:chExt cx="11658600" cy="740226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8" name="Picture 10" descr="F:\AAA-LÀM ẢNH SLIDE\Bai11-LT2-4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170" y="873648"/>
            <a:ext cx="10421511" cy="5279930"/>
          </a:xfrm>
          <a:prstGeom prst="rect">
            <a:avLst/>
          </a:prstGeom>
          <a:noFill/>
        </p:spPr>
      </p:pic>
      <p:grpSp>
        <p:nvGrpSpPr>
          <p:cNvPr id="59" name="Group 58"/>
          <p:cNvGrpSpPr/>
          <p:nvPr/>
        </p:nvGrpSpPr>
        <p:grpSpPr>
          <a:xfrm>
            <a:off x="2781993" y="2718388"/>
            <a:ext cx="2172734" cy="1627536"/>
            <a:chOff x="2092395" y="2162081"/>
            <a:chExt cx="1634159" cy="1221029"/>
          </a:xfrm>
        </p:grpSpPr>
        <p:sp>
          <p:nvSpPr>
            <p:cNvPr id="60" name="Rectangle 59"/>
            <p:cNvSpPr/>
            <p:nvPr/>
          </p:nvSpPr>
          <p:spPr>
            <a:xfrm>
              <a:off x="2732049" y="2709746"/>
              <a:ext cx="156117" cy="1784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11" descr="F:\AAA-LÀM ẢNH SLIDE\Bai11-LT2-4(2).png"/>
            <p:cNvPicPr>
              <a:picLocks noChangeAspect="1" noChangeArrowheads="1"/>
            </p:cNvPicPr>
            <p:nvPr/>
          </p:nvPicPr>
          <p:blipFill>
            <a:blip r:embed="rId4" cstate="print"/>
            <a:srcRect l="14400" t="22800" r="14400" b="24000"/>
            <a:stretch>
              <a:fillRect/>
            </a:stretch>
          </p:blipFill>
          <p:spPr bwMode="auto">
            <a:xfrm>
              <a:off x="2092395" y="2162081"/>
              <a:ext cx="1634159" cy="1221029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626238" y="3657900"/>
            <a:ext cx="1611343" cy="2100013"/>
            <a:chOff x="3479491" y="2866933"/>
            <a:chExt cx="1211925" cy="1575496"/>
          </a:xfrm>
        </p:grpSpPr>
        <p:sp>
          <p:nvSpPr>
            <p:cNvPr id="63" name="Rectangle 62"/>
            <p:cNvSpPr/>
            <p:nvPr/>
          </p:nvSpPr>
          <p:spPr>
            <a:xfrm>
              <a:off x="3980985" y="3724507"/>
              <a:ext cx="211874" cy="167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12" descr="F:\AAA-LÀM ẢNH SLIDE\Bai11-LT2-4(3).png"/>
            <p:cNvPicPr>
              <a:picLocks noChangeAspect="1" noChangeArrowheads="1"/>
            </p:cNvPicPr>
            <p:nvPr/>
          </p:nvPicPr>
          <p:blipFill>
            <a:blip r:embed="rId5" cstate="print"/>
            <a:srcRect l="20400" t="14400" r="27600" b="18000"/>
            <a:stretch>
              <a:fillRect/>
            </a:stretch>
          </p:blipFill>
          <p:spPr bwMode="auto">
            <a:xfrm>
              <a:off x="3479491" y="2866933"/>
              <a:ext cx="1211925" cy="1575496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6369343" y="2705201"/>
            <a:ext cx="1100437" cy="990380"/>
            <a:chOff x="4790517" y="2163339"/>
            <a:chExt cx="827662" cy="743014"/>
          </a:xfrm>
        </p:grpSpPr>
        <p:sp>
          <p:nvSpPr>
            <p:cNvPr id="66" name="Rectangle 65"/>
            <p:cNvSpPr/>
            <p:nvPr/>
          </p:nvSpPr>
          <p:spPr>
            <a:xfrm>
              <a:off x="5151863" y="2642839"/>
              <a:ext cx="156117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7" descr="F:\AAA-LÀM ẢNH SLIDE\Bai11-LT2-4(5).png"/>
            <p:cNvPicPr>
              <a:picLocks noChangeAspect="1" noChangeArrowheads="1"/>
            </p:cNvPicPr>
            <p:nvPr/>
          </p:nvPicPr>
          <p:blipFill>
            <a:blip r:embed="rId6" cstate="print"/>
            <a:srcRect l="32400" t="33600" r="32400" b="34800"/>
            <a:stretch>
              <a:fillRect/>
            </a:stretch>
          </p:blipFill>
          <p:spPr bwMode="auto">
            <a:xfrm>
              <a:off x="4790517" y="2163339"/>
              <a:ext cx="827662" cy="743014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6308886" y="2318744"/>
            <a:ext cx="689156" cy="615522"/>
            <a:chOff x="4745046" y="1862256"/>
            <a:chExt cx="518329" cy="461784"/>
          </a:xfrm>
        </p:grpSpPr>
        <p:sp>
          <p:nvSpPr>
            <p:cNvPr id="69" name="Rectangle 68"/>
            <p:cNvSpPr/>
            <p:nvPr/>
          </p:nvSpPr>
          <p:spPr>
            <a:xfrm>
              <a:off x="4895385" y="2129883"/>
              <a:ext cx="111513" cy="89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" descr="F:\AAA-LÀM ẢNH SLIDE\Bai11-LT2-4(4).png"/>
            <p:cNvPicPr>
              <a:picLocks noChangeAspect="1" noChangeArrowheads="1"/>
            </p:cNvPicPr>
            <p:nvPr/>
          </p:nvPicPr>
          <p:blipFill>
            <a:blip r:embed="rId7" cstate="print"/>
            <a:srcRect l="38400" t="39600" r="39600" b="40800"/>
            <a:stretch>
              <a:fillRect/>
            </a:stretch>
          </p:blipFill>
          <p:spPr bwMode="auto">
            <a:xfrm>
              <a:off x="4745046" y="1862256"/>
              <a:ext cx="518329" cy="461784"/>
            </a:xfrm>
            <a:prstGeom prst="rect">
              <a:avLst/>
            </a:prstGeom>
            <a:noFill/>
          </p:spPr>
        </p:pic>
      </p:grpSp>
      <p:grpSp>
        <p:nvGrpSpPr>
          <p:cNvPr id="71" name="Group 70"/>
          <p:cNvGrpSpPr/>
          <p:nvPr/>
        </p:nvGrpSpPr>
        <p:grpSpPr>
          <a:xfrm>
            <a:off x="9536784" y="2407926"/>
            <a:ext cx="876496" cy="900354"/>
            <a:chOff x="7172816" y="1929163"/>
            <a:chExt cx="659231" cy="675474"/>
          </a:xfrm>
        </p:grpSpPr>
        <p:sp>
          <p:nvSpPr>
            <p:cNvPr id="72" name="Rectangle 71"/>
            <p:cNvSpPr/>
            <p:nvPr/>
          </p:nvSpPr>
          <p:spPr>
            <a:xfrm>
              <a:off x="7426712" y="2297151"/>
              <a:ext cx="144966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9" descr="F:\AAA-LÀM ẢNH SLIDE\Bai11-LT2-4(7).png"/>
            <p:cNvPicPr>
              <a:picLocks noChangeAspect="1" noChangeArrowheads="1"/>
            </p:cNvPicPr>
            <p:nvPr/>
          </p:nvPicPr>
          <p:blipFill>
            <a:blip r:embed="rId8" cstate="print"/>
            <a:srcRect l="11163" t="25946" r="25116" b="18870"/>
            <a:stretch>
              <a:fillRect/>
            </a:stretch>
          </p:blipFill>
          <p:spPr bwMode="auto">
            <a:xfrm>
              <a:off x="7172816" y="1929163"/>
              <a:ext cx="659231" cy="675474"/>
            </a:xfrm>
            <a:prstGeom prst="rect">
              <a:avLst/>
            </a:prstGeom>
            <a:noFill/>
          </p:spPr>
        </p:pic>
      </p:grpSp>
      <p:grpSp>
        <p:nvGrpSpPr>
          <p:cNvPr id="74" name="Group 73"/>
          <p:cNvGrpSpPr/>
          <p:nvPr/>
        </p:nvGrpSpPr>
        <p:grpSpPr>
          <a:xfrm>
            <a:off x="7591097" y="2364240"/>
            <a:ext cx="1756128" cy="1648967"/>
            <a:chOff x="5709424" y="1896388"/>
            <a:chExt cx="1320821" cy="1237107"/>
          </a:xfrm>
        </p:grpSpPr>
        <p:sp>
          <p:nvSpPr>
            <p:cNvPr id="75" name="Rectangle 74"/>
            <p:cNvSpPr/>
            <p:nvPr/>
          </p:nvSpPr>
          <p:spPr>
            <a:xfrm>
              <a:off x="6144322" y="2787805"/>
              <a:ext cx="189571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8" descr="F:\AAA-LÀM ẢNH SLIDE\Bai11-LT2-4(6).png"/>
            <p:cNvPicPr>
              <a:picLocks noChangeAspect="1" noChangeArrowheads="1"/>
            </p:cNvPicPr>
            <p:nvPr/>
          </p:nvPicPr>
          <p:blipFill>
            <a:blip r:embed="rId9" cstate="print"/>
            <a:srcRect l="21600" t="22800" r="21600" b="24000"/>
            <a:stretch>
              <a:fillRect/>
            </a:stretch>
          </p:blipFill>
          <p:spPr bwMode="auto">
            <a:xfrm>
              <a:off x="5709424" y="1896388"/>
              <a:ext cx="1320821" cy="1237107"/>
            </a:xfrm>
            <a:prstGeom prst="rect">
              <a:avLst/>
            </a:prstGeom>
            <a:noFill/>
          </p:spPr>
        </p:pic>
      </p:grpSp>
      <p:grpSp>
        <p:nvGrpSpPr>
          <p:cNvPr id="77" name="Group 103"/>
          <p:cNvGrpSpPr/>
          <p:nvPr/>
        </p:nvGrpSpPr>
        <p:grpSpPr>
          <a:xfrm>
            <a:off x="5600840" y="5825830"/>
            <a:ext cx="589719" cy="598489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7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0" name="Group 106"/>
          <p:cNvGrpSpPr/>
          <p:nvPr/>
        </p:nvGrpSpPr>
        <p:grpSpPr>
          <a:xfrm>
            <a:off x="5600840" y="5829469"/>
            <a:ext cx="589719" cy="591207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81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3" name="Group 109"/>
          <p:cNvGrpSpPr/>
          <p:nvPr/>
        </p:nvGrpSpPr>
        <p:grpSpPr>
          <a:xfrm>
            <a:off x="6826491" y="5827793"/>
            <a:ext cx="589719" cy="594562"/>
            <a:chOff x="1975996" y="3646349"/>
            <a:chExt cx="446022" cy="448555"/>
          </a:xfrm>
          <a:solidFill>
            <a:schemeClr val="bg1"/>
          </a:solidFill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60996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40115" y="5837501"/>
            <a:ext cx="343107" cy="575146"/>
          </a:xfrm>
          <a:prstGeom prst="rect">
            <a:avLst/>
          </a:prstGeom>
          <a:noFill/>
          <a:ln>
            <a:noFill/>
          </a:ln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300" b="1" dirty="0">
              <a:solidFill>
                <a:schemeClr val="bg1"/>
              </a:solidFill>
              <a:latin typeface="Lato"/>
              <a:cs typeface="Lato" panose="020F0502020204030203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73335" y="5694320"/>
            <a:ext cx="399537" cy="861532"/>
          </a:xfrm>
          <a:prstGeom prst="rect">
            <a:avLst/>
          </a:prstGeom>
          <a:noFill/>
        </p:spPr>
        <p:txBody>
          <a:bodyPr wrap="square" lIns="121679" tIns="60840" rIns="121679" bIns="60840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en-US" sz="4800" b="1" dirty="0">
              <a:solidFill>
                <a:srgbClr val="3B6BDD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256732" y="5694320"/>
            <a:ext cx="518003" cy="861509"/>
          </a:xfrm>
          <a:prstGeom prst="rect">
            <a:avLst/>
          </a:prstGeom>
          <a:noFill/>
        </p:spPr>
        <p:txBody>
          <a:bodyPr wrap="square" lIns="121679" tIns="60840" rIns="121679" bIns="60840" rtlCol="0">
            <a:spAutoFit/>
          </a:bodyPr>
          <a:lstStyle/>
          <a:p>
            <a:pPr algn="ctr"/>
            <a:r>
              <a:rPr lang="en-US" sz="4800" b="1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9" name="Group 103"/>
          <p:cNvGrpSpPr/>
          <p:nvPr/>
        </p:nvGrpSpPr>
        <p:grpSpPr>
          <a:xfrm>
            <a:off x="4174751" y="5825830"/>
            <a:ext cx="589719" cy="598489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2" name="Group 106"/>
          <p:cNvGrpSpPr/>
          <p:nvPr/>
        </p:nvGrpSpPr>
        <p:grpSpPr>
          <a:xfrm>
            <a:off x="4174751" y="5829469"/>
            <a:ext cx="589719" cy="591207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93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96" y="5410200"/>
            <a:ext cx="82296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C. 5</a:t>
            </a:r>
            <a:endParaRPr lang="vi-VN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9696" y="3886200"/>
            <a:ext cx="82296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B. 6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88" y="563212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09" y="414289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009696" y="2358716"/>
            <a:ext cx="82296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7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258770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98216" y="457200"/>
            <a:ext cx="905256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2 = ?</a:t>
            </a:r>
            <a:endParaRPr lang="en-US" sz="6600" b="1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6343" y="5220357"/>
            <a:ext cx="8244027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5400" dirty="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</a:t>
            </a:r>
            <a:r>
              <a:rPr lang="vi-VN" sz="54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54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0</a:t>
            </a:r>
            <a:endParaRPr lang="vi-VN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3936" y="2133600"/>
            <a:ext cx="8244027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2</a:t>
            </a:r>
            <a:endParaRPr lang="en-US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40" y="5442278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70" y="236031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937038" y="3707863"/>
            <a:ext cx="824402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</a:t>
            </a:r>
            <a:r>
              <a:rPr lang="en-US" sz="54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1</a:t>
            </a:r>
            <a:endParaRPr lang="en-US" sz="54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393685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24836" y="304800"/>
            <a:ext cx="906843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7 = ?</a:t>
            </a:r>
            <a:endParaRPr lang="en-US" sz="6600" b="1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3048" y="2513350"/>
            <a:ext cx="8244027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  <a:r>
              <a:rPr lang="vi-VN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vi-VN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6718" y="5410200"/>
            <a:ext cx="8244027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0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45" y="2735271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352" y="563691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937038" y="3973906"/>
            <a:ext cx="824402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1</a:t>
            </a:r>
            <a:endParaRPr lang="en-US" sz="6000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420289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24836" y="351670"/>
            <a:ext cx="906843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3 - ? = 1</a:t>
            </a:r>
            <a:endParaRPr lang="en-US" sz="6600" b="1" dirty="0">
              <a:solidFill>
                <a:schemeClr val="bg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1904455" y="1265327"/>
            <a:ext cx="7910513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6600" b="1">
                <a:solidFill>
                  <a:schemeClr val="tx1"/>
                </a:solidFill>
                <a:latin typeface="+mj-lt"/>
              </a:rPr>
              <a:t>KHỞI ĐỘNG</a:t>
            </a:r>
            <a:endParaRPr sz="6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ơng Lắm Thầy Cô Ơi! - Bé Phan Hiếu Kiê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76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0512" y="1295400"/>
            <a:ext cx="12208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– 1 = 1 	3 – 2 = 1		4 – 3 = 1		4 – 4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– 1 = 3		3 – 1 = 2		5 – 1 = 4		2 – 0 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5534" y="1371600"/>
            <a:ext cx="108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442" y="3048000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231663" y="3817203"/>
          <a:ext cx="11734803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859518" y="5826525"/>
            <a:ext cx="6284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1063" y="579749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6463" y="5826525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89035" y="581201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9921" y="580560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177" y="581201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546207" y="581201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74265" y="579749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8465" r="67362" b="69678"/>
          <a:stretch/>
        </p:blipFill>
        <p:spPr>
          <a:xfrm>
            <a:off x="2702731" y="1464566"/>
            <a:ext cx="696664" cy="614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t="7105" r="37748" b="71038"/>
          <a:stretch/>
        </p:blipFill>
        <p:spPr>
          <a:xfrm>
            <a:off x="2654994" y="2279372"/>
            <a:ext cx="696664" cy="614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2" t="8722" r="7735" b="69421"/>
          <a:stretch/>
        </p:blipFill>
        <p:spPr>
          <a:xfrm>
            <a:off x="5516820" y="1464566"/>
            <a:ext cx="696664" cy="614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32524" r="1269" b="40155"/>
          <a:stretch/>
        </p:blipFill>
        <p:spPr>
          <a:xfrm>
            <a:off x="5388841" y="2279372"/>
            <a:ext cx="952622" cy="7686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3505" r="67909" b="44638"/>
          <a:stretch/>
        </p:blipFill>
        <p:spPr>
          <a:xfrm>
            <a:off x="8203635" y="1371600"/>
            <a:ext cx="696664" cy="614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61237" r="67352" b="13110"/>
          <a:stretch/>
        </p:blipFill>
        <p:spPr>
          <a:xfrm>
            <a:off x="8148631" y="2218726"/>
            <a:ext cx="696664" cy="7217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60702" r="35316" b="13645"/>
          <a:stretch/>
        </p:blipFill>
        <p:spPr>
          <a:xfrm>
            <a:off x="10874265" y="1339347"/>
            <a:ext cx="845454" cy="72172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6" t="60450" r="1730" b="13897"/>
          <a:stretch/>
        </p:blipFill>
        <p:spPr>
          <a:xfrm>
            <a:off x="10914453" y="2172562"/>
            <a:ext cx="845454" cy="721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72804" r="47732" b="10303"/>
          <a:stretch/>
        </p:blipFill>
        <p:spPr>
          <a:xfrm>
            <a:off x="2951550" y="5812011"/>
            <a:ext cx="1124856" cy="8479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50289" r="47866" b="32818"/>
          <a:stretch/>
        </p:blipFill>
        <p:spPr>
          <a:xfrm>
            <a:off x="5550730" y="5812011"/>
            <a:ext cx="1124856" cy="8479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6" t="26850" r="47426" b="52023"/>
          <a:stretch/>
        </p:blipFill>
        <p:spPr>
          <a:xfrm>
            <a:off x="8228556" y="5787570"/>
            <a:ext cx="944451" cy="8764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7" t="48537" r="1741" b="34570"/>
          <a:stretch/>
        </p:blipFill>
        <p:spPr>
          <a:xfrm>
            <a:off x="6841380" y="5802084"/>
            <a:ext cx="1124856" cy="8479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8" t="6322" r="4488" b="76785"/>
          <a:stretch/>
        </p:blipFill>
        <p:spPr>
          <a:xfrm>
            <a:off x="10883862" y="5816040"/>
            <a:ext cx="930201" cy="8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38609" y="3754706"/>
            <a:ext cx="3782453" cy="2913287"/>
            <a:chOff x="5140711" y="1868837"/>
            <a:chExt cx="3300761" cy="2535896"/>
          </a:xfrm>
        </p:grpSpPr>
        <p:sp>
          <p:nvSpPr>
            <p:cNvPr id="11" name="Oval 10"/>
            <p:cNvSpPr/>
            <p:nvPr/>
          </p:nvSpPr>
          <p:spPr>
            <a:xfrm>
              <a:off x="5140711" y="3858323"/>
              <a:ext cx="3300761" cy="54641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F:\AAA-LÀM ẢNH SLIDE\Bai11-LT2-2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53100" y="1868837"/>
              <a:ext cx="1675983" cy="2364594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3580723" y="1670514"/>
            <a:ext cx="2453606" cy="2359859"/>
            <a:chOff x="4142795" y="1134968"/>
            <a:chExt cx="1845409" cy="1770441"/>
          </a:xfrm>
        </p:grpSpPr>
        <p:sp>
          <p:nvSpPr>
            <p:cNvPr id="14" name="Rectangle 13"/>
            <p:cNvSpPr/>
            <p:nvPr/>
          </p:nvSpPr>
          <p:spPr>
            <a:xfrm>
              <a:off x="4605454" y="1572322"/>
              <a:ext cx="278780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4" descr="F:\AAA-LÀM ẢNH SLIDE\Bai11-LT2-2(3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2795" y="1134968"/>
              <a:ext cx="1845409" cy="1770441"/>
            </a:xfrm>
            <a:prstGeom prst="rect">
              <a:avLst/>
            </a:prstGeom>
            <a:noFill/>
          </p:spPr>
        </p:pic>
      </p:grpSp>
      <p:grpSp>
        <p:nvGrpSpPr>
          <p:cNvPr id="16" name="Group 15"/>
          <p:cNvGrpSpPr/>
          <p:nvPr/>
        </p:nvGrpSpPr>
        <p:grpSpPr>
          <a:xfrm>
            <a:off x="6232528" y="1248211"/>
            <a:ext cx="2465110" cy="2736512"/>
            <a:chOff x="6137274" y="818143"/>
            <a:chExt cx="1854061" cy="2053018"/>
          </a:xfrm>
        </p:grpSpPr>
        <p:sp>
          <p:nvSpPr>
            <p:cNvPr id="17" name="Rectangle 16"/>
            <p:cNvSpPr/>
            <p:nvPr/>
          </p:nvSpPr>
          <p:spPr>
            <a:xfrm>
              <a:off x="7103327" y="1293541"/>
              <a:ext cx="401444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6" descr="F:\AAA-LÀM ẢNH SLIDE\Bai11-LT2-2(5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37274" y="818143"/>
              <a:ext cx="1854061" cy="2053018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6261258" y="2830217"/>
            <a:ext cx="2730383" cy="1557407"/>
            <a:chOff x="6158882" y="2005014"/>
            <a:chExt cx="2053579" cy="1168416"/>
          </a:xfrm>
        </p:grpSpPr>
        <p:sp>
          <p:nvSpPr>
            <p:cNvPr id="20" name="Rectangle 19"/>
            <p:cNvSpPr/>
            <p:nvPr/>
          </p:nvSpPr>
          <p:spPr>
            <a:xfrm>
              <a:off x="7382107" y="2453268"/>
              <a:ext cx="367991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7" descr="F:\AAA-LÀM ẢNH SLIDE\Bai11-LT2-2(6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58882" y="2005014"/>
              <a:ext cx="2053579" cy="1168416"/>
            </a:xfrm>
            <a:prstGeom prst="rect">
              <a:avLst/>
            </a:prstGeom>
            <a:noFill/>
          </p:spPr>
        </p:pic>
      </p:grpSp>
      <p:grpSp>
        <p:nvGrpSpPr>
          <p:cNvPr id="22" name="Group 21"/>
          <p:cNvGrpSpPr/>
          <p:nvPr/>
        </p:nvGrpSpPr>
        <p:grpSpPr>
          <a:xfrm>
            <a:off x="5198133" y="1424044"/>
            <a:ext cx="1644682" cy="2313739"/>
            <a:chOff x="5359284" y="950059"/>
            <a:chExt cx="1237000" cy="1735840"/>
          </a:xfrm>
        </p:grpSpPr>
        <p:sp>
          <p:nvSpPr>
            <p:cNvPr id="23" name="Rectangle 22"/>
            <p:cNvSpPr/>
            <p:nvPr/>
          </p:nvSpPr>
          <p:spPr>
            <a:xfrm>
              <a:off x="5887844" y="1393902"/>
              <a:ext cx="28993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5" descr="F:\AAA-LÀM ẢNH SLIDE\Bai11-LT2-2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59284" y="950059"/>
              <a:ext cx="1237000" cy="1735840"/>
            </a:xfrm>
            <a:prstGeom prst="rect">
              <a:avLst/>
            </a:prstGeom>
            <a:noFill/>
          </p:spPr>
        </p:pic>
      </p:grpSp>
      <p:grpSp>
        <p:nvGrpSpPr>
          <p:cNvPr id="25" name="Group 24"/>
          <p:cNvGrpSpPr/>
          <p:nvPr/>
        </p:nvGrpSpPr>
        <p:grpSpPr>
          <a:xfrm>
            <a:off x="3028699" y="3039236"/>
            <a:ext cx="3277866" cy="1575803"/>
            <a:chOff x="3727607" y="2161826"/>
            <a:chExt cx="2465352" cy="1182217"/>
          </a:xfrm>
        </p:grpSpPr>
        <p:sp>
          <p:nvSpPr>
            <p:cNvPr id="26" name="Rectangle 25"/>
            <p:cNvSpPr/>
            <p:nvPr/>
          </p:nvSpPr>
          <p:spPr>
            <a:xfrm>
              <a:off x="4259766" y="2587083"/>
              <a:ext cx="245327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3" descr="F:\AAA-LÀM ẢNH SLIDE\Bai11-LT2-2(2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27607" y="2161826"/>
              <a:ext cx="2465352" cy="1182217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391442" y="328054"/>
            <a:ext cx="11770395" cy="830997"/>
            <a:chOff x="597667" y="502580"/>
            <a:chExt cx="11770395" cy="830997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5" y="502580"/>
              <a:ext cx="10905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bông hoa nào ghi phép tính có kết quả lớn hơn 3?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 rot="3124355">
            <a:off x="3362684" y="150859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 rot="1284363">
            <a:off x="2510150" y="321492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17857492">
            <a:off x="7469289" y="413061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8566592">
            <a:off x="8067985" y="1237152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 animBg="1"/>
      <p:bldP spid="47" grpId="0" animBg="1"/>
      <p:bldP spid="49" grpId="0" animBg="1"/>
      <p:bldP spid="55" grpId="0" animBg="1"/>
    </p:bld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617</Words>
  <Application>Microsoft Office PowerPoint</Application>
  <PresentationFormat>Custom</PresentationFormat>
  <Paragraphs>141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Fredoka One</vt:lpstr>
      <vt:lpstr>Mulish</vt:lpstr>
      <vt:lpstr>Bebas Neue</vt:lpstr>
      <vt:lpstr>Titan One</vt:lpstr>
      <vt:lpstr>.TMC-Ong Do</vt:lpstr>
      <vt:lpstr>Raleway</vt:lpstr>
      <vt:lpstr>Lato</vt:lpstr>
      <vt:lpstr>Neucha</vt:lpstr>
      <vt:lpstr>Children's Day in Brazil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93</cp:revision>
  <dcterms:modified xsi:type="dcterms:W3CDTF">2023-05-22T13:34:47Z</dcterms:modified>
</cp:coreProperties>
</file>