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648" r:id="rId2"/>
    <p:sldId id="649" r:id="rId3"/>
    <p:sldId id="634" r:id="rId4"/>
    <p:sldId id="650" r:id="rId5"/>
    <p:sldId id="651" r:id="rId6"/>
    <p:sldId id="288" r:id="rId7"/>
    <p:sldId id="343" r:id="rId8"/>
    <p:sldId id="342" r:id="rId9"/>
    <p:sldId id="652" r:id="rId10"/>
    <p:sldId id="330" r:id="rId11"/>
    <p:sldId id="332" r:id="rId12"/>
    <p:sldId id="331" r:id="rId13"/>
    <p:sldId id="653" r:id="rId14"/>
    <p:sldId id="337" r:id="rId15"/>
    <p:sldId id="351" r:id="rId16"/>
    <p:sldId id="350" r:id="rId17"/>
    <p:sldId id="305" r:id="rId18"/>
    <p:sldId id="654" r:id="rId19"/>
    <p:sldId id="282" r:id="rId20"/>
    <p:sldId id="304" r:id="rId21"/>
    <p:sldId id="333" r:id="rId22"/>
  </p:sldIdLst>
  <p:sldSz cx="12161838" cy="6858000"/>
  <p:notesSz cx="6858000" cy="9144000"/>
  <p:embeddedFontLst>
    <p:embeddedFont>
      <p:font typeface=".TMC-Ong Do" pitchFamily="2" charset="0"/>
      <p:regular r:id="rId24"/>
    </p:embeddedFont>
    <p:embeddedFont>
      <p:font typeface="Arial-Rounded" panose="020B0500000000000000" pitchFamily="34" charset="0"/>
      <p:regular r:id="rId25"/>
    </p:embeddedFont>
    <p:embeddedFont>
      <p:font typeface="Bebas Neue" panose="020B0606020202050201" pitchFamily="34" charset="0"/>
      <p:regular r:id="rId26"/>
    </p:embeddedFont>
    <p:embeddedFont>
      <p:font typeface="Just Another Hand" panose="020B0604020202020204" charset="0"/>
      <p:regular r:id="rId27"/>
    </p:embeddedFont>
    <p:embeddedFont>
      <p:font typeface="Montserrat Medium" panose="00000600000000000000" pitchFamily="2" charset="0"/>
      <p:regular r:id="rId28"/>
      <p:bold r:id="rId29"/>
      <p:italic r:id="rId30"/>
      <p:boldItalic r:id="rId31"/>
    </p:embeddedFont>
    <p:embeddedFont>
      <p:font typeface="Mulish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8C858"/>
    <a:srgbClr val="CCFFFF"/>
    <a:srgbClr val="FF8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6B4BDE-008D-40D4-A614-3F5026BE856F}">
  <a:tblStyle styleId="{4D6B4BDE-008D-40D4-A614-3F5026BE85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9669" autoAdjust="0"/>
  </p:normalViewPr>
  <p:slideViewPr>
    <p:cSldViewPr snapToGrid="0" snapToObjects="1">
      <p:cViewPr varScale="1">
        <p:scale>
          <a:sx n="61" d="100"/>
          <a:sy n="61" d="100"/>
        </p:scale>
        <p:origin x="10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con vật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ngựa để quay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Chúc</a:t>
            </a:r>
            <a:r>
              <a:rPr lang="en-US" baseline="0"/>
              <a:t> mừng HS đã hoàn thành BT2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4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9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Dẫn</a:t>
            </a:r>
            <a:r>
              <a:rPr lang="en-US" baseline="0"/>
              <a:t> dắt HS vào game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Dẫn</a:t>
            </a:r>
            <a:r>
              <a:rPr lang="en-US" sz="1400" baseline="0"/>
              <a:t> dắt: Các con vật đều rất đói bụng rồi, chúng ta hãy cùng đi tìm thức ăn về cho chúng nhé!</a:t>
            </a:r>
          </a:p>
          <a:p>
            <a:r>
              <a:rPr lang="en-US" sz="1400"/>
              <a:t>Click vào</a:t>
            </a:r>
            <a:r>
              <a:rPr lang="en-US" sz="1400" baseline="0"/>
              <a:t> con vật để đến câu hỏi</a:t>
            </a:r>
          </a:p>
          <a:p>
            <a:r>
              <a:rPr lang="en-US" sz="1400" baseline="0"/>
              <a:t>Tại slide câu hỏi, click vào con vật để quay về slide này.</a:t>
            </a:r>
          </a:p>
          <a:p>
            <a:r>
              <a:rPr lang="en-US" sz="1400"/>
              <a:t>Click vào</a:t>
            </a:r>
            <a:r>
              <a:rPr lang="en-US" sz="1400" baseline="0"/>
              <a:t> Mặt trời để đến bài học</a:t>
            </a: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sóc để quay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-558348" y="4429867"/>
            <a:ext cx="5840748" cy="3414600"/>
            <a:chOff x="-419800" y="3322400"/>
            <a:chExt cx="4391425" cy="2560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674857" y="-563009"/>
            <a:ext cx="2941159" cy="1525560"/>
            <a:chOff x="7274138" y="-422257"/>
            <a:chExt cx="2211340" cy="1144170"/>
          </a:xfrm>
        </p:grpSpPr>
        <p:sp>
          <p:nvSpPr>
            <p:cNvPr id="19" name="Google Shape;19;p2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3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6"/>
          <p:cNvGrpSpPr/>
          <p:nvPr/>
        </p:nvGrpSpPr>
        <p:grpSpPr>
          <a:xfrm>
            <a:off x="9674857" y="-563009"/>
            <a:ext cx="2941159" cy="1525560"/>
            <a:chOff x="7274138" y="-422257"/>
            <a:chExt cx="2211340" cy="1144170"/>
          </a:xfrm>
        </p:grpSpPr>
        <p:sp>
          <p:nvSpPr>
            <p:cNvPr id="81" name="Google Shape;81;p6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6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6" name="Google Shape;86;p6"/>
          <p:cNvGrpSpPr/>
          <p:nvPr/>
        </p:nvGrpSpPr>
        <p:grpSpPr>
          <a:xfrm>
            <a:off x="-558348" y="4429867"/>
            <a:ext cx="5840748" cy="3414600"/>
            <a:chOff x="-419800" y="3322400"/>
            <a:chExt cx="4391425" cy="2560950"/>
          </a:xfrm>
        </p:grpSpPr>
        <p:sp>
          <p:nvSpPr>
            <p:cNvPr id="87" name="Google Shape;87;p6"/>
            <p:cNvSpPr/>
            <p:nvPr/>
          </p:nvSpPr>
          <p:spPr>
            <a:xfrm flipH="1">
              <a:off x="-9263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6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6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9"/>
          <p:cNvGrpSpPr/>
          <p:nvPr/>
        </p:nvGrpSpPr>
        <p:grpSpPr>
          <a:xfrm>
            <a:off x="-736333" y="-95999"/>
            <a:ext cx="3129472" cy="1570441"/>
            <a:chOff x="-553620" y="-72000"/>
            <a:chExt cx="2352925" cy="1177831"/>
          </a:xfrm>
        </p:grpSpPr>
        <p:sp>
          <p:nvSpPr>
            <p:cNvPr id="124" name="Google Shape;124;p9"/>
            <p:cNvSpPr/>
            <p:nvPr/>
          </p:nvSpPr>
          <p:spPr>
            <a:xfrm>
              <a:off x="1370675" y="17623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9"/>
            <p:cNvSpPr/>
            <p:nvPr/>
          </p:nvSpPr>
          <p:spPr>
            <a:xfrm flipH="1">
              <a:off x="85835" y="391316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67902" y="6291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9"/>
            <p:cNvSpPr/>
            <p:nvPr/>
          </p:nvSpPr>
          <p:spPr>
            <a:xfrm flipH="1">
              <a:off x="-553620" y="-72000"/>
              <a:ext cx="2352925" cy="1177831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9"/>
            <p:cNvSpPr/>
            <p:nvPr/>
          </p:nvSpPr>
          <p:spPr>
            <a:xfrm flipH="1">
              <a:off x="658425" y="162259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9" name="Google Shape;129;p9"/>
          <p:cNvSpPr/>
          <p:nvPr/>
        </p:nvSpPr>
        <p:spPr>
          <a:xfrm>
            <a:off x="8744812" y="4839201"/>
            <a:ext cx="3417189" cy="2019143"/>
          </a:xfrm>
          <a:custGeom>
            <a:avLst/>
            <a:gdLst/>
            <a:ahLst/>
            <a:cxnLst/>
            <a:rect l="l" t="t" r="r" b="b"/>
            <a:pathLst>
              <a:path w="167815" h="149677" extrusionOk="0">
                <a:moveTo>
                  <a:pt x="149143" y="0"/>
                </a:moveTo>
                <a:cubicBezTo>
                  <a:pt x="127698" y="0"/>
                  <a:pt x="91726" y="5319"/>
                  <a:pt x="62615" y="35997"/>
                </a:cubicBezTo>
                <a:cubicBezTo>
                  <a:pt x="21429" y="79402"/>
                  <a:pt x="34347" y="102412"/>
                  <a:pt x="0" y="149677"/>
                </a:cubicBezTo>
                <a:lnTo>
                  <a:pt x="167815" y="149677"/>
                </a:lnTo>
                <a:lnTo>
                  <a:pt x="167815" y="1498"/>
                </a:lnTo>
                <a:cubicBezTo>
                  <a:pt x="167815" y="1498"/>
                  <a:pt x="160525" y="0"/>
                  <a:pt x="1491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CUSTOM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4"/>
          <p:cNvGrpSpPr/>
          <p:nvPr/>
        </p:nvGrpSpPr>
        <p:grpSpPr>
          <a:xfrm>
            <a:off x="5901987" y="3842601"/>
            <a:ext cx="6853945" cy="3459100"/>
            <a:chOff x="4437468" y="2881950"/>
            <a:chExt cx="5153207" cy="2594325"/>
          </a:xfrm>
        </p:grpSpPr>
        <p:sp>
          <p:nvSpPr>
            <p:cNvPr id="199" name="Google Shape;199;p14"/>
            <p:cNvSpPr/>
            <p:nvPr/>
          </p:nvSpPr>
          <p:spPr>
            <a:xfrm flipH="1">
              <a:off x="4437468" y="3220324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14"/>
            <p:cNvSpPr/>
            <p:nvPr/>
          </p:nvSpPr>
          <p:spPr>
            <a:xfrm rot="10800000" flipH="1">
              <a:off x="6937100" y="40063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14"/>
            <p:cNvSpPr/>
            <p:nvPr/>
          </p:nvSpPr>
          <p:spPr>
            <a:xfrm rot="10800000" flipH="1">
              <a:off x="4864975" y="288195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14"/>
            <p:cNvSpPr/>
            <p:nvPr/>
          </p:nvSpPr>
          <p:spPr>
            <a:xfrm flipH="1">
              <a:off x="8423050" y="46379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14"/>
            <p:cNvSpPr/>
            <p:nvPr/>
          </p:nvSpPr>
          <p:spPr>
            <a:xfrm flipH="1">
              <a:off x="6523873" y="418621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7020397" y="43928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14"/>
            <p:cNvSpPr/>
            <p:nvPr/>
          </p:nvSpPr>
          <p:spPr>
            <a:xfrm flipH="1">
              <a:off x="5809271" y="478416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E3E677-BF54-EE81-B8E2-4BF8FB108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11965" y="3716744"/>
            <a:ext cx="5660595" cy="2954291"/>
          </a:xfrm>
          <a:prstGeom prst="rect">
            <a:avLst/>
          </a:prstGeom>
        </p:spPr>
      </p:pic>
      <p:grpSp>
        <p:nvGrpSpPr>
          <p:cNvPr id="206" name="Google Shape;206;p14"/>
          <p:cNvGrpSpPr/>
          <p:nvPr/>
        </p:nvGrpSpPr>
        <p:grpSpPr>
          <a:xfrm>
            <a:off x="-81397" y="-124783"/>
            <a:ext cx="3700123" cy="2641483"/>
            <a:chOff x="-61200" y="-93587"/>
            <a:chExt cx="2781975" cy="1981112"/>
          </a:xfrm>
        </p:grpSpPr>
        <p:sp>
          <p:nvSpPr>
            <p:cNvPr id="207" name="Google Shape;207;p14"/>
            <p:cNvSpPr/>
            <p:nvPr/>
          </p:nvSpPr>
          <p:spPr>
            <a:xfrm rot="10800000">
              <a:off x="-6623" y="98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14"/>
            <p:cNvSpPr/>
            <p:nvPr/>
          </p:nvSpPr>
          <p:spPr>
            <a:xfrm flipH="1">
              <a:off x="62475" y="7685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66648" y="13616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14"/>
            <p:cNvSpPr/>
            <p:nvPr/>
          </p:nvSpPr>
          <p:spPr>
            <a:xfrm flipH="1">
              <a:off x="964197" y="3228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093821" y="9422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14"/>
            <p:cNvSpPr/>
            <p:nvPr/>
          </p:nvSpPr>
          <p:spPr>
            <a:xfrm rot="10800000">
              <a:off x="-61200" y="-93587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6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grpSp>
        <p:nvGrpSpPr>
          <p:cNvPr id="215" name="Google Shape;215;p15"/>
          <p:cNvGrpSpPr/>
          <p:nvPr/>
        </p:nvGrpSpPr>
        <p:grpSpPr>
          <a:xfrm flipH="1">
            <a:off x="-363897" y="-301076"/>
            <a:ext cx="2747244" cy="1988127"/>
            <a:chOff x="7351784" y="-225807"/>
            <a:chExt cx="2065543" cy="1491095"/>
          </a:xfrm>
        </p:grpSpPr>
        <p:sp>
          <p:nvSpPr>
            <p:cNvPr id="216" name="Google Shape;216;p15"/>
            <p:cNvSpPr/>
            <p:nvPr/>
          </p:nvSpPr>
          <p:spPr>
            <a:xfrm>
              <a:off x="7351784" y="-22580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15"/>
            <p:cNvSpPr/>
            <p:nvPr/>
          </p:nvSpPr>
          <p:spPr>
            <a:xfrm flipH="1">
              <a:off x="7414225" y="7795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8757325" y="437175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15"/>
            <p:cNvSpPr/>
            <p:nvPr/>
          </p:nvSpPr>
          <p:spPr>
            <a:xfrm flipH="1">
              <a:off x="8424002" y="72735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8804650" y="10461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" name="Google Shape;221;p15"/>
          <p:cNvGrpSpPr/>
          <p:nvPr/>
        </p:nvGrpSpPr>
        <p:grpSpPr>
          <a:xfrm flipH="1">
            <a:off x="8856867" y="4925118"/>
            <a:ext cx="3987980" cy="2425767"/>
            <a:chOff x="-513800" y="3693838"/>
            <a:chExt cx="2998403" cy="1819325"/>
          </a:xfrm>
        </p:grpSpPr>
        <p:sp>
          <p:nvSpPr>
            <p:cNvPr id="222" name="Google Shape;222;p15"/>
            <p:cNvSpPr/>
            <p:nvPr/>
          </p:nvSpPr>
          <p:spPr>
            <a:xfrm flipH="1">
              <a:off x="-513800" y="3693838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15"/>
            <p:cNvSpPr/>
            <p:nvPr/>
          </p:nvSpPr>
          <p:spPr>
            <a:xfrm flipH="1">
              <a:off x="-15" y="4267903"/>
              <a:ext cx="981718" cy="875610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89600" y="482515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420775" y="4140800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" name="Google Shape;226;p15"/>
            <p:cNvSpPr/>
            <p:nvPr/>
          </p:nvSpPr>
          <p:spPr>
            <a:xfrm flipH="1">
              <a:off x="2302502" y="4753110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1595350" y="4878901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E3910-EA23-DBC2-E380-E1CB6251C8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32131" y="3505261"/>
            <a:ext cx="5660595" cy="2954291"/>
          </a:xfrm>
          <a:prstGeom prst="rect">
            <a:avLst/>
          </a:prstGeom>
        </p:spPr>
      </p:pic>
      <p:grpSp>
        <p:nvGrpSpPr>
          <p:cNvPr id="584" name="Google Shape;584;p34"/>
          <p:cNvGrpSpPr/>
          <p:nvPr/>
        </p:nvGrpSpPr>
        <p:grpSpPr>
          <a:xfrm>
            <a:off x="5901987" y="3842601"/>
            <a:ext cx="6853945" cy="3459100"/>
            <a:chOff x="4437468" y="2881950"/>
            <a:chExt cx="5153207" cy="2594325"/>
          </a:xfrm>
        </p:grpSpPr>
        <p:sp>
          <p:nvSpPr>
            <p:cNvPr id="585" name="Google Shape;585;p34"/>
            <p:cNvSpPr/>
            <p:nvPr/>
          </p:nvSpPr>
          <p:spPr>
            <a:xfrm flipH="1">
              <a:off x="4437468" y="3220324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4"/>
            <p:cNvSpPr/>
            <p:nvPr/>
          </p:nvSpPr>
          <p:spPr>
            <a:xfrm rot="10800000" flipH="1">
              <a:off x="6937100" y="40063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4"/>
            <p:cNvSpPr/>
            <p:nvPr/>
          </p:nvSpPr>
          <p:spPr>
            <a:xfrm rot="10800000" flipH="1">
              <a:off x="4864975" y="288195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4"/>
            <p:cNvSpPr/>
            <p:nvPr/>
          </p:nvSpPr>
          <p:spPr>
            <a:xfrm flipH="1">
              <a:off x="8423050" y="46379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4"/>
            <p:cNvSpPr/>
            <p:nvPr/>
          </p:nvSpPr>
          <p:spPr>
            <a:xfrm flipH="1">
              <a:off x="6523873" y="418621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7020397" y="43928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4"/>
            <p:cNvSpPr/>
            <p:nvPr/>
          </p:nvSpPr>
          <p:spPr>
            <a:xfrm flipH="1">
              <a:off x="5809271" y="478416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4"/>
          <p:cNvGrpSpPr/>
          <p:nvPr/>
        </p:nvGrpSpPr>
        <p:grpSpPr>
          <a:xfrm>
            <a:off x="-81397" y="-124783"/>
            <a:ext cx="3700123" cy="2641483"/>
            <a:chOff x="-61200" y="-93587"/>
            <a:chExt cx="2781975" cy="1981112"/>
          </a:xfrm>
        </p:grpSpPr>
        <p:sp>
          <p:nvSpPr>
            <p:cNvPr id="593" name="Google Shape;593;p34"/>
            <p:cNvSpPr/>
            <p:nvPr/>
          </p:nvSpPr>
          <p:spPr>
            <a:xfrm rot="10800000">
              <a:off x="-6623" y="98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4"/>
            <p:cNvSpPr/>
            <p:nvPr/>
          </p:nvSpPr>
          <p:spPr>
            <a:xfrm flipH="1">
              <a:off x="62475" y="7685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566648" y="13616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4"/>
            <p:cNvSpPr/>
            <p:nvPr/>
          </p:nvSpPr>
          <p:spPr>
            <a:xfrm flipH="1">
              <a:off x="964197" y="3228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2093821" y="9422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4"/>
            <p:cNvSpPr/>
            <p:nvPr/>
          </p:nvSpPr>
          <p:spPr>
            <a:xfrm rot="10800000">
              <a:off x="-61200" y="-93587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5"/>
          <p:cNvGrpSpPr/>
          <p:nvPr/>
        </p:nvGrpSpPr>
        <p:grpSpPr>
          <a:xfrm>
            <a:off x="-81397" y="4343400"/>
            <a:ext cx="3700123" cy="2641483"/>
            <a:chOff x="-61200" y="3257550"/>
            <a:chExt cx="2781975" cy="1981112"/>
          </a:xfrm>
        </p:grpSpPr>
        <p:sp>
          <p:nvSpPr>
            <p:cNvPr id="601" name="Google Shape;601;p35"/>
            <p:cNvSpPr/>
            <p:nvPr/>
          </p:nvSpPr>
          <p:spPr>
            <a:xfrm flipH="1">
              <a:off x="-6623" y="3257550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5"/>
            <p:cNvSpPr/>
            <p:nvPr/>
          </p:nvSpPr>
          <p:spPr>
            <a:xfrm flipH="1">
              <a:off x="62475" y="41698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566648" y="490608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5"/>
            <p:cNvSpPr/>
            <p:nvPr/>
          </p:nvSpPr>
          <p:spPr>
            <a:xfrm flipH="1">
              <a:off x="964197" y="4605081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2093821" y="398375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5"/>
            <p:cNvSpPr/>
            <p:nvPr/>
          </p:nvSpPr>
          <p:spPr>
            <a:xfrm flipH="1">
              <a:off x="-61200" y="3419338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07" name="Google Shape;607;p35"/>
          <p:cNvGrpSpPr/>
          <p:nvPr/>
        </p:nvGrpSpPr>
        <p:grpSpPr>
          <a:xfrm>
            <a:off x="5901987" y="-441599"/>
            <a:ext cx="6853945" cy="3459100"/>
            <a:chOff x="4437468" y="-331200"/>
            <a:chExt cx="5153207" cy="2594325"/>
          </a:xfrm>
        </p:grpSpPr>
        <p:sp>
          <p:nvSpPr>
            <p:cNvPr id="608" name="Google Shape;608;p35"/>
            <p:cNvSpPr/>
            <p:nvPr/>
          </p:nvSpPr>
          <p:spPr>
            <a:xfrm rot="10800000">
              <a:off x="4437468" y="1580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937100" y="-331200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864975" y="-297825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" name="Google Shape;611;p35"/>
            <p:cNvSpPr/>
            <p:nvPr/>
          </p:nvSpPr>
          <p:spPr>
            <a:xfrm flipH="1">
              <a:off x="8423050" y="3004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5"/>
            <p:cNvSpPr/>
            <p:nvPr/>
          </p:nvSpPr>
          <p:spPr>
            <a:xfrm flipH="1">
              <a:off x="6523873" y="85603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7020397" y="535056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5"/>
            <p:cNvSpPr/>
            <p:nvPr/>
          </p:nvSpPr>
          <p:spPr>
            <a:xfrm flipH="1">
              <a:off x="5809271" y="14180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875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9856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Just Another Hand"/>
              <a:buNone/>
              <a:defRPr sz="4500">
                <a:solidFill>
                  <a:schemeClr val="accent2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622400"/>
            <a:ext cx="10246588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E0356-09D9-A720-4653-2BECF6ED80E7}"/>
              </a:ext>
            </a:extLst>
          </p:cNvPr>
          <p:cNvSpPr txBox="1"/>
          <p:nvPr userDrawn="1"/>
        </p:nvSpPr>
        <p:spPr>
          <a:xfrm rot="16200000">
            <a:off x="-3697720" y="3034146"/>
            <a:ext cx="595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60" r:id="rId4"/>
    <p:sldLayoutId id="2147483661" r:id="rId5"/>
    <p:sldLayoutId id="2147483680" r:id="rId6"/>
    <p:sldLayoutId id="2147483681" r:id="rId7"/>
    <p:sldLayoutId id="2147483686" r:id="rId8"/>
    <p:sldLayoutId id="2147483687" r:id="rId9"/>
    <p:sldLayoutId id="214748368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3.xml"/><Relationship Id="rId18" Type="http://schemas.microsoft.com/office/2007/relationships/hdphoto" Target="../media/hdphoto2.wdp"/><Relationship Id="rId3" Type="http://schemas.microsoft.com/office/2007/relationships/media" Target="../media/media3.mp3"/><Relationship Id="rId21" Type="http://schemas.microsoft.com/office/2007/relationships/hdphoto" Target="../media/hdphoto3.wdp"/><Relationship Id="rId7" Type="http://schemas.openxmlformats.org/officeDocument/2006/relationships/slide" Target="slide15.xml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slide" Target="slide12.xml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14.xml"/><Relationship Id="rId23" Type="http://schemas.openxmlformats.org/officeDocument/2006/relationships/image" Target="../media/image26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" Target="slide11.xml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acebook.com/groups/443096903751589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rtoon Sun Clip Art at Clker.com - vector clip art online, royalty free &amp;amp;  public domai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" y="1803506"/>
            <a:ext cx="833044" cy="7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51" y="2589460"/>
            <a:ext cx="1244685" cy="1416175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3" y="3597144"/>
            <a:ext cx="2185657" cy="1889256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73" y="2988013"/>
            <a:ext cx="1638719" cy="2003756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5" y="5638800"/>
            <a:ext cx="1206664" cy="12066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66719" y="304800"/>
            <a:ext cx="5395119" cy="762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THỨC ĂN CHO CÁC LOÀI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490346" y="3712128"/>
            <a:ext cx="2438400" cy="1447800"/>
            <a:chOff x="9490346" y="3712128"/>
            <a:chExt cx="2438400" cy="1447800"/>
          </a:xfrm>
        </p:grpSpPr>
        <p:sp>
          <p:nvSpPr>
            <p:cNvPr id="23" name="Cloud Callout 22"/>
            <p:cNvSpPr/>
            <p:nvPr/>
          </p:nvSpPr>
          <p:spPr>
            <a:xfrm>
              <a:off x="9490346" y="3712128"/>
              <a:ext cx="2438400" cy="1447800"/>
            </a:xfrm>
            <a:prstGeom prst="cloudCallout">
              <a:avLst>
                <a:gd name="adj1" fmla="val -15300"/>
                <a:gd name="adj2" fmla="val 842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ealthy Food Turtle Stock Illustrations – 309 Healthy Food Turtle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45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719" y="3787930"/>
              <a:ext cx="1143000" cy="120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601787" y="1341997"/>
            <a:ext cx="2438400" cy="1447800"/>
            <a:chOff x="8976519" y="1433650"/>
            <a:chExt cx="2438400" cy="1447800"/>
          </a:xfrm>
        </p:grpSpPr>
        <p:sp>
          <p:nvSpPr>
            <p:cNvPr id="7" name="Cloud Callout 6"/>
            <p:cNvSpPr/>
            <p:nvPr/>
          </p:nvSpPr>
          <p:spPr>
            <a:xfrm>
              <a:off x="8976519" y="1433650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Free Grass Png Cartoon, Download Free Grass Png Cartoon png images, Free  ClipArts on Clipart Library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3815" y="1600230"/>
              <a:ext cx="1103806" cy="931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183539" y="1787694"/>
            <a:ext cx="2438400" cy="1447800"/>
            <a:chOff x="4183539" y="1787694"/>
            <a:chExt cx="2438400" cy="1447800"/>
          </a:xfrm>
        </p:grpSpPr>
        <p:sp>
          <p:nvSpPr>
            <p:cNvPr id="26" name="Cloud Callout 25"/>
            <p:cNvSpPr/>
            <p:nvPr/>
          </p:nvSpPr>
          <p:spPr>
            <a:xfrm>
              <a:off x="4183539" y="1787694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Pork meat clipart 5 » Clipart Station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250" b="100000" l="0" r="98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230" y="1974244"/>
              <a:ext cx="122682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82194" y="408549"/>
            <a:ext cx="2438400" cy="1447800"/>
            <a:chOff x="1482194" y="408549"/>
            <a:chExt cx="2438400" cy="1447800"/>
          </a:xfrm>
        </p:grpSpPr>
        <p:sp>
          <p:nvSpPr>
            <p:cNvPr id="30" name="Cloud Callout 29"/>
            <p:cNvSpPr/>
            <p:nvPr/>
          </p:nvSpPr>
          <p:spPr>
            <a:xfrm>
              <a:off x="1482194" y="408549"/>
              <a:ext cx="2438400" cy="1447800"/>
            </a:xfrm>
            <a:prstGeom prst="cloudCallout">
              <a:avLst>
                <a:gd name="adj1" fmla="val 683"/>
                <a:gd name="adj2" fmla="val 9459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Free Chestnut Cliparts, Download Free Chestnut Cliparts png images, Free  ClipArts on Clipart Library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04" y="729805"/>
              <a:ext cx="1096379" cy="88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29319" y="865056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38224" y="2378413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75960" y="423697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685130" y="5334000"/>
            <a:ext cx="801622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/>
              <a:t>Dẫn dắt: Các con vật đều rất đói bụng rồi, chúng ta hãy cùng đi tìm thức ăn về cho chúng nhé!</a:t>
            </a:r>
          </a:p>
          <a:p>
            <a:r>
              <a:rPr lang="en-US" sz="2800"/>
              <a:t>Click vào con vật để đến câu hỏi</a:t>
            </a:r>
          </a:p>
          <a:p>
            <a:r>
              <a:rPr lang="en-US" sz="2800"/>
              <a:t>Tại slide câu hỏi, click vào con vật để quay về slide này.</a:t>
            </a:r>
          </a:p>
          <a:p>
            <a:r>
              <a:rPr lang="en-US" sz="2800"/>
              <a:t>Click vào Mặt trời để đến bài học</a:t>
            </a:r>
          </a:p>
          <a:p>
            <a:r>
              <a:rPr lang="en-US" sz="2800"/>
              <a:t>Lưu ý: xoá ô này đi khi thầy cô đã hiểu cách chơi nhé</a:t>
            </a:r>
          </a:p>
        </p:txBody>
      </p:sp>
      <p:pic>
        <p:nvPicPr>
          <p:cNvPr id="24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86681" y="-137319"/>
            <a:ext cx="609600" cy="609600"/>
          </a:xfrm>
          <a:prstGeom prst="rect">
            <a:avLst/>
          </a:prstGeom>
        </p:spPr>
      </p:pic>
      <p:pic>
        <p:nvPicPr>
          <p:cNvPr id="25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56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1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660" numSld="999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30" y="5406962"/>
            <a:ext cx="1244685" cy="1416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919" y="2368449"/>
            <a:ext cx="879936" cy="1338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83452" y="2368449"/>
            <a:ext cx="5181600" cy="1338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23919" y="2668441"/>
            <a:ext cx="974596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37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071" y="5175130"/>
            <a:ext cx="1576057" cy="1362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1436" y="2541122"/>
            <a:ext cx="5452683" cy="11848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1970" y="2541122"/>
            <a:ext cx="4419600" cy="11848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98556" y="2823176"/>
            <a:ext cx="831273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60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19" y="5334000"/>
            <a:ext cx="1133448" cy="1385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6719" y="2454754"/>
            <a:ext cx="106178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253" y="2454754"/>
            <a:ext cx="6252448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– 2 – 3 = 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14810" y="2801332"/>
            <a:ext cx="1176009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6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38800"/>
            <a:ext cx="1206664" cy="120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4798" y="2160123"/>
            <a:ext cx="7257521" cy="1306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307" y="2160123"/>
            <a:ext cx="5882488" cy="1306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60495" y="2513878"/>
            <a:ext cx="1106424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80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711324" y="546207"/>
            <a:ext cx="11770395" cy="901593"/>
            <a:chOff x="597667" y="399344"/>
            <a:chExt cx="11770395" cy="90159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5" y="399344"/>
              <a:ext cx="10905367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Tính: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3186" y="1824792"/>
            <a:ext cx="750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3719" y="1877837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96698" y="1999832"/>
            <a:ext cx="831273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2752" y="1830224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3286" y="1883269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96265" y="2005264"/>
            <a:ext cx="831273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959" y="3019928"/>
            <a:ext cx="75053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17492" y="3072973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00471" y="3194968"/>
            <a:ext cx="831273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6525" y="3025360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17059" y="3078405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400038" y="3200400"/>
            <a:ext cx="831273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3431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7" y="245134"/>
            <a:ext cx="3341262" cy="1506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39968" r="6444" b="9892"/>
          <a:stretch/>
        </p:blipFill>
        <p:spPr>
          <a:xfrm>
            <a:off x="6046788" y="998589"/>
            <a:ext cx="6080919" cy="4974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10561" r="6444" b="59640"/>
          <a:stretch/>
        </p:blipFill>
        <p:spPr>
          <a:xfrm>
            <a:off x="0" y="2146259"/>
            <a:ext cx="6046788" cy="29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0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1990144"/>
            <a:ext cx="9118016" cy="287771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C0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C0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ầy giáo Nguyễn Ngọc Ký - Biểu tượng tinh thần hiếu học - VTV24">
            <a:hlinkClick r:id="" action="ppaction://media"/>
            <a:extLst>
              <a:ext uri="{FF2B5EF4-FFF2-40B4-BE49-F238E27FC236}">
                <a16:creationId xmlns:a16="http://schemas.microsoft.com/office/drawing/2014/main" id="{D3DC568F-6200-476E-EE62-33389767C5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1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0" y="1773238"/>
            <a:ext cx="10245725" cy="1122362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2" y="3147814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202697" y="609616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64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256356" y="173384"/>
            <a:ext cx="7910513" cy="2497418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4800" b="1">
                <a:solidFill>
                  <a:srgbClr val="C00000"/>
                </a:solidFill>
                <a:latin typeface="+mj-lt"/>
              </a:rPr>
              <a:t>KHỞI ĐỘNG</a:t>
            </a:r>
            <a:endParaRPr sz="44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80B50-4A52-534A-F4D6-8217CD0CCA33}"/>
              </a:ext>
            </a:extLst>
          </p:cNvPr>
          <p:cNvSpPr txBox="1"/>
          <p:nvPr/>
        </p:nvSpPr>
        <p:spPr>
          <a:xfrm>
            <a:off x="1941390" y="2696042"/>
            <a:ext cx="85404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/>
              <a:t>GAME </a:t>
            </a:r>
          </a:p>
          <a:p>
            <a:pPr algn="ctr"/>
            <a:r>
              <a:rPr lang="en-US" sz="6600" b="1"/>
              <a:t>LẬT MẢNH GHÉP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ĩnh biệt nhà giáo Nguyễn Ngọc Ký, một người điềm tĩnh! - Ảnh 4.">
            <a:extLst>
              <a:ext uri="{FF2B5EF4-FFF2-40B4-BE49-F238E27FC236}">
                <a16:creationId xmlns:a16="http://schemas.microsoft.com/office/drawing/2014/main" id="{64372310-26DC-528F-5ED4-B434A290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86" y="501306"/>
            <a:ext cx="4341867" cy="51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2393DA4-3E93-F72F-C37F-2F1BEBBBB0B9}"/>
              </a:ext>
            </a:extLst>
          </p:cNvPr>
          <p:cNvSpPr/>
          <p:nvPr/>
        </p:nvSpPr>
        <p:spPr>
          <a:xfrm rot="2884810">
            <a:off x="8207252" y="1214967"/>
            <a:ext cx="484632" cy="1242147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CE097-0CCF-3592-2B7A-036FBD7B3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862685" y="1842043"/>
            <a:ext cx="2310373" cy="2144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609DC2-3E52-DE59-8108-E61BC9B072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3862686" y="515354"/>
            <a:ext cx="2807746" cy="173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A54D4-D982-99BB-A6BF-1301C8F93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5566985" y="2282544"/>
            <a:ext cx="2807746" cy="1649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4F66E-5A7D-89C0-1EEB-218BBA01AE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6072381" y="515354"/>
            <a:ext cx="2302350" cy="2164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2F9540-3098-6BB2-EA6F-D4DF869FA5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3849880" y="3934838"/>
            <a:ext cx="2807746" cy="1720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7CC34-6059-CA73-D62D-5D3E915D22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7948"/>
          <a:stretch/>
        </p:blipFill>
        <p:spPr>
          <a:xfrm>
            <a:off x="6072381" y="3912559"/>
            <a:ext cx="2302350" cy="1720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AA964C-EE11-1687-7829-9E09BFCB8C3B}"/>
              </a:ext>
            </a:extLst>
          </p:cNvPr>
          <p:cNvSpPr txBox="1"/>
          <p:nvPr/>
        </p:nvSpPr>
        <p:spPr>
          <a:xfrm>
            <a:off x="-1300475" y="3035499"/>
            <a:ext cx="6867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Đố em:</a:t>
            </a:r>
          </a:p>
          <a:p>
            <a:pPr algn="ctr"/>
            <a:r>
              <a:rPr lang="en-US" sz="4000" b="1"/>
              <a:t>Đây là ai?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8F1FD-71E6-52CD-FAB1-84997C6D2565}"/>
              </a:ext>
            </a:extLst>
          </p:cNvPr>
          <p:cNvSpPr txBox="1"/>
          <p:nvPr/>
        </p:nvSpPr>
        <p:spPr>
          <a:xfrm>
            <a:off x="2647189" y="5949974"/>
            <a:ext cx="686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THẦY NGUYỄN NGỌC KÝ</a:t>
            </a:r>
          </a:p>
        </p:txBody>
      </p:sp>
    </p:spTree>
    <p:extLst>
      <p:ext uri="{BB962C8B-B14F-4D97-AF65-F5344CB8AC3E}">
        <p14:creationId xmlns:p14="http://schemas.microsoft.com/office/powerpoint/2010/main" val="15617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 TRONG PHẠM VI 10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(Tiết 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8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6975538" y="5208301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78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9719" y="152400"/>
            <a:ext cx="11275125" cy="784860"/>
            <a:chOff x="559883" y="346364"/>
            <a:chExt cx="1127512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701199" y="1067882"/>
            <a:ext cx="11115105" cy="162710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9" t="20952" r="5974" b="65503"/>
          <a:stretch/>
        </p:blipFill>
        <p:spPr>
          <a:xfrm>
            <a:off x="8141635" y="1132944"/>
            <a:ext cx="2768218" cy="149602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97754" y="1136115"/>
            <a:ext cx="6619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 ra 3 con, còn lại mấy con cá?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6913" y="1844760"/>
            <a:ext cx="260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3 =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207444" y="1816874"/>
            <a:ext cx="731520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207444" y="1816874"/>
            <a:ext cx="731520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01199" y="2862619"/>
            <a:ext cx="11115105" cy="162710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1" t="37916" r="6515" b="48539"/>
          <a:stretch/>
        </p:blipFill>
        <p:spPr>
          <a:xfrm>
            <a:off x="8138898" y="2928158"/>
            <a:ext cx="2713469" cy="149602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99319" y="2966205"/>
            <a:ext cx="6619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 tiếp 2 con, còn lại mấy con cá?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38478" y="3645354"/>
            <a:ext cx="260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2 =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209009" y="3617468"/>
            <a:ext cx="731520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209009" y="3617468"/>
            <a:ext cx="731520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55479" y="4623758"/>
            <a:ext cx="11115105" cy="202038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042319" y="5281434"/>
            <a:ext cx="356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3 – 2 = 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769234" y="5257800"/>
            <a:ext cx="731520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769234" y="5257800"/>
            <a:ext cx="731520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599536" y="4862070"/>
            <a:ext cx="4281983" cy="15229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– 3 = 6</a:t>
            </a:r>
          </a:p>
          <a:p>
            <a:pPr algn="just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6 – 2 = 4</a:t>
            </a:r>
          </a:p>
        </p:txBody>
      </p:sp>
    </p:spTree>
    <p:extLst>
      <p:ext uri="{BB962C8B-B14F-4D97-AF65-F5344CB8AC3E}">
        <p14:creationId xmlns:p14="http://schemas.microsoft.com/office/powerpoint/2010/main" val="36726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7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711324" y="546207"/>
            <a:ext cx="11770395" cy="901593"/>
            <a:chOff x="597667" y="399344"/>
            <a:chExt cx="11770395" cy="90159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5" y="399344"/>
              <a:ext cx="10905367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Tính: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3186" y="1824792"/>
            <a:ext cx="750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3719" y="1877837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2752" y="1830224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3286" y="1883269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959" y="3019928"/>
            <a:ext cx="75053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17492" y="3072973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6525" y="3025360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17059" y="3078405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</p:spTree>
    <p:extLst>
      <p:ext uri="{BB962C8B-B14F-4D97-AF65-F5344CB8AC3E}">
        <p14:creationId xmlns:p14="http://schemas.microsoft.com/office/powerpoint/2010/main" val="2064010131"/>
      </p:ext>
    </p:extLst>
  </p:cSld>
  <p:clrMapOvr>
    <a:masterClrMapping/>
  </p:clrMapOvr>
</p:sld>
</file>

<file path=ppt/theme/theme1.xml><?xml version="1.0" encoding="utf-8"?>
<a:theme xmlns:a="http://schemas.openxmlformats.org/drawingml/2006/main" name="Happy Parents Day by Slidesgo">
  <a:themeElements>
    <a:clrScheme name="Simple Light">
      <a:dk1>
        <a:srgbClr val="070D0D"/>
      </a:dk1>
      <a:lt1>
        <a:srgbClr val="2B4F4D"/>
      </a:lt1>
      <a:dk2>
        <a:srgbClr val="437B78"/>
      </a:dk2>
      <a:lt2>
        <a:srgbClr val="9DBEAA"/>
      </a:lt2>
      <a:accent1>
        <a:srgbClr val="C05550"/>
      </a:accent1>
      <a:accent2>
        <a:srgbClr val="FF8966"/>
      </a:accent2>
      <a:accent3>
        <a:srgbClr val="FFD2B4"/>
      </a:accent3>
      <a:accent4>
        <a:srgbClr val="FFE8D4"/>
      </a:accent4>
      <a:accent5>
        <a:srgbClr val="FFD18D"/>
      </a:accent5>
      <a:accent6>
        <a:srgbClr val="FFFFFF"/>
      </a:accent6>
      <a:hlink>
        <a:srgbClr val="070D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748</Words>
  <Application>Microsoft Office PowerPoint</Application>
  <PresentationFormat>Custom</PresentationFormat>
  <Paragraphs>125</Paragraphs>
  <Slides>21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Mulish</vt:lpstr>
      <vt:lpstr>Arial-Rounded</vt:lpstr>
      <vt:lpstr>.TMC-Ong Do</vt:lpstr>
      <vt:lpstr>Just Another Hand</vt:lpstr>
      <vt:lpstr>Montserrat Medium</vt:lpstr>
      <vt:lpstr>Bebas Neue</vt:lpstr>
      <vt:lpstr>Happy Parents Day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Huyền Diệu Trương</cp:lastModifiedBy>
  <cp:revision>26</cp:revision>
  <dcterms:modified xsi:type="dcterms:W3CDTF">2023-05-23T02:10:30Z</dcterms:modified>
</cp:coreProperties>
</file>