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57" r:id="rId2"/>
    <p:sldId id="267" r:id="rId3"/>
    <p:sldId id="279" r:id="rId4"/>
    <p:sldId id="262" r:id="rId5"/>
    <p:sldId id="260" r:id="rId6"/>
    <p:sldId id="275" r:id="rId7"/>
    <p:sldId id="277" r:id="rId8"/>
    <p:sldId id="284" r:id="rId9"/>
    <p:sldId id="293" r:id="rId10"/>
    <p:sldId id="285" r:id="rId11"/>
    <p:sldId id="264" r:id="rId12"/>
    <p:sldId id="290" r:id="rId13"/>
    <p:sldId id="294" r:id="rId14"/>
    <p:sldId id="282" r:id="rId15"/>
    <p:sldId id="295" r:id="rId16"/>
    <p:sldId id="281" r:id="rId17"/>
    <p:sldId id="283" r:id="rId18"/>
    <p:sldId id="276" r:id="rId19"/>
    <p:sldId id="291" r:id="rId20"/>
    <p:sldId id="271" r:id="rId21"/>
    <p:sldId id="272" r:id="rId22"/>
    <p:sldId id="273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82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29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A60E-BFD2-47B3-B3C8-156CA6EA0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B1FB4-242D-43E9-B2EB-168B52389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B149-29BC-4E4B-8855-E82391E9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765FA-9250-4BA4-AAAA-211FE45C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0C80C-F678-4BF3-98E7-D1C8004E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67C8-9646-4EE6-957B-291394A9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BF8D4-D11B-42FD-BE24-2C16633F1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4AC6C-DF28-40F2-AB5C-130BFF21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85F3F-A9C3-464D-8423-31C5E05D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52F6-7702-41A6-B0AA-2B149F42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93BDCA-80ED-4E08-9DB6-261A1DE9A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61CBD-27ED-4AFD-A4D5-D5DBD2849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5B498-B34D-4742-A69F-2503FB4F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740CC-21A0-4CBA-AE15-8882B2C1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6684B-65AA-4EE0-A07C-76F59635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8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55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08E1-4BB5-4956-BDB4-B315472D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08E39-40A1-4AF4-825A-27DEB967F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0C776-7BA7-4446-BC4A-B664799A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5155C-8530-4665-A59F-2036E3E5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3B223-84A5-46B1-B215-91589402C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5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B692-EBA5-42A3-B38A-15697A95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C906F-A335-462B-849C-214BF7F47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0A23F-D7B5-4756-85CF-B9F65068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73A69-2E31-44D0-88A8-82CE5841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F7C4F-6F55-4333-8576-EBDBCDF7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3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8EE7-3A0B-4281-90B7-89C939F7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831A-C289-4AF5-951A-191A5EDA4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6DFE0-B3E1-4CD0-9774-908EB0982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1485C-69D7-4AD5-AE29-584BD2E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3808-30E0-4464-8C06-67B4810A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6581C-8FF3-4A90-B207-8AB5998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3FAF-4C3A-45BE-9787-FEC2EF02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BCF9F-467D-48B9-9683-86BF660EC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07241-51A7-4ABC-B9E6-64CDC4F07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9CEC3-10F3-4141-9B34-1849004C9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1466B-C061-4EAC-B2C0-B77165CEB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66A6C-B1D4-4969-AC46-FBB65176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213D8-36DD-4C7D-9141-076E984D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0EB053-F3FB-4DA2-AA56-4D38DCA5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6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D13E-D0BB-44A7-8C08-617D6F50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65BD8-F19B-4EC6-B0B6-99354567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5EF5E-08C5-4CD0-A78A-39C93185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2E695-DCD7-4E72-8AE1-C37AC213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0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C7E3F-C055-42FA-8180-A57B6AB9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72DE0-2072-45AB-814D-C028998D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51004-543E-4DA0-9366-0C80AA52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1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BF2C-7710-4BB2-AFFC-7530DF44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ACC19-C4F2-4202-8D6B-3198BD64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93842-274A-40CD-B34B-32F09DF95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46E6B-D01B-4BF4-8197-7BEDA068C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8AE-2CBD-4638-835C-7FB15324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2D115-4EF4-4E72-BC83-13659DD8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0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F1A4-BEBA-4D93-A9EE-C39CBAC5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C9127B-CE42-471E-9CA7-4BF18413A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851FC-3B77-4ECC-8AC9-9097A3C2A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362A5-F2CD-4FEF-B466-F934300C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700C2-7169-47D6-850D-B1BA5EB4C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12022-3FB5-4F38-985A-05A3CA43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4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E38A2-2576-4AF0-A3B2-78E668A7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FB852-048B-41C7-A75A-814A6CCF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0A6A8-5AA2-44B9-B53C-8B14C4988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D1E64-E41A-4027-9B95-B6DBA966D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5CFE0-2EFB-4C41-BC4C-35CBC1029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409012"/>
            <a:ext cx="2962656" cy="22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0" y="1229749"/>
            <a:ext cx="3445348" cy="231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59" y="1351480"/>
            <a:ext cx="2511706" cy="222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37" y="1229749"/>
            <a:ext cx="2793419" cy="2224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0561" y="3902634"/>
            <a:ext cx="175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6134" y="3880510"/>
            <a:ext cx="165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1357" y="3880509"/>
            <a:ext cx="175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2155" y="3868545"/>
            <a:ext cx="232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8" y="4617571"/>
            <a:ext cx="1945010" cy="1460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10" y="4369159"/>
            <a:ext cx="2515198" cy="1693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91" y="4486445"/>
            <a:ext cx="1945081" cy="172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6" y="4369159"/>
            <a:ext cx="2227264" cy="17735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320" y="5904154"/>
            <a:ext cx="175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6854" y="5904154"/>
            <a:ext cx="165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4327" y="5904153"/>
            <a:ext cx="175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2155" y="5904152"/>
            <a:ext cx="232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A0EA0-AD6D-49A8-A4A4-9D6CD50AE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5" y="1167728"/>
            <a:ext cx="10511648" cy="2011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954DAC-134F-4A37-BCBA-799895176372}"/>
              </a:ext>
            </a:extLst>
          </p:cNvPr>
          <p:cNvSpPr txBox="1"/>
          <p:nvPr/>
        </p:nvSpPr>
        <p:spPr>
          <a:xfrm>
            <a:off x="3248942" y="236058"/>
            <a:ext cx="126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91954DAC-134F-4A37-BCBA-799895176372}"/>
              </a:ext>
            </a:extLst>
          </p:cNvPr>
          <p:cNvSpPr txBox="1"/>
          <p:nvPr/>
        </p:nvSpPr>
        <p:spPr>
          <a:xfrm>
            <a:off x="8704862" y="236057"/>
            <a:ext cx="126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B64F44EE-B8E4-4875-BC0A-A76A6EA28D95}"/>
              </a:ext>
            </a:extLst>
          </p:cNvPr>
          <p:cNvSpPr txBox="1"/>
          <p:nvPr/>
        </p:nvSpPr>
        <p:spPr>
          <a:xfrm>
            <a:off x="640021" y="3234662"/>
            <a:ext cx="1155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rế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842" y="2345159"/>
            <a:ext cx="7935397" cy="2165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827174-9838-4E71-8803-0437B8503BA9}"/>
              </a:ext>
            </a:extLst>
          </p:cNvPr>
          <p:cNvSpPr txBox="1"/>
          <p:nvPr/>
        </p:nvSpPr>
        <p:spPr>
          <a:xfrm>
            <a:off x="5529943" y="2445398"/>
            <a:ext cx="6477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66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0583075-DEE7-4875-B9CA-84F0569B7EC2}"/>
              </a:ext>
            </a:extLst>
          </p:cNvPr>
          <p:cNvGraphicFramePr>
            <a:graphicFrameLocks noGrp="1"/>
          </p:cNvGraphicFramePr>
          <p:nvPr/>
        </p:nvGraphicFramePr>
        <p:xfrm>
          <a:off x="3527425" y="1453091"/>
          <a:ext cx="54864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25239965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6527637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09012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977894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159079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130397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16733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1498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71924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594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5060E-15AE-4AD7-BC94-9282A316D199}"/>
              </a:ext>
            </a:extLst>
          </p:cNvPr>
          <p:cNvSpPr txBox="1"/>
          <p:nvPr/>
        </p:nvSpPr>
        <p:spPr>
          <a:xfrm>
            <a:off x="4190011" y="1648643"/>
            <a:ext cx="24601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00" dirty="0">
                <a:latin typeface="HP001 4 hàng" panose="020B0603050302020204" pitchFamily="34" charset="0"/>
              </a:rPr>
              <a:t>ǟ</a:t>
            </a:r>
          </a:p>
        </p:txBody>
      </p:sp>
    </p:spTree>
    <p:extLst>
      <p:ext uri="{BB962C8B-B14F-4D97-AF65-F5344CB8AC3E}">
        <p14:creationId xmlns:p14="http://schemas.microsoft.com/office/powerpoint/2010/main" val="2175211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Chữ r">
            <a:hlinkClick r:id="" action="ppaction://media"/>
            <a:extLst>
              <a:ext uri="{FF2B5EF4-FFF2-40B4-BE49-F238E27FC236}">
                <a16:creationId xmlns:a16="http://schemas.microsoft.com/office/drawing/2014/main" id="{B562B8AB-11BA-44DA-BE33-2C7BF2864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4800" y="1328928"/>
            <a:ext cx="6979920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0583075-DEE7-4875-B9CA-84F0569B7EC2}"/>
              </a:ext>
            </a:extLst>
          </p:cNvPr>
          <p:cNvGraphicFramePr>
            <a:graphicFrameLocks noGrp="1"/>
          </p:cNvGraphicFramePr>
          <p:nvPr/>
        </p:nvGraphicFramePr>
        <p:xfrm>
          <a:off x="3527425" y="1453091"/>
          <a:ext cx="54864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25239965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6527637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09012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977894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159079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130397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16733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1498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71924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594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5060E-15AE-4AD7-BC94-9282A316D199}"/>
              </a:ext>
            </a:extLst>
          </p:cNvPr>
          <p:cNvSpPr txBox="1"/>
          <p:nvPr/>
        </p:nvSpPr>
        <p:spPr>
          <a:xfrm>
            <a:off x="3539771" y="1587683"/>
            <a:ext cx="2460171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500" dirty="0">
                <a:latin typeface="HP001 4 hàng" panose="020B06030503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2992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Chữ s">
            <a:hlinkClick r:id="" action="ppaction://media"/>
            <a:extLst>
              <a:ext uri="{FF2B5EF4-FFF2-40B4-BE49-F238E27FC236}">
                <a16:creationId xmlns:a16="http://schemas.microsoft.com/office/drawing/2014/main" id="{3CC5D7D7-E5E2-4C84-85DA-8CD9DDB5E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4640" y="964692"/>
            <a:ext cx="7000240" cy="46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1_rổ rá_KN">
            <a:hlinkClick r:id="" action="ppaction://media"/>
            <a:extLst>
              <a:ext uri="{FF2B5EF4-FFF2-40B4-BE49-F238E27FC236}">
                <a16:creationId xmlns:a16="http://schemas.microsoft.com/office/drawing/2014/main" id="{E236FB0B-1901-48B8-B0F0-51E6B15FA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24" y="1328928"/>
            <a:ext cx="12168976" cy="45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5" name="B21_su su_KN">
            <a:hlinkClick r:id="" action="ppaction://media"/>
            <a:extLst>
              <a:ext uri="{FF2B5EF4-FFF2-40B4-BE49-F238E27FC236}">
                <a16:creationId xmlns:a16="http://schemas.microsoft.com/office/drawing/2014/main" id="{8899678F-D4A4-4320-9CCA-6F1193A67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28928"/>
            <a:ext cx="12192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53" y="1877375"/>
            <a:ext cx="5316093" cy="2768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8723E-C1F2-4E41-8BE0-CFBB15DCD915}"/>
              </a:ext>
            </a:extLst>
          </p:cNvPr>
          <p:cNvSpPr txBox="1"/>
          <p:nvPr/>
        </p:nvSpPr>
        <p:spPr>
          <a:xfrm>
            <a:off x="5314767" y="2599767"/>
            <a:ext cx="485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/ 54</a:t>
            </a:r>
          </a:p>
        </p:txBody>
      </p:sp>
    </p:spTree>
    <p:extLst>
      <p:ext uri="{BB962C8B-B14F-4D97-AF65-F5344CB8AC3E}">
        <p14:creationId xmlns:p14="http://schemas.microsoft.com/office/powerpoint/2010/main" val="17376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97" y="1196860"/>
            <a:ext cx="7874405" cy="4464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7766" y="5875058"/>
            <a:ext cx="549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7766" y="5875058"/>
            <a:ext cx="549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3592" y="4596792"/>
            <a:ext cx="11930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698818"/>
            <a:ext cx="8148319" cy="36801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162E80-3CB5-476E-8E46-AD42189F8123}"/>
              </a:ext>
            </a:extLst>
          </p:cNvPr>
          <p:cNvCxnSpPr/>
          <p:nvPr/>
        </p:nvCxnSpPr>
        <p:spPr>
          <a:xfrm flipH="1">
            <a:off x="7355840" y="4450080"/>
            <a:ext cx="203200" cy="916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668EEB-8A21-4916-BA26-25576A747F13}"/>
              </a:ext>
            </a:extLst>
          </p:cNvPr>
          <p:cNvCxnSpPr/>
          <p:nvPr/>
        </p:nvCxnSpPr>
        <p:spPr>
          <a:xfrm flipH="1">
            <a:off x="11949368" y="4378960"/>
            <a:ext cx="203200" cy="916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50D8D7-05BF-440B-B59F-49E8148A7DAC}"/>
              </a:ext>
            </a:extLst>
          </p:cNvPr>
          <p:cNvSpPr txBox="1"/>
          <p:nvPr/>
        </p:nvSpPr>
        <p:spPr>
          <a:xfrm>
            <a:off x="302387" y="4600316"/>
            <a:ext cx="11930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80EC66-7D3C-4E76-A781-77A00543B741}"/>
              </a:ext>
            </a:extLst>
          </p:cNvPr>
          <p:cNvCxnSpPr/>
          <p:nvPr/>
        </p:nvCxnSpPr>
        <p:spPr>
          <a:xfrm>
            <a:off x="3403600" y="5387149"/>
            <a:ext cx="34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DE422F-923E-437A-8C3D-B539C4BD0D00}"/>
              </a:ext>
            </a:extLst>
          </p:cNvPr>
          <p:cNvCxnSpPr/>
          <p:nvPr/>
        </p:nvCxnSpPr>
        <p:spPr>
          <a:xfrm>
            <a:off x="5019040" y="5427789"/>
            <a:ext cx="34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4451DC-495C-4F56-B6EE-980C1AFF79AC}"/>
              </a:ext>
            </a:extLst>
          </p:cNvPr>
          <p:cNvCxnSpPr/>
          <p:nvPr/>
        </p:nvCxnSpPr>
        <p:spPr>
          <a:xfrm>
            <a:off x="5923278" y="5430138"/>
            <a:ext cx="34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3D0E1F-DFA5-438D-B80E-97A03AF41772}"/>
              </a:ext>
            </a:extLst>
          </p:cNvPr>
          <p:cNvCxnSpPr/>
          <p:nvPr/>
        </p:nvCxnSpPr>
        <p:spPr>
          <a:xfrm>
            <a:off x="6797040" y="5419978"/>
            <a:ext cx="34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A03D04-ED8E-498C-A2F7-C04FC2006260}"/>
              </a:ext>
            </a:extLst>
          </p:cNvPr>
          <p:cNvCxnSpPr/>
          <p:nvPr/>
        </p:nvCxnSpPr>
        <p:spPr>
          <a:xfrm>
            <a:off x="10647680" y="5422327"/>
            <a:ext cx="34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BE5A58-D210-47CB-AC22-65199D10DF9B}"/>
              </a:ext>
            </a:extLst>
          </p:cNvPr>
          <p:cNvCxnSpPr/>
          <p:nvPr/>
        </p:nvCxnSpPr>
        <p:spPr>
          <a:xfrm>
            <a:off x="11409680" y="5414516"/>
            <a:ext cx="34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601325-F36F-4177-95AE-15FE3D9372D5}"/>
              </a:ext>
            </a:extLst>
          </p:cNvPr>
          <p:cNvSpPr txBox="1"/>
          <p:nvPr/>
        </p:nvSpPr>
        <p:spPr>
          <a:xfrm>
            <a:off x="303592" y="4601836"/>
            <a:ext cx="11930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4485" y="493827"/>
            <a:ext cx="1738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1BFBF-AB96-4DA2-A08A-7B6762762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96" y="1203175"/>
            <a:ext cx="3939538" cy="5327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9BC47-3D50-4DD0-883E-421ECE071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67" y="1203175"/>
            <a:ext cx="5114043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21: </a:t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S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sz="104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9272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BEC43A-9DF6-44BB-894B-CF35DE1C9932}"/>
              </a:ext>
            </a:extLst>
          </p:cNvPr>
          <p:cNvGraphicFramePr>
            <a:graphicFrameLocks noGrp="1"/>
          </p:cNvGraphicFramePr>
          <p:nvPr/>
        </p:nvGraphicFramePr>
        <p:xfrm>
          <a:off x="3851336" y="2117830"/>
          <a:ext cx="5174146" cy="262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73">
                  <a:extLst>
                    <a:ext uri="{9D8B030D-6E8A-4147-A177-3AD203B41FA5}">
                      <a16:colId xmlns:a16="http://schemas.microsoft.com/office/drawing/2014/main" val="1959271147"/>
                    </a:ext>
                  </a:extLst>
                </a:gridCol>
                <a:gridCol w="2587073">
                  <a:extLst>
                    <a:ext uri="{9D8B030D-6E8A-4147-A177-3AD203B41FA5}">
                      <a16:colId xmlns:a16="http://schemas.microsoft.com/office/drawing/2014/main" val="2391576428"/>
                    </a:ext>
                  </a:extLst>
                </a:gridCol>
              </a:tblGrid>
              <a:tr h="1318472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170234"/>
                  </a:ext>
                </a:extLst>
              </a:tr>
              <a:tr h="1303867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85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D8FF8C-3DF5-41FF-A4B0-DC75ABC52DF4}"/>
              </a:ext>
            </a:extLst>
          </p:cNvPr>
          <p:cNvSpPr txBox="1"/>
          <p:nvPr/>
        </p:nvSpPr>
        <p:spPr>
          <a:xfrm>
            <a:off x="4831644" y="2117830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7A09F-2214-400C-B2F0-7D1A35E4A96D}"/>
              </a:ext>
            </a:extLst>
          </p:cNvPr>
          <p:cNvSpPr txBox="1"/>
          <p:nvPr/>
        </p:nvSpPr>
        <p:spPr>
          <a:xfrm>
            <a:off x="7345287" y="2121604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9891F-20B3-4A7A-8DD4-15DF9854A8C9}"/>
              </a:ext>
            </a:extLst>
          </p:cNvPr>
          <p:cNvSpPr txBox="1"/>
          <p:nvPr/>
        </p:nvSpPr>
        <p:spPr>
          <a:xfrm>
            <a:off x="5745034" y="3424963"/>
            <a:ext cx="2521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549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64794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BEC43A-9DF6-44BB-894B-CF35DE1C9932}"/>
              </a:ext>
            </a:extLst>
          </p:cNvPr>
          <p:cNvGraphicFramePr>
            <a:graphicFrameLocks noGrp="1"/>
          </p:cNvGraphicFramePr>
          <p:nvPr/>
        </p:nvGraphicFramePr>
        <p:xfrm>
          <a:off x="3851336" y="2117830"/>
          <a:ext cx="5174146" cy="262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73">
                  <a:extLst>
                    <a:ext uri="{9D8B030D-6E8A-4147-A177-3AD203B41FA5}">
                      <a16:colId xmlns:a16="http://schemas.microsoft.com/office/drawing/2014/main" val="1959271147"/>
                    </a:ext>
                  </a:extLst>
                </a:gridCol>
                <a:gridCol w="2587073">
                  <a:extLst>
                    <a:ext uri="{9D8B030D-6E8A-4147-A177-3AD203B41FA5}">
                      <a16:colId xmlns:a16="http://schemas.microsoft.com/office/drawing/2014/main" val="2391576428"/>
                    </a:ext>
                  </a:extLst>
                </a:gridCol>
              </a:tblGrid>
              <a:tr h="1318472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170234"/>
                  </a:ext>
                </a:extLst>
              </a:tr>
              <a:tr h="1303867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85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D8FF8C-3DF5-41FF-A4B0-DC75ABC52DF4}"/>
              </a:ext>
            </a:extLst>
          </p:cNvPr>
          <p:cNvSpPr txBox="1"/>
          <p:nvPr/>
        </p:nvSpPr>
        <p:spPr>
          <a:xfrm>
            <a:off x="4831644" y="2117830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7A09F-2214-400C-B2F0-7D1A35E4A96D}"/>
              </a:ext>
            </a:extLst>
          </p:cNvPr>
          <p:cNvSpPr txBox="1"/>
          <p:nvPr/>
        </p:nvSpPr>
        <p:spPr>
          <a:xfrm>
            <a:off x="7345287" y="2121604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9891F-20B3-4A7A-8DD4-15DF9854A8C9}"/>
              </a:ext>
            </a:extLst>
          </p:cNvPr>
          <p:cNvSpPr txBox="1"/>
          <p:nvPr/>
        </p:nvSpPr>
        <p:spPr>
          <a:xfrm>
            <a:off x="5745034" y="3424963"/>
            <a:ext cx="2521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C9C1A0-B926-4F1B-9B8F-35435D1AF71B}"/>
              </a:ext>
            </a:extLst>
          </p:cNvPr>
          <p:cNvSpPr txBox="1"/>
          <p:nvPr/>
        </p:nvSpPr>
        <p:spPr>
          <a:xfrm>
            <a:off x="527333" y="2265563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52359-BCA0-4AB4-A0DC-26B5387C5774}"/>
              </a:ext>
            </a:extLst>
          </p:cNvPr>
          <p:cNvSpPr txBox="1"/>
          <p:nvPr/>
        </p:nvSpPr>
        <p:spPr>
          <a:xfrm>
            <a:off x="2592354" y="2265563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rế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28578-89EA-478B-A7E4-4EA132EFBC60}"/>
              </a:ext>
            </a:extLst>
          </p:cNvPr>
          <p:cNvSpPr txBox="1"/>
          <p:nvPr/>
        </p:nvSpPr>
        <p:spPr>
          <a:xfrm>
            <a:off x="4525013" y="2265563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EAB04-C337-4645-9497-37FF1DFFFD57}"/>
              </a:ext>
            </a:extLst>
          </p:cNvPr>
          <p:cNvSpPr txBox="1"/>
          <p:nvPr/>
        </p:nvSpPr>
        <p:spPr>
          <a:xfrm>
            <a:off x="6581778" y="2265563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8ED7F-D353-4206-9D62-857ACA532420}"/>
              </a:ext>
            </a:extLst>
          </p:cNvPr>
          <p:cNvSpPr txBox="1"/>
          <p:nvPr/>
        </p:nvSpPr>
        <p:spPr>
          <a:xfrm>
            <a:off x="8647078" y="2234436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6072B-70E8-4A13-BFAD-B15171F8C1AB}"/>
              </a:ext>
            </a:extLst>
          </p:cNvPr>
          <p:cNvSpPr txBox="1"/>
          <p:nvPr/>
        </p:nvSpPr>
        <p:spPr>
          <a:xfrm>
            <a:off x="10469248" y="2235251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129</Words>
  <Application>Microsoft Office PowerPoint</Application>
  <PresentationFormat>Widescreen</PresentationFormat>
  <Paragraphs>38</Paragraphs>
  <Slides>23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HP001 4 hàng</vt:lpstr>
      <vt:lpstr>Quicksand Medium</vt:lpstr>
      <vt:lpstr>Times New Roman</vt:lpstr>
      <vt:lpstr>Office Theme</vt:lpstr>
      <vt:lpstr>PowerPoint Presentation</vt:lpstr>
      <vt:lpstr>PowerPoint Presentation</vt:lpstr>
      <vt:lpstr>BÀI 21:  R r   S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64</cp:revision>
  <dcterms:created xsi:type="dcterms:W3CDTF">2020-05-19T07:29:54Z</dcterms:created>
  <dcterms:modified xsi:type="dcterms:W3CDTF">2021-09-26T22:50:26Z</dcterms:modified>
</cp:coreProperties>
</file>