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3"/>
    <p:sldId id="267" r:id="rId4"/>
    <p:sldId id="279" r:id="rId5"/>
    <p:sldId id="262" r:id="rId7"/>
    <p:sldId id="260" r:id="rId8"/>
    <p:sldId id="275" r:id="rId9"/>
    <p:sldId id="277" r:id="rId10"/>
    <p:sldId id="283" r:id="rId11"/>
    <p:sldId id="293" r:id="rId12"/>
    <p:sldId id="264" r:id="rId13"/>
    <p:sldId id="284" r:id="rId14"/>
    <p:sldId id="294" r:id="rId15"/>
    <p:sldId id="295" r:id="rId16"/>
    <p:sldId id="268" r:id="rId17"/>
    <p:sldId id="296" r:id="rId18"/>
    <p:sldId id="278" r:id="rId19"/>
    <p:sldId id="291" r:id="rId20"/>
    <p:sldId id="271" r:id="rId21"/>
    <p:sldId id="272" r:id="rId22"/>
    <p:sldId id="273" r:id="rId23"/>
    <p:sldId id="282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.wav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5764" y="4360576"/>
            <a:ext cx="1946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2040" y="4402091"/>
            <a:ext cx="186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1440" y="4468596"/>
            <a:ext cx="2702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43365" y="4468596"/>
            <a:ext cx="242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" y="2401131"/>
            <a:ext cx="2446702" cy="1985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35" y="2344180"/>
            <a:ext cx="2691006" cy="1971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38" y="1670523"/>
            <a:ext cx="2859867" cy="24790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82" y="2424151"/>
            <a:ext cx="2419760" cy="1811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61648" y="5823616"/>
            <a:ext cx="1946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1687" y="5815839"/>
            <a:ext cx="186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9797" y="5791332"/>
            <a:ext cx="2702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62581" y="5791331"/>
            <a:ext cx="242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8" y="4521200"/>
            <a:ext cx="2414772" cy="13427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99" y="4521200"/>
            <a:ext cx="2632152" cy="13154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802" y="4196080"/>
            <a:ext cx="2419760" cy="16405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13" y="4562966"/>
            <a:ext cx="2309607" cy="1315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4" y="988585"/>
            <a:ext cx="3805345" cy="19971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73" y="1006961"/>
            <a:ext cx="3805366" cy="19972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89680" y="106788"/>
            <a:ext cx="206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68177" y="106788"/>
            <a:ext cx="206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0439" y="3249313"/>
            <a:ext cx="11763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lang="en-US" sz="5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842" y="2345159"/>
            <a:ext cx="7935397" cy="2165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9943" y="2445398"/>
            <a:ext cx="6477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6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0665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352800" y="1143000"/>
          <a:ext cx="54864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  <a:gridCol w="914400"/>
              </a:tblGrid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76750" y="2228850"/>
            <a:ext cx="5805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100" dirty="0">
                <a:latin typeface="HP001 4 hàng" panose="020B0603050302020204" pitchFamily="34" charset="0"/>
              </a:rPr>
              <a:t>κ</a:t>
            </a:r>
            <a:endParaRPr lang="en-US" sz="36100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X2Convert.com huong_dan_tap_viet_chu_th_co_nho_chuan_dep_de_viet_co_nga_182580641842485738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259" y="1117600"/>
            <a:ext cx="7823200" cy="462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527425" y="1453091"/>
          <a:ext cx="54864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  <a:gridCol w="914400"/>
              </a:tblGrid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36011" y="1679123"/>
            <a:ext cx="39379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500" dirty="0" err="1">
                <a:latin typeface="HP001 4 hàng" panose="020B0603050302020204" pitchFamily="34" charset="0"/>
              </a:rPr>
              <a:t>Ła</a:t>
            </a:r>
            <a:endParaRPr lang="en-US" sz="35500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B23_ia_K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6283" y="1328928"/>
            <a:ext cx="6257364" cy="520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53" y="1877375"/>
            <a:ext cx="5316093" cy="2768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4767" y="2599767"/>
            <a:ext cx="485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/ 58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81" y="780098"/>
            <a:ext cx="9145662" cy="3791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792" y="4670801"/>
            <a:ext cx="11775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611360" y="4728050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830320" y="5526462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194800" y="5483221"/>
            <a:ext cx="1524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32000" y="5414702"/>
            <a:ext cx="98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61360" y="5425151"/>
            <a:ext cx="98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7080" y="5414702"/>
            <a:ext cx="98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84752" y="5414702"/>
            <a:ext cx="98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865360" y="5414702"/>
            <a:ext cx="98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922000" y="5414702"/>
            <a:ext cx="98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84320" y="6093977"/>
            <a:ext cx="98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56432" y="6092821"/>
            <a:ext cx="98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9328" y="4673599"/>
            <a:ext cx="11775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9328" y="4670512"/>
            <a:ext cx="11775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" y="4667425"/>
            <a:ext cx="117754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8" grpId="0"/>
      <p:bldP spid="18" grpId="1"/>
      <p:bldP spid="20" grpId="0"/>
      <p:bldP spid="20" grpId="1"/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56560" y="5843122"/>
            <a:ext cx="552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6560" y="5843122"/>
            <a:ext cx="583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>
            <a:fillRect/>
          </a:stretch>
        </p:blipFill>
        <p:spPr>
          <a:xfrm>
            <a:off x="491832" y="1224503"/>
            <a:ext cx="11364904" cy="4438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5" y="770826"/>
            <a:ext cx="32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5" y="1324824"/>
            <a:ext cx="3823878" cy="5244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6" y="1324824"/>
            <a:ext cx="3823877" cy="5244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5" y="770826"/>
            <a:ext cx="32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9" y="1324824"/>
            <a:ext cx="3823877" cy="5244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10" y="1324824"/>
            <a:ext cx="3823878" cy="5244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GB" sz="8000" b="1" kern="0" spc="13" dirty="0">
              <a:solidFill>
                <a:srgbClr val="00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GB" sz="8000" b="1" kern="0" spc="13" dirty="0">
              <a:solidFill>
                <a:srgbClr val="00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23: </a:t>
            </a:r>
            <a:br>
              <a:rPr lang="en-GB" sz="10665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10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sz="104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44257" y="1996667"/>
            <a:ext cx="4303486" cy="2985433"/>
            <a:chOff x="3944257" y="1996667"/>
            <a:chExt cx="4303486" cy="2985433"/>
          </a:xfrm>
        </p:grpSpPr>
        <p:sp>
          <p:nvSpPr>
            <p:cNvPr id="8" name="Rectangle: Rounded Corners 1"/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54842" y="1996667"/>
              <a:ext cx="2212758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endPara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725805"/>
            <a:ext cx="1197483" cy="623560"/>
          </a:xfrm>
          <a:prstGeom prst="rect">
            <a:avLst/>
          </a:prstGeom>
        </p:spPr>
      </p:pic>
      <p:graphicFrame>
        <p:nvGraphicFramePr>
          <p:cNvPr id="4" name="Table 5"/>
          <p:cNvGraphicFramePr>
            <a:graphicFrameLocks noGrp="1"/>
          </p:cNvGraphicFramePr>
          <p:nvPr/>
        </p:nvGraphicFramePr>
        <p:xfrm>
          <a:off x="3851336" y="2117830"/>
          <a:ext cx="5174146" cy="262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73"/>
                <a:gridCol w="2587073"/>
              </a:tblGrid>
              <a:tr h="131847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303867"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31644" y="2117830"/>
            <a:ext cx="1264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5287" y="2121604"/>
            <a:ext cx="1264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8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3109" y="3377338"/>
            <a:ext cx="2521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44257" y="1876154"/>
            <a:ext cx="4303486" cy="2985433"/>
            <a:chOff x="3944257" y="1876154"/>
            <a:chExt cx="4303486" cy="2985433"/>
          </a:xfrm>
        </p:grpSpPr>
        <p:sp>
          <p:nvSpPr>
            <p:cNvPr id="8" name="Rectangle: Rounded Corners 1"/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9354" y="1876154"/>
              <a:ext cx="215135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ia</a:t>
              </a:r>
              <a:endPara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725805"/>
            <a:ext cx="1197483" cy="623560"/>
          </a:xfrm>
          <a:prstGeom prst="rect">
            <a:avLst/>
          </a:prstGeom>
        </p:spPr>
      </p:pic>
      <p:graphicFrame>
        <p:nvGraphicFramePr>
          <p:cNvPr id="4" name="Table 5"/>
          <p:cNvGraphicFramePr>
            <a:graphicFrameLocks noGrp="1"/>
          </p:cNvGraphicFramePr>
          <p:nvPr/>
        </p:nvGraphicFramePr>
        <p:xfrm>
          <a:off x="3851336" y="2117830"/>
          <a:ext cx="5174146" cy="262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73"/>
                <a:gridCol w="2587073"/>
              </a:tblGrid>
              <a:tr h="131847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303867"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37004" y="2117830"/>
            <a:ext cx="1264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5287" y="2121604"/>
            <a:ext cx="1264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9909" y="3377338"/>
            <a:ext cx="2521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8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7250" y="1552278"/>
            <a:ext cx="1853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5791" y="1462923"/>
            <a:ext cx="171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1817" y="1391802"/>
            <a:ext cx="2022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7250" y="3687962"/>
            <a:ext cx="1915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2259" y="3660172"/>
            <a:ext cx="1945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1817" y="3586531"/>
            <a:ext cx="1922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0</TotalTime>
  <Words>567</Words>
  <Application>WPS Presentation</Application>
  <PresentationFormat>Widescreen</PresentationFormat>
  <Paragraphs>81</Paragraphs>
  <Slides>22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SimSun</vt:lpstr>
      <vt:lpstr>Wingdings</vt:lpstr>
      <vt:lpstr>Quicksand Medium</vt:lpstr>
      <vt:lpstr>Arial-Rounded</vt:lpstr>
      <vt:lpstr>Sitka Text</vt:lpstr>
      <vt:lpstr>Quicksand Medium</vt:lpstr>
      <vt:lpstr>RomanS</vt:lpstr>
      <vt:lpstr>Microsoft YaHei</vt:lpstr>
      <vt:lpstr>Arial Unicode MS</vt:lpstr>
      <vt:lpstr>Calibri Light</vt:lpstr>
      <vt:lpstr>Calibri</vt:lpstr>
      <vt:lpstr>Times New Roman</vt:lpstr>
      <vt:lpstr>HP001 4 hàng</vt:lpstr>
      <vt:lpstr>Arial</vt:lpstr>
      <vt:lpstr>Office Theme</vt:lpstr>
      <vt:lpstr>PowerPoint 演示文稿</vt:lpstr>
      <vt:lpstr>PowerPoint 演示文稿</vt:lpstr>
      <vt:lpstr>BÀI 23:  Th th   ia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mb</cp:lastModifiedBy>
  <cp:revision>73</cp:revision>
  <dcterms:created xsi:type="dcterms:W3CDTF">2020-05-19T07:29:00Z</dcterms:created>
  <dcterms:modified xsi:type="dcterms:W3CDTF">2023-10-05T04:04:28Z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CA1873BCCE0B47979342DCD89AB1899E_12</vt:lpwstr>
  </property>
  <property fmtid="{D5CDD505-2E9C-101B-9397-08002B2CF9AE}" pid="3" name="KSOProductBuildVer">
    <vt:lpwstr>1033-12.2.0.13215</vt:lpwstr>
  </property>
</Properties>
</file>