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91" r:id="rId2"/>
    <p:sldId id="263" r:id="rId3"/>
    <p:sldId id="262" r:id="rId4"/>
    <p:sldId id="293" r:id="rId5"/>
    <p:sldId id="288" r:id="rId6"/>
    <p:sldId id="280" r:id="rId7"/>
    <p:sldId id="265" r:id="rId8"/>
    <p:sldId id="259" r:id="rId9"/>
    <p:sldId id="271" r:id="rId10"/>
    <p:sldId id="294" r:id="rId11"/>
    <p:sldId id="290" r:id="rId12"/>
    <p:sldId id="281" r:id="rId13"/>
    <p:sldId id="282" r:id="rId14"/>
    <p:sldId id="283" r:id="rId15"/>
    <p:sldId id="285" r:id="rId16"/>
    <p:sldId id="292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FE6"/>
    <a:srgbClr val="00FACA"/>
    <a:srgbClr val="00FFCC"/>
    <a:srgbClr val="009999"/>
    <a:srgbClr val="00FECE"/>
    <a:srgbClr val="A9E0F9"/>
    <a:srgbClr val="D6F4FE"/>
    <a:srgbClr val="F48072"/>
    <a:srgbClr val="F37E71"/>
    <a:srgbClr val="F4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01" autoAdjust="0"/>
  </p:normalViewPr>
  <p:slideViewPr>
    <p:cSldViewPr snapToGrid="0">
      <p:cViewPr varScale="1">
        <p:scale>
          <a:sx n="84" d="100"/>
          <a:sy n="84" d="100"/>
        </p:scale>
        <p:origin x="22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56388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82285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</a:t>
            </a:r>
            <a:r>
              <a:rPr lang="vi-VN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892056" y="1263655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GB" sz="36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2Convert.com cho_soi_va_cuu_non_the_wolf_and_the_lamb_tieng_viet_1_tap_1_ket_noi_tri_thuc_voi_cuoc_song_-2092854512000429830">
            <a:hlinkClick r:id="" action="ppaction://media"/>
            <a:extLst>
              <a:ext uri="{FF2B5EF4-FFF2-40B4-BE49-F238E27FC236}">
                <a16:creationId xmlns:a16="http://schemas.microsoft.com/office/drawing/2014/main" id="{C11CEA7A-9354-498A-A7B3-54DFF3CF3D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9434" y="685800"/>
            <a:ext cx="5935346" cy="348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8113" y="868602"/>
            <a:ext cx="523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Nhơn nhở gặm cỏ, cừu non gặp phải chuyện gì?</a:t>
            </a:r>
            <a:r>
              <a:rPr lang="en-US" sz="18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48" y="1269634"/>
            <a:ext cx="3586212" cy="35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6834" y="734033"/>
            <a:ext cx="2847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Cừu non nói gì với sói?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0" y="1223585"/>
            <a:ext cx="4225811" cy="37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606" y="763614"/>
            <a:ext cx="4386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Cừu non đã làm gì để thoát khỏi sói?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32" y="1230165"/>
            <a:ext cx="3821287" cy="36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0697" y="901649"/>
            <a:ext cx="3587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Câu chuyện kết thúc thế nào?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50" y="1347172"/>
            <a:ext cx="3996834" cy="37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1060544"/>
            <a:ext cx="2026755" cy="1980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85" y="1052184"/>
            <a:ext cx="2237022" cy="1988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3062056"/>
            <a:ext cx="2034997" cy="1969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86" y="3040648"/>
            <a:ext cx="2164820" cy="2013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5557" y="606480"/>
            <a:ext cx="306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45" y="1127227"/>
            <a:ext cx="4378013" cy="37965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0599" y="1685774"/>
            <a:ext cx="1574680" cy="661571"/>
            <a:chOff x="4680599" y="1685774"/>
            <a:chExt cx="1574680" cy="661571"/>
          </a:xfrm>
        </p:grpSpPr>
        <p:sp>
          <p:nvSpPr>
            <p:cNvPr id="2" name="TextBox 1"/>
            <p:cNvSpPr txBox="1"/>
            <p:nvPr/>
          </p:nvSpPr>
          <p:spPr>
            <a:xfrm>
              <a:off x="4680599" y="1701014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62851" y="1685774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65310" y="2286385"/>
            <a:ext cx="2690005" cy="646331"/>
            <a:chOff x="3665310" y="2286385"/>
            <a:chExt cx="2690005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3665310" y="228638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80598" y="2286385"/>
              <a:ext cx="678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62851" y="2286385"/>
              <a:ext cx="692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65310" y="2852552"/>
            <a:ext cx="2589969" cy="646331"/>
            <a:chOff x="3665310" y="2852552"/>
            <a:chExt cx="2589969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3665310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80599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62851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58871" y="3456735"/>
            <a:ext cx="2713239" cy="646331"/>
            <a:chOff x="3658871" y="3456735"/>
            <a:chExt cx="2713239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3658871" y="345673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tri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74160" y="3456735"/>
              <a:ext cx="692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56412" y="3456735"/>
              <a:ext cx="715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65310" y="4079110"/>
            <a:ext cx="2713239" cy="646331"/>
            <a:chOff x="3665310" y="4079110"/>
            <a:chExt cx="2713239" cy="646331"/>
          </a:xfrm>
        </p:grpSpPr>
        <p:sp>
          <p:nvSpPr>
            <p:cNvPr id="23" name="TextBox 22"/>
            <p:cNvSpPr txBox="1"/>
            <p:nvPr/>
          </p:nvSpPr>
          <p:spPr>
            <a:xfrm>
              <a:off x="3665310" y="4079110"/>
              <a:ext cx="677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94848" y="4079110"/>
              <a:ext cx="865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67298" y="4079110"/>
              <a:ext cx="811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6" b="24350"/>
          <a:stretch/>
        </p:blipFill>
        <p:spPr>
          <a:xfrm>
            <a:off x="2200496" y="1480367"/>
            <a:ext cx="4642359" cy="217653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81451" y="2245466"/>
            <a:ext cx="2799353" cy="646331"/>
            <a:chOff x="3665310" y="2852552"/>
            <a:chExt cx="2799353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3665310" y="2852552"/>
              <a:ext cx="719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6479" y="2852552"/>
              <a:ext cx="912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62851" y="2852552"/>
              <a:ext cx="801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75656" y="2868499"/>
            <a:ext cx="3198098" cy="646331"/>
            <a:chOff x="3366962" y="3490855"/>
            <a:chExt cx="3198098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3366962" y="3490855"/>
              <a:ext cx="985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20623" y="3490855"/>
              <a:ext cx="1079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00369" y="3490855"/>
              <a:ext cx="1064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9" y="592557"/>
            <a:ext cx="1101899" cy="573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44"/>
            <a:ext cx="9144000" cy="3977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23390" r="30884" b="22658"/>
          <a:stretch/>
        </p:blipFill>
        <p:spPr>
          <a:xfrm>
            <a:off x="167640" y="1166344"/>
            <a:ext cx="2491847" cy="1712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27885" r="32227" b="23864"/>
          <a:stretch/>
        </p:blipFill>
        <p:spPr>
          <a:xfrm>
            <a:off x="2477341" y="382408"/>
            <a:ext cx="2248529" cy="203647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29175" y="2043055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</a:rPr>
              <a:t>củ sả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31803" y="1277855"/>
            <a:ext cx="982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lưa </a:t>
            </a:r>
          </a:p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thưa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31053" r="36425" b="25889"/>
          <a:stretch/>
        </p:blipFill>
        <p:spPr>
          <a:xfrm>
            <a:off x="4672813" y="959479"/>
            <a:ext cx="2192808" cy="17966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19903" r="35543" b="23205"/>
          <a:stretch/>
        </p:blipFill>
        <p:spPr>
          <a:xfrm>
            <a:off x="6716564" y="525780"/>
            <a:ext cx="2248529" cy="20459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31049" r="33309" b="18188"/>
          <a:stretch/>
        </p:blipFill>
        <p:spPr>
          <a:xfrm>
            <a:off x="73278" y="3118170"/>
            <a:ext cx="2491846" cy="15605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18658" r="34139" b="11840"/>
          <a:stretch/>
        </p:blipFill>
        <p:spPr>
          <a:xfrm>
            <a:off x="2453749" y="2194561"/>
            <a:ext cx="2263187" cy="29489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9" t="21121" r="43750" b="30835"/>
          <a:stretch/>
        </p:blipFill>
        <p:spPr>
          <a:xfrm>
            <a:off x="4760596" y="2612364"/>
            <a:ext cx="1946959" cy="22034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23759" r="30613" b="17836"/>
          <a:stretch/>
        </p:blipFill>
        <p:spPr>
          <a:xfrm>
            <a:off x="6563770" y="2436842"/>
            <a:ext cx="2338882" cy="229598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861292" y="1587838"/>
            <a:ext cx="728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Quicksand Medium"/>
              </a:rPr>
              <a:t>rễ </a:t>
            </a:r>
            <a:endParaRPr lang="en-US" sz="3600" dirty="0">
              <a:solidFill>
                <a:srgbClr val="C00000"/>
              </a:solidFill>
              <a:latin typeface="Quicksand Medium"/>
            </a:endParaRPr>
          </a:p>
          <a:p>
            <a:r>
              <a:rPr lang="vi-VN" sz="3600" dirty="0">
                <a:solidFill>
                  <a:srgbClr val="C00000"/>
                </a:solidFill>
                <a:latin typeface="Quicksand Medium"/>
              </a:rPr>
              <a:t>tre</a:t>
            </a:r>
            <a:endParaRPr lang="en-US" sz="24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43611" y="1781445"/>
            <a:ext cx="1189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lá mía</a:t>
            </a:r>
            <a:endParaRPr lang="en-US" sz="32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19201" y="3578750"/>
            <a:ext cx="10198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mùa </a:t>
            </a:r>
          </a:p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thu</a:t>
            </a:r>
            <a:endParaRPr lang="en-US" sz="32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47209" y="3683874"/>
            <a:ext cx="8947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cửa </a:t>
            </a:r>
          </a:p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sổ</a:t>
            </a:r>
            <a:endParaRPr lang="en-US" sz="32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48811" y="3715492"/>
            <a:ext cx="9877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khế </a:t>
            </a:r>
          </a:p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chua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33681" y="3669031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Quicksand Medium"/>
              </a:rPr>
              <a:t>tổ cò</a:t>
            </a:r>
            <a:endParaRPr lang="en-US" sz="3200" dirty="0">
              <a:solidFill>
                <a:srgbClr val="C00000"/>
              </a:solidFill>
              <a:latin typeface="Quicksa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725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4" y="576278"/>
            <a:ext cx="1107798" cy="576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C5A138-B8A7-460A-BAC0-4D4405285AE8}"/>
              </a:ext>
            </a:extLst>
          </p:cNvPr>
          <p:cNvSpPr txBox="1"/>
          <p:nvPr/>
        </p:nvSpPr>
        <p:spPr>
          <a:xfrm>
            <a:off x="301202" y="1595096"/>
            <a:ext cx="8541596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392DEE-B6FA-4CED-A5B4-0AFC288399FD}"/>
              </a:ext>
            </a:extLst>
          </p:cNvPr>
          <p:cNvCxnSpPr/>
          <p:nvPr/>
        </p:nvCxnSpPr>
        <p:spPr>
          <a:xfrm flipH="1">
            <a:off x="2210889" y="2381865"/>
            <a:ext cx="204107" cy="734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7391D8-32CD-47D6-B488-368C7D59F3BD}"/>
              </a:ext>
            </a:extLst>
          </p:cNvPr>
          <p:cNvCxnSpPr/>
          <p:nvPr/>
        </p:nvCxnSpPr>
        <p:spPr>
          <a:xfrm flipH="1">
            <a:off x="1860369" y="3044805"/>
            <a:ext cx="204107" cy="734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97516" y="2013059"/>
            <a:ext cx="3659603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14AFE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mùa mưa lũ </a:t>
            </a:r>
            <a:endParaRPr lang="en-US" sz="3600" dirty="0">
              <a:solidFill>
                <a:srgbClr val="14AFE6"/>
              </a:solidFill>
              <a:latin typeface="Quicksand Medium" panose="0000060000000000000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4286373" cy="12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204</Words>
  <Application>Microsoft Office PowerPoint</Application>
  <PresentationFormat>On-screen Show (16:9)</PresentationFormat>
  <Paragraphs>62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Arial-Rounded</vt:lpstr>
      <vt:lpstr>Lato</vt:lpstr>
      <vt:lpstr>Quicksand Medium</vt:lpstr>
      <vt:lpstr>Simple Light</vt:lpstr>
      <vt:lpstr>BÀI 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Admin</cp:lastModifiedBy>
  <cp:revision>263</cp:revision>
  <dcterms:modified xsi:type="dcterms:W3CDTF">2021-09-28T14:34:35Z</dcterms:modified>
</cp:coreProperties>
</file>