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6667C1-0AAF-4F06-BB8E-35A347C0E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984CD6-1DFE-4592-A71D-966CA2BD9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57F469-E38E-4617-9A9F-6EE040BF7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A98B0-6B06-4D4F-8C0D-8A5E09008D39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EA5C74-BFBF-48CC-906F-1A043638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CE2BE0-6FE1-44E7-AFE9-FF41837F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49B0-FAD6-404B-AF6A-54499F78B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3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E58B2-DC84-43DA-B523-C3242C06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42C9D5-D844-4FCB-B068-4553AC72D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F67674-AABC-46C6-AD2F-CDB750B4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A98B0-6B06-4D4F-8C0D-8A5E09008D39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76CCC-D825-48CE-A9D6-E440B1F08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9493B8-DBF3-4506-9CA7-923060395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49B0-FAD6-404B-AF6A-54499F78B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9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931819C-07F4-450C-9DAA-817E10CA39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79A1EB8-06D5-4039-B913-D1AD7A24B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E22A79-3C94-4182-AB29-F9E197F6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A98B0-6B06-4D4F-8C0D-8A5E09008D39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583603-0C96-4745-A96A-D0012A49B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1EEFEF-4C17-4829-B515-0E307C5F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49B0-FAD6-404B-AF6A-54499F78B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8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5577C8-3A0A-4425-B2BA-C4F11CA12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B10ED1-EC3C-40DB-8257-6DFB71F07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41A8E4-AD4D-46DD-A157-AD89530F6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A98B0-6B06-4D4F-8C0D-8A5E09008D39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1EFFE5-53AC-428D-AF84-9F0FC9478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07AD5-B64F-4880-8258-CC800FB1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49B0-FAD6-404B-AF6A-54499F78B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09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F1F2FA-57F0-46E5-93E3-C6B34D4A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9D398-B962-4EFB-9C0F-A906774C1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03FDB1-B8F8-47FD-A46C-0206AAAF3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A98B0-6B06-4D4F-8C0D-8A5E09008D39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80F694-77E6-4B90-BD3A-A3E2D7C97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F60EE2-E836-4549-927E-78BFCF5C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49B0-FAD6-404B-AF6A-54499F78B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3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98F83E-328F-4ECA-BA13-1546E1A4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A8D27C-702D-46B7-803C-B848A31FF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6C6815-A66C-4265-8FF8-FBBB95E0A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184B31-5207-4628-90B5-11036F4F5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A98B0-6B06-4D4F-8C0D-8A5E09008D39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F1A8AD-8294-421F-B577-2714E301C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976E86-1447-43DA-AC02-C8FF16D1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49B0-FAD6-404B-AF6A-54499F78B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0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4F1918-01B1-4C98-BC82-9A3D3A89C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8FD745-2D02-4000-996E-B9D86A7D7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EE65D55-A5DC-4B65-BE7F-2013C1FAB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254868E-1AAF-4D10-882E-6D5352D02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4F89CD-193A-4442-824A-9CF3197AD9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4117B9F-9526-48A1-AADB-9673FF4BD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A98B0-6B06-4D4F-8C0D-8A5E09008D39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9271BFC-9BB4-4A65-B0A6-ABA28C88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047C61-5762-4D52-BD8D-07F95004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49B0-FAD6-404B-AF6A-54499F78B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80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F89D19-D319-4CD1-B13F-936181C22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83A54B-50FD-4D3E-A747-C3C86A865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A98B0-6B06-4D4F-8C0D-8A5E09008D39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1A4541-FB39-4912-BE42-59D272F53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D576511-0EC6-493B-A4FD-11D46521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49B0-FAD6-404B-AF6A-54499F78B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9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F1F4CD4-73AF-43A5-A695-672BA696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A98B0-6B06-4D4F-8C0D-8A5E09008D39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BCD11B-86B0-4D23-B92E-AFF5E6D4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AD6BD3-1CD6-4870-9FBD-4436B9A8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49B0-FAD6-404B-AF6A-54499F78B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5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3D4F5A-653A-4801-941B-BB53B1CBB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748288-4DC9-43C3-A7FC-529CDDE62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25B176-DEFD-41D9-80F3-6DB930C25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35336D-81A2-4556-AC8F-D4F0390B4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A98B0-6B06-4D4F-8C0D-8A5E09008D39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EA3D29-5BC0-42E2-BF41-C0A5D07BF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946468-877C-443E-90AD-82F3C78A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49B0-FAD6-404B-AF6A-54499F78B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1A2D2D-0F28-4AFE-9EAD-289262AF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0B7E69F-2F51-4F98-88CA-DEB448EC1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8704FAC-D3F3-43EE-91EE-C7EA70F79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793AEE-73C6-4123-8DD9-D6009727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A98B0-6B06-4D4F-8C0D-8A5E09008D39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DE3437-85E2-4D53-B181-3C0636DC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945E7F-87CA-4A79-85A6-040406D71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49B0-FAD6-404B-AF6A-54499F78B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8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5EE9DA9-0A1D-439B-AC54-8F6C858C2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13181E-9D95-4792-B75C-4DAC0F62B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71FB4-5E76-449B-88E0-66B5A5336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A98B0-6B06-4D4F-8C0D-8A5E09008D39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FDCB8B-95E3-407C-A492-22525E4CB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46486C-B7BA-4174-890C-59CD78B4F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C49B0-FAD6-404B-AF6A-54499F78B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3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1852BD-7AEC-41B5-BCD5-C0C0BF428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82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3269" y="-142875"/>
            <a:ext cx="1748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9298" y="-111331"/>
            <a:ext cx="1885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22917" y="-113805"/>
            <a:ext cx="176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ieâp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41971"/>
              </p:ext>
            </p:extLst>
          </p:nvPr>
        </p:nvGraphicFramePr>
        <p:xfrm>
          <a:off x="4839729" y="985395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FF00FF"/>
                          </a:solidFill>
                          <a:latin typeface="VNI-Avo" pitchFamily="2" charset="0"/>
                        </a:rPr>
                        <a:t>ieâc</a:t>
                      </a:r>
                      <a:endParaRPr lang="en-US" sz="4400" dirty="0">
                        <a:solidFill>
                          <a:srgbClr val="FF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bieác</a:t>
                      </a:r>
                      <a:endParaRPr lang="en-US" sz="4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71811" y="2487557"/>
            <a:ext cx="214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thieác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6587" y="2483794"/>
            <a:ext cx="18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tieäc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29092" y="249466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xieác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7537" y="5972971"/>
            <a:ext cx="3409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bôø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bieån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24012" y="5932774"/>
            <a:ext cx="3678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soø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ñieäp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1811" y="3264106"/>
            <a:ext cx="214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ñieän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56587" y="3266792"/>
            <a:ext cx="214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kieán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22438" y="329142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thieän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71811" y="394926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dieäp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85074" y="383688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thieáp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68B6A36-13DC-4BE0-9972-FBC5A35A5E60}"/>
              </a:ext>
            </a:extLst>
          </p:cNvPr>
          <p:cNvSpPr txBox="1"/>
          <p:nvPr/>
        </p:nvSpPr>
        <p:spPr>
          <a:xfrm>
            <a:off x="469014" y="5966792"/>
            <a:ext cx="4403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xanh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bieác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8E97D8-AE59-44A8-B90E-EB99C135D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13" y="4648027"/>
            <a:ext cx="2457450" cy="13371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F9486FB-12F2-4D11-9086-6CE79FFB6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490" y="4595912"/>
            <a:ext cx="2691995" cy="14112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CDEC09C-B163-42BB-84D7-072F26742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125" y="4648027"/>
            <a:ext cx="2990850" cy="14670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623A7A5-B5EF-4008-A805-379FB14185EB}"/>
              </a:ext>
            </a:extLst>
          </p:cNvPr>
          <p:cNvSpPr txBox="1"/>
          <p:nvPr/>
        </p:nvSpPr>
        <p:spPr>
          <a:xfrm>
            <a:off x="8738876" y="395724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tieäp</a:t>
            </a:r>
            <a:endParaRPr lang="en-US" sz="4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2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DB3C9B-D8B7-4E74-B289-634A05F5B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28" y="597188"/>
            <a:ext cx="10689772" cy="35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37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F18913-099E-4FAF-B793-3A2707924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8317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D62F9C-7A5E-4F08-975B-C0E5D47C88A8}"/>
              </a:ext>
            </a:extLst>
          </p:cNvPr>
          <p:cNvSpPr txBox="1"/>
          <p:nvPr/>
        </p:nvSpPr>
        <p:spPr>
          <a:xfrm>
            <a:off x="609600" y="3831772"/>
            <a:ext cx="1112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VNI-Avo" pitchFamily="2" charset="0"/>
              </a:rPr>
              <a:t>	</a:t>
            </a:r>
            <a:r>
              <a:rPr lang="en-US" sz="3600" dirty="0" err="1">
                <a:latin typeface="VNI-Avo" pitchFamily="2" charset="0"/>
              </a:rPr>
              <a:t>Vònh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Haï</a:t>
            </a:r>
            <a:r>
              <a:rPr lang="en-US" sz="3600" dirty="0">
                <a:latin typeface="VNI-Avo" pitchFamily="2" charset="0"/>
              </a:rPr>
              <a:t> Long </a:t>
            </a:r>
            <a:r>
              <a:rPr lang="en-US" sz="3600" dirty="0" err="1">
                <a:latin typeface="VNI-Avo" pitchFamily="2" charset="0"/>
              </a:rPr>
              <a:t>laø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moät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kì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quan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thieân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nhieân</a:t>
            </a:r>
            <a:r>
              <a:rPr lang="en-US" sz="3600" dirty="0">
                <a:latin typeface="VNI-Avo" pitchFamily="2" charset="0"/>
              </a:rPr>
              <a:t>. </a:t>
            </a:r>
            <a:r>
              <a:rPr lang="en-US" sz="3600" dirty="0" err="1">
                <a:latin typeface="VNI-Avo" pitchFamily="2" charset="0"/>
              </a:rPr>
              <a:t>Nôi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ñaây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coù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nhöõng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hoøn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ñaûo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lôùn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nhoû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truøng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ñieäp</a:t>
            </a:r>
            <a:r>
              <a:rPr lang="en-US" sz="3600" dirty="0">
                <a:latin typeface="VNI-Avo" pitchFamily="2" charset="0"/>
              </a:rPr>
              <a:t>, </a:t>
            </a:r>
            <a:r>
              <a:rPr lang="en-US" sz="3600" dirty="0" err="1">
                <a:latin typeface="VNI-Avo" pitchFamily="2" charset="0"/>
              </a:rPr>
              <a:t>soi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boùng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treân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maët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bieån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xanh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bieác</a:t>
            </a:r>
            <a:r>
              <a:rPr lang="en-US" sz="3600" dirty="0">
                <a:latin typeface="VNI-Avo" pitchFamily="2" charset="0"/>
              </a:rPr>
              <a:t>. Du </a:t>
            </a:r>
            <a:r>
              <a:rPr lang="en-US" sz="3600" dirty="0" err="1">
                <a:latin typeface="VNI-Avo" pitchFamily="2" charset="0"/>
              </a:rPr>
              <a:t>khaùch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thích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ñeán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ñaây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ngaém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caûnh</a:t>
            </a:r>
            <a:r>
              <a:rPr lang="en-US" sz="3600" dirty="0">
                <a:latin typeface="VNI-Avo" pitchFamily="2" charset="0"/>
              </a:rPr>
              <a:t>, </a:t>
            </a:r>
            <a:r>
              <a:rPr lang="en-US" sz="3600" dirty="0" err="1">
                <a:latin typeface="VNI-Avo" pitchFamily="2" charset="0"/>
              </a:rPr>
              <a:t>taém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maùt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daïo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treân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nhöõng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baõi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bieån</a:t>
            </a:r>
            <a:r>
              <a:rPr lang="en-US" sz="3600" dirty="0">
                <a:latin typeface="VNI-Avo" pitchFamily="2" charset="0"/>
              </a:rPr>
              <a:t>.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E1D638-CC39-4DAD-8365-5AB32AB2D5BD}"/>
              </a:ext>
            </a:extLst>
          </p:cNvPr>
          <p:cNvSpPr txBox="1"/>
          <p:nvPr/>
        </p:nvSpPr>
        <p:spPr>
          <a:xfrm>
            <a:off x="609600" y="3831772"/>
            <a:ext cx="1112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VNI-Avo" pitchFamily="2" charset="0"/>
              </a:rPr>
              <a:t>	</a:t>
            </a:r>
            <a:r>
              <a:rPr lang="en-US" sz="3600" dirty="0" err="1">
                <a:latin typeface="VNI-Avo" pitchFamily="2" charset="0"/>
              </a:rPr>
              <a:t>Vònh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Haï</a:t>
            </a:r>
            <a:r>
              <a:rPr lang="en-US" sz="3600" dirty="0">
                <a:latin typeface="VNI-Avo" pitchFamily="2" charset="0"/>
              </a:rPr>
              <a:t> Long </a:t>
            </a:r>
            <a:r>
              <a:rPr lang="en-US" sz="3600" dirty="0" err="1">
                <a:latin typeface="VNI-Avo" pitchFamily="2" charset="0"/>
              </a:rPr>
              <a:t>laø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moät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kì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quan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thieân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nhieân</a:t>
            </a:r>
            <a:r>
              <a:rPr lang="en-US" sz="3600" dirty="0">
                <a:latin typeface="VNI-Avo" pitchFamily="2" charset="0"/>
              </a:rPr>
              <a:t>. </a:t>
            </a:r>
            <a:r>
              <a:rPr lang="en-US" sz="3600" dirty="0" err="1">
                <a:latin typeface="VNI-Avo" pitchFamily="2" charset="0"/>
              </a:rPr>
              <a:t>Nôi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ñaây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coù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nhöõng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hoøn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ñaûo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lôùn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nhoû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truøng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ñieäp</a:t>
            </a:r>
            <a:r>
              <a:rPr lang="en-US" sz="3600" dirty="0">
                <a:latin typeface="VNI-Avo" pitchFamily="2" charset="0"/>
              </a:rPr>
              <a:t>, </a:t>
            </a:r>
            <a:r>
              <a:rPr lang="en-US" sz="3600" dirty="0" err="1">
                <a:latin typeface="VNI-Avo" pitchFamily="2" charset="0"/>
              </a:rPr>
              <a:t>soi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boùng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treân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maët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bieån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xanh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bieác</a:t>
            </a:r>
            <a:r>
              <a:rPr lang="en-US" sz="3600" dirty="0">
                <a:latin typeface="VNI-Avo" pitchFamily="2" charset="0"/>
              </a:rPr>
              <a:t>. Du </a:t>
            </a:r>
            <a:r>
              <a:rPr lang="en-US" sz="3600" dirty="0" err="1">
                <a:latin typeface="VNI-Avo" pitchFamily="2" charset="0"/>
              </a:rPr>
              <a:t>khaùch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thích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ñeán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ñaây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ngaém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caûnh</a:t>
            </a:r>
            <a:r>
              <a:rPr lang="en-US" sz="3600" dirty="0">
                <a:latin typeface="VNI-Avo" pitchFamily="2" charset="0"/>
              </a:rPr>
              <a:t>, </a:t>
            </a:r>
            <a:r>
              <a:rPr lang="en-US" sz="3600" dirty="0" err="1">
                <a:latin typeface="VNI-Avo" pitchFamily="2" charset="0"/>
              </a:rPr>
              <a:t>taém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maùt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daïo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treân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nhöõng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baõi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bieån</a:t>
            </a:r>
            <a:r>
              <a:rPr lang="en-US" sz="3600" dirty="0">
                <a:latin typeface="VNI-Avo" pitchFamily="2" charset="0"/>
              </a:rPr>
              <a:t>.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EDAF88-D5C2-490B-82F1-04412CCAE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98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25</Words>
  <Application>Microsoft Office PowerPoint</Application>
  <PresentationFormat>Custom</PresentationFormat>
  <Paragraphs>21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3</cp:revision>
  <dcterms:created xsi:type="dcterms:W3CDTF">2020-11-29T05:41:12Z</dcterms:created>
  <dcterms:modified xsi:type="dcterms:W3CDTF">2020-11-29T15:01:26Z</dcterms:modified>
</cp:coreProperties>
</file>