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7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6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0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7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A039-E0BB-48BE-93B5-CC1433286B1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2E5F-A3ED-4248-AEF3-70FEB1AA9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7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6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140" y="22048"/>
            <a:ext cx="1748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212" y="-30268"/>
            <a:ext cx="2084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uoâm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32652"/>
              </p:ext>
            </p:extLst>
          </p:nvPr>
        </p:nvGraphicFramePr>
        <p:xfrm>
          <a:off x="4965977" y="95935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x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uoâi</a:t>
                      </a:r>
                      <a:endParaRPr lang="en-US" sz="44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xuoâi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1714" y="2563360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muoái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7544" y="2546234"/>
            <a:ext cx="18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muoãi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5435" y="2549274"/>
            <a:ext cx="1893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nguoäi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7512" y="5972971"/>
            <a:ext cx="3409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</a:t>
            </a:r>
            <a:r>
              <a:rPr lang="en-US" sz="4400" dirty="0" err="1" smtClean="0">
                <a:latin typeface="VNI-Avo" pitchFamily="2" charset="0"/>
              </a:rPr>
              <a:t>uoåi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saùng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9151" y="5985212"/>
            <a:ext cx="3678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quaû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muoãm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7925" y="2531800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tuoåi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0559" y="3373038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buoàm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4787" y="3355052"/>
            <a:ext cx="2039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muoãm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0274" y="3377613"/>
            <a:ext cx="2217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nhuoám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84316" y="3355051"/>
            <a:ext cx="223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nhuoäm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68B6A36-13DC-4BE0-9972-FBC5A35A5E60}"/>
              </a:ext>
            </a:extLst>
          </p:cNvPr>
          <p:cNvSpPr txBox="1"/>
          <p:nvPr/>
        </p:nvSpPr>
        <p:spPr>
          <a:xfrm>
            <a:off x="947985" y="5950410"/>
            <a:ext cx="4403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con </a:t>
            </a:r>
            <a:r>
              <a:rPr lang="en-US" sz="4400" dirty="0" err="1" smtClean="0">
                <a:latin typeface="VNI-Avo" pitchFamily="2" charset="0"/>
              </a:rPr>
              <a:t>suoái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5" y="4424158"/>
            <a:ext cx="3108960" cy="1679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1" y="4509265"/>
            <a:ext cx="3404506" cy="1492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12" y="4424158"/>
            <a:ext cx="3052180" cy="16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768096"/>
            <a:ext cx="11603736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55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436" y="3730752"/>
            <a:ext cx="11311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VNI-Avo" pitchFamily="2" charset="0"/>
              </a:rPr>
              <a:t>	</a:t>
            </a:r>
            <a:r>
              <a:rPr lang="en-US" sz="3600" dirty="0" err="1" smtClean="0">
                <a:latin typeface="VNI-Avo" pitchFamily="2" charset="0"/>
              </a:rPr>
              <a:t>Buoåi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sôùm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mai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oâng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maët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trôøi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nhoâ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leân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töø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bieån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Maët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bieån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nhuoäm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moät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maøu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xanh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bieác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Ñaøn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haûi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aâu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saûi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caùnh</a:t>
            </a:r>
            <a:r>
              <a:rPr lang="en-US" sz="3600" dirty="0" smtClean="0">
                <a:latin typeface="VNI-Avo" pitchFamily="2" charset="0"/>
              </a:rPr>
              <a:t> bay </a:t>
            </a:r>
            <a:r>
              <a:rPr lang="en-US" sz="3600" dirty="0" err="1" smtClean="0">
                <a:latin typeface="VNI-Avo" pitchFamily="2" charset="0"/>
              </a:rPr>
              <a:t>lieäng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treân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baàu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trôøi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Xa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xa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nhöõng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caùnh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buoàm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caêng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gioù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Phía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beán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caûng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nhöõng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chieác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taøu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noái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ñuoâi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nhau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vaøo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bôø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en-US" sz="3600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436" y="3730752"/>
            <a:ext cx="11311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VNI-Avo" pitchFamily="2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Buoåi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sôùm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mai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oâng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maët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trôøi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nhoâ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leân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töø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bieån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Maët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bieån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nhuoäm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moät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maøu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xanh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bieác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Ñaøn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haûi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aâu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saûi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caùnh</a:t>
            </a:r>
            <a:r>
              <a:rPr lang="en-US" sz="3600" dirty="0" smtClean="0">
                <a:latin typeface="VNI-Avo" pitchFamily="2" charset="0"/>
              </a:rPr>
              <a:t> bay </a:t>
            </a:r>
            <a:r>
              <a:rPr lang="en-US" sz="3600" dirty="0" err="1" smtClean="0">
                <a:latin typeface="VNI-Avo" pitchFamily="2" charset="0"/>
              </a:rPr>
              <a:t>lieäng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treân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baàu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trôøi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Xa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xa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laø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nhöõng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caùnh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buoàm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caêng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gioù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Phía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beán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caûng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nhöõng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chieác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taøu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noái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NI-Avo" pitchFamily="2" charset="0"/>
              </a:rPr>
              <a:t>ñuoâi</a:t>
            </a:r>
            <a:r>
              <a:rPr lang="en-US" sz="36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nhau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vaøo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bôø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en-US" sz="36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4</cp:revision>
  <dcterms:created xsi:type="dcterms:W3CDTF">2020-12-06T09:44:11Z</dcterms:created>
  <dcterms:modified xsi:type="dcterms:W3CDTF">2020-12-06T15:24:27Z</dcterms:modified>
</cp:coreProperties>
</file>