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4956-3419-4306-9BEC-96C2B22D1D76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32C4-6BB9-442B-9F74-F9E162AC0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785" y="48703"/>
            <a:ext cx="1748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8970" y="46017"/>
            <a:ext cx="1885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45597"/>
              </p:ext>
            </p:extLst>
          </p:nvPr>
        </p:nvGraphicFramePr>
        <p:xfrm>
          <a:off x="5137614" y="982857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uoâc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buoäc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1714" y="256336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cuoác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544" y="2546234"/>
            <a:ext cx="18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luoäc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4579" y="255488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ruoác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512" y="5972971"/>
            <a:ext cx="340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vieân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thuoác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356" y="5951798"/>
            <a:ext cx="367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VNI-Avo" pitchFamily="2" charset="0"/>
              </a:rPr>
              <a:t>c</a:t>
            </a:r>
            <a:r>
              <a:rPr lang="en-US" sz="4400" dirty="0" smtClean="0">
                <a:latin typeface="VNI-Avo" pitchFamily="2" charset="0"/>
              </a:rPr>
              <a:t>on </a:t>
            </a:r>
            <a:r>
              <a:rPr lang="en-US" sz="4400" dirty="0" err="1" smtClean="0">
                <a:latin typeface="VNI-Avo" pitchFamily="2" charset="0"/>
              </a:rPr>
              <a:t>chuoät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6121" y="2538852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thuoäc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0559" y="3373038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buoát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4787" y="335505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0274" y="337761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ruoät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35245" y="339395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tuoät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8B6A36-13DC-4BE0-9972-FBC5A35A5E60}"/>
              </a:ext>
            </a:extLst>
          </p:cNvPr>
          <p:cNvSpPr txBox="1"/>
          <p:nvPr/>
        </p:nvSpPr>
        <p:spPr>
          <a:xfrm>
            <a:off x="469014" y="5966792"/>
            <a:ext cx="440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ngoïn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ñuoác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75" y="4415246"/>
            <a:ext cx="3500468" cy="15699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" y="4393257"/>
            <a:ext cx="4007192" cy="14554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11" y="4335312"/>
            <a:ext cx="3291459" cy="15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539496"/>
            <a:ext cx="11265408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31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428" y="3913632"/>
            <a:ext cx="11439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Meï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vieân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Coâ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raát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thích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thuù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haùo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höùc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vaùy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traéng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ñi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giaøy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hoàng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Meï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vuoát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toùc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buoäc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nô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Meï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baûo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chôi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caàn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aên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goïn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gaøng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lòch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söï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428" y="3913632"/>
            <a:ext cx="11439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Meï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vieân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Coâ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raát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thích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thuù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haùo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höùc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vaùy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traéng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ñi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giaøy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hoàng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Meï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vuoát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toùc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buoäc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nô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Meï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baûo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chôi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caàn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aên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goïn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gaøng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lòch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söï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</cp:revision>
  <dcterms:created xsi:type="dcterms:W3CDTF">2020-12-06T09:54:26Z</dcterms:created>
  <dcterms:modified xsi:type="dcterms:W3CDTF">2020-12-06T15:25:02Z</dcterms:modified>
</cp:coreProperties>
</file>