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6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3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1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1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8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4792-4A51-453C-9EA6-E3A03A1717F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F728-11CB-4D69-894F-1185E45A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6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140" y="22048"/>
            <a:ext cx="1748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211" y="-30268"/>
            <a:ext cx="2219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7477"/>
              </p:ext>
            </p:extLst>
          </p:nvPr>
        </p:nvGraphicFramePr>
        <p:xfrm>
          <a:off x="4965977" y="95935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ch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uoân</a:t>
                      </a:r>
                      <a:endParaRPr lang="en-US" sz="44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chuoàn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8244" y="2563360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khuoân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3983" y="2547183"/>
            <a:ext cx="188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muoán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5435" y="2549274"/>
            <a:ext cx="1893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muoän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4302" y="5947251"/>
            <a:ext cx="4045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</a:t>
            </a:r>
            <a:r>
              <a:rPr lang="en-US" sz="4400" dirty="0" err="1" smtClean="0">
                <a:latin typeface="VNI-Avo" pitchFamily="2" charset="0"/>
              </a:rPr>
              <a:t>uoàng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chuoái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5063" y="5985212"/>
            <a:ext cx="372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quaû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chuoâng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7925" y="2531800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nguoàn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395" y="3377612"/>
            <a:ext cx="214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buoàng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6016" y="3358918"/>
            <a:ext cx="2039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luoáng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897" y="3384637"/>
            <a:ext cx="2217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thuoång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84316" y="3355051"/>
            <a:ext cx="223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vuoâng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68B6A36-13DC-4BE0-9972-FBC5A35A5E60}"/>
              </a:ext>
            </a:extLst>
          </p:cNvPr>
          <p:cNvSpPr txBox="1"/>
          <p:nvPr/>
        </p:nvSpPr>
        <p:spPr>
          <a:xfrm>
            <a:off x="727101" y="5947252"/>
            <a:ext cx="4403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cuoän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chæ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" y="4477437"/>
            <a:ext cx="3128329" cy="1475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6" y="4475014"/>
            <a:ext cx="2945068" cy="1510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12" y="4475014"/>
            <a:ext cx="2847322" cy="14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68096"/>
            <a:ext cx="11457432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51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912" y="3438144"/>
            <a:ext cx="11292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VNI-Avo" pitchFamily="2" charset="0"/>
              </a:rPr>
              <a:t>	</a:t>
            </a:r>
            <a:r>
              <a:rPr lang="en-US" sz="3600" dirty="0" err="1" smtClean="0">
                <a:latin typeface="VNI-Avo" pitchFamily="2" charset="0"/>
              </a:rPr>
              <a:t>Trôøi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saép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möa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Chuoàn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chuoàn</a:t>
            </a:r>
            <a:r>
              <a:rPr lang="en-US" sz="3600" dirty="0" smtClean="0">
                <a:latin typeface="VNI-Avo" pitchFamily="2" charset="0"/>
              </a:rPr>
              <a:t> bay </a:t>
            </a:r>
            <a:r>
              <a:rPr lang="en-US" sz="3600" dirty="0" err="1" smtClean="0">
                <a:latin typeface="VNI-Avo" pitchFamily="2" charset="0"/>
              </a:rPr>
              <a:t>thaáp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Baàu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trôøi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ñen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kòt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Gioù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thoåi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maïnh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cuoán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theo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nhöõng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ñaùm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laù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khoâ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Roài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möa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aøo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aùo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truùt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xuoáng</a:t>
            </a:r>
            <a:r>
              <a:rPr lang="en-US" sz="3600" dirty="0" smtClean="0">
                <a:latin typeface="VNI-Avo" pitchFamily="2" charset="0"/>
              </a:rPr>
              <a:t>.</a:t>
            </a:r>
          </a:p>
          <a:p>
            <a:pPr algn="just"/>
            <a:r>
              <a:rPr lang="en-US" sz="3600" dirty="0" smtClean="0">
                <a:latin typeface="VNI-Avo" pitchFamily="2" charset="0"/>
              </a:rPr>
              <a:t>	</a:t>
            </a:r>
            <a:r>
              <a:rPr lang="en-US" sz="3600" dirty="0" err="1" smtClean="0">
                <a:latin typeface="VNI-Avo" pitchFamily="2" charset="0"/>
              </a:rPr>
              <a:t>Möa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taïnh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nhöõng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haït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möa</a:t>
            </a:r>
            <a:r>
              <a:rPr lang="en-US" sz="3600" dirty="0" smtClean="0">
                <a:latin typeface="VNI-Avo" pitchFamily="2" charset="0"/>
              </a:rPr>
              <a:t> long </a:t>
            </a:r>
            <a:r>
              <a:rPr lang="en-US" sz="3600" dirty="0" err="1" smtClean="0">
                <a:latin typeface="VNI-Avo" pitchFamily="2" charset="0"/>
              </a:rPr>
              <a:t>lanh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ñoïng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treân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caùc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cuoáng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laù</a:t>
            </a:r>
            <a:r>
              <a:rPr lang="en-US" sz="3600" dirty="0" smtClean="0">
                <a:latin typeface="VNI-Avo" pitchFamily="2" charset="0"/>
              </a:rPr>
              <a:t>. </a:t>
            </a:r>
            <a:r>
              <a:rPr lang="en-US" sz="3600" dirty="0" err="1" smtClean="0">
                <a:latin typeface="VNI-Avo" pitchFamily="2" charset="0"/>
              </a:rPr>
              <a:t>Baàu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trôøi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trong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xanh</a:t>
            </a:r>
            <a:r>
              <a:rPr lang="en-US" sz="3600" dirty="0" smtClean="0">
                <a:latin typeface="VNI-Avo" pitchFamily="2" charset="0"/>
              </a:rPr>
              <a:t>, </a:t>
            </a:r>
            <a:r>
              <a:rPr lang="en-US" sz="3600" dirty="0" err="1" smtClean="0">
                <a:latin typeface="VNI-Avo" pitchFamily="2" charset="0"/>
              </a:rPr>
              <a:t>khoâng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khí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maùt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meû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en-US" sz="3600" dirty="0"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65192" y="3977640"/>
            <a:ext cx="1307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08064" y="3977640"/>
            <a:ext cx="1307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39584" y="4532376"/>
            <a:ext cx="1307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15656" y="5172456"/>
            <a:ext cx="1307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23032" y="6251448"/>
            <a:ext cx="1307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1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4"/>
            <a:ext cx="12192000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4</cp:revision>
  <dcterms:created xsi:type="dcterms:W3CDTF">2020-12-07T03:19:50Z</dcterms:created>
  <dcterms:modified xsi:type="dcterms:W3CDTF">2020-12-07T16:11:18Z</dcterms:modified>
</cp:coreProperties>
</file>