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D92A-2D0A-46CD-8125-3A20DADE684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D133-97D8-44A5-9A28-0D0FD6AC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9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D92A-2D0A-46CD-8125-3A20DADE684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D133-97D8-44A5-9A28-0D0FD6AC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7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D92A-2D0A-46CD-8125-3A20DADE684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D133-97D8-44A5-9A28-0D0FD6AC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D92A-2D0A-46CD-8125-3A20DADE684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D133-97D8-44A5-9A28-0D0FD6AC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1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D92A-2D0A-46CD-8125-3A20DADE684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D133-97D8-44A5-9A28-0D0FD6AC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D92A-2D0A-46CD-8125-3A20DADE684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D133-97D8-44A5-9A28-0D0FD6AC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8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D92A-2D0A-46CD-8125-3A20DADE684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D133-97D8-44A5-9A28-0D0FD6AC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3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D92A-2D0A-46CD-8125-3A20DADE684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D133-97D8-44A5-9A28-0D0FD6AC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3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D92A-2D0A-46CD-8125-3A20DADE684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D133-97D8-44A5-9A28-0D0FD6AC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2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D92A-2D0A-46CD-8125-3A20DADE684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D133-97D8-44A5-9A28-0D0FD6AC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8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D92A-2D0A-46CD-8125-3A20DADE684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D133-97D8-44A5-9A28-0D0FD6AC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9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8D92A-2D0A-46CD-8125-3A20DADE684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D133-97D8-44A5-9A28-0D0FD6AC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5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6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140" y="22048"/>
            <a:ext cx="1748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212" y="-30268"/>
            <a:ext cx="2084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256868"/>
              </p:ext>
            </p:extLst>
          </p:nvPr>
        </p:nvGraphicFramePr>
        <p:xfrm>
          <a:off x="4965977" y="95935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ng</a:t>
                      </a:r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öôi</a:t>
                      </a:r>
                      <a:endParaRPr lang="en-US" sz="4400" dirty="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ngöôøi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6248" y="2563360"/>
            <a:ext cx="214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böôûi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0790" y="2543474"/>
            <a:ext cx="188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cöôøi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5435" y="2549274"/>
            <a:ext cx="1893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löôùi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1627" y="5856661"/>
            <a:ext cx="3409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quaû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böôûi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2751" y="5844446"/>
            <a:ext cx="3678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oác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böôu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27925" y="2531800"/>
            <a:ext cx="214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möôøi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9927" y="3373038"/>
            <a:ext cx="214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böôùu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6016" y="3355051"/>
            <a:ext cx="2039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höôu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35435" y="3373038"/>
            <a:ext cx="2217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khöôùu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84316" y="3355051"/>
            <a:ext cx="223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röôïu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68B6A36-13DC-4BE0-9972-FBC5A35A5E60}"/>
              </a:ext>
            </a:extLst>
          </p:cNvPr>
          <p:cNvSpPr txBox="1"/>
          <p:nvPr/>
        </p:nvSpPr>
        <p:spPr>
          <a:xfrm>
            <a:off x="651893" y="5884093"/>
            <a:ext cx="4403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töôi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cöôøi</a:t>
            </a:r>
            <a:endParaRPr lang="en-US" sz="4400" dirty="0"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29" y="4298041"/>
            <a:ext cx="2864574" cy="1390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4509265"/>
            <a:ext cx="2856412" cy="13503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00" y="4438386"/>
            <a:ext cx="2943497" cy="13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5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466344"/>
            <a:ext cx="11430000" cy="38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0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616" y="3441680"/>
            <a:ext cx="1120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VNI-Avo" pitchFamily="2" charset="0"/>
              </a:rPr>
              <a:t>	</a:t>
            </a:r>
            <a:r>
              <a:rPr lang="en-US" sz="3600" dirty="0" err="1" smtClean="0">
                <a:latin typeface="VNI-Avo" pitchFamily="2" charset="0"/>
              </a:rPr>
              <a:t>Laïc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ñaø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laø</a:t>
            </a:r>
            <a:r>
              <a:rPr lang="en-US" sz="3600" dirty="0" smtClean="0">
                <a:latin typeface="VNI-Avo" pitchFamily="2" charset="0"/>
              </a:rPr>
              <a:t> con </a:t>
            </a:r>
            <a:r>
              <a:rPr lang="en-US" sz="3600" dirty="0" err="1" smtClean="0">
                <a:latin typeface="VNI-Avo" pitchFamily="2" charset="0"/>
              </a:rPr>
              <a:t>vaät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ñaëc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bieät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Noù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coù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caùi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böôùu</a:t>
            </a:r>
            <a:r>
              <a:rPr lang="en-US" sz="3600" dirty="0" smtClean="0">
                <a:latin typeface="VNI-Avo" pitchFamily="2" charset="0"/>
              </a:rPr>
              <a:t> to </a:t>
            </a:r>
            <a:r>
              <a:rPr lang="en-US" sz="3600" dirty="0" err="1" smtClean="0">
                <a:latin typeface="VNI-Avo" pitchFamily="2" charset="0"/>
              </a:rPr>
              <a:t>treân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löng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Böôùu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cuûa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laïc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ñaø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laø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nôi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döï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tröõ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chaát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beùo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Nhôø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theá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noù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coù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theå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soáng</a:t>
            </a:r>
            <a:r>
              <a:rPr lang="en-US" sz="3600" dirty="0" smtClean="0">
                <a:latin typeface="VNI-Avo" pitchFamily="2" charset="0"/>
              </a:rPr>
              <a:t> qua </a:t>
            </a:r>
            <a:r>
              <a:rPr lang="en-US" sz="3600" dirty="0" err="1" smtClean="0">
                <a:latin typeface="VNI-Avo" pitchFamily="2" charset="0"/>
              </a:rPr>
              <a:t>nhieàu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ngaøy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khoâng</a:t>
            </a:r>
            <a:r>
              <a:rPr lang="en-US" sz="3600" dirty="0" smtClean="0">
                <a:latin typeface="VNI-Avo" pitchFamily="2" charset="0"/>
              </a:rPr>
              <a:t> can </a:t>
            </a:r>
            <a:r>
              <a:rPr lang="en-US" sz="3600" dirty="0" err="1" smtClean="0">
                <a:latin typeface="VNI-Avo" pitchFamily="2" charset="0"/>
              </a:rPr>
              <a:t>aên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uoáng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Laïc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ñaø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giuùp</a:t>
            </a:r>
            <a:r>
              <a:rPr lang="en-US" sz="3600" dirty="0" smtClean="0">
                <a:latin typeface="VNI-Avo" pitchFamily="2" charset="0"/>
              </a:rPr>
              <a:t> con </a:t>
            </a:r>
            <a:r>
              <a:rPr lang="en-US" sz="3600" dirty="0" err="1" smtClean="0">
                <a:latin typeface="VNI-Avo" pitchFamily="2" charset="0"/>
              </a:rPr>
              <a:t>ngöôøi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baêng</a:t>
            </a:r>
            <a:r>
              <a:rPr lang="en-US" sz="3600" dirty="0" smtClean="0">
                <a:latin typeface="VNI-Avo" pitchFamily="2" charset="0"/>
              </a:rPr>
              <a:t> qua </a:t>
            </a:r>
            <a:r>
              <a:rPr lang="en-US" sz="3600" dirty="0" err="1" smtClean="0">
                <a:latin typeface="VNI-Avo" pitchFamily="2" charset="0"/>
              </a:rPr>
              <a:t>vuøng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sa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maïc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khoâ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caèn</a:t>
            </a:r>
            <a:r>
              <a:rPr lang="en-US" sz="3600" dirty="0" smtClean="0">
                <a:latin typeface="VNI-Avo" pitchFamily="2" charset="0"/>
              </a:rPr>
              <a:t>.</a:t>
            </a:r>
            <a:endParaRPr lang="en-US" sz="3600" dirty="0">
              <a:latin typeface="VNI-Avo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2920" y="4535424"/>
            <a:ext cx="1051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44440" y="4535424"/>
            <a:ext cx="1051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4472" y="6260592"/>
            <a:ext cx="1051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81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</Words>
  <Application>Microsoft Office PowerPoint</Application>
  <PresentationFormat>Custom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3</cp:revision>
  <dcterms:created xsi:type="dcterms:W3CDTF">2020-12-07T03:33:55Z</dcterms:created>
  <dcterms:modified xsi:type="dcterms:W3CDTF">2020-12-07T16:16:38Z</dcterms:modified>
</cp:coreProperties>
</file>