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4" d="100"/>
          <a:sy n="44" d="100"/>
        </p:scale>
        <p:origin x="-81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356C3D-C49E-4573-BF5E-0BC1641CC2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5D3C4FB-F57A-4607-A87D-71A359BC80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F13DFC9-CBF7-4B0A-8D1E-7F4ED3396B2F}"/>
              </a:ext>
            </a:extLst>
          </p:cNvPr>
          <p:cNvSpPr>
            <a:spLocks noGrp="1"/>
          </p:cNvSpPr>
          <p:nvPr>
            <p:ph type="dt" sz="half" idx="10"/>
          </p:nvPr>
        </p:nvSpPr>
        <p:spPr/>
        <p:txBody>
          <a:bodyPr/>
          <a:lstStyle/>
          <a:p>
            <a:fld id="{006FF86E-5D43-4668-8A79-900D69F4731F}" type="datetimeFigureOut">
              <a:rPr lang="en-US" smtClean="0"/>
              <a:t>12/13/2020</a:t>
            </a:fld>
            <a:endParaRPr lang="en-US"/>
          </a:p>
        </p:txBody>
      </p:sp>
      <p:sp>
        <p:nvSpPr>
          <p:cNvPr id="5" name="Footer Placeholder 4">
            <a:extLst>
              <a:ext uri="{FF2B5EF4-FFF2-40B4-BE49-F238E27FC236}">
                <a16:creationId xmlns:a16="http://schemas.microsoft.com/office/drawing/2014/main" xmlns="" id="{CA23A6EF-3B2B-455E-B531-E9AB6F85C3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4615780-3437-421C-A27E-32752E360149}"/>
              </a:ext>
            </a:extLst>
          </p:cNvPr>
          <p:cNvSpPr>
            <a:spLocks noGrp="1"/>
          </p:cNvSpPr>
          <p:nvPr>
            <p:ph type="sldNum" sz="quarter" idx="12"/>
          </p:nvPr>
        </p:nvSpPr>
        <p:spPr/>
        <p:txBody>
          <a:bodyPr/>
          <a:lstStyle/>
          <a:p>
            <a:fld id="{4449E691-B85D-4E35-8022-7B010D47129A}" type="slidenum">
              <a:rPr lang="en-US" smtClean="0"/>
              <a:t>‹#›</a:t>
            </a:fld>
            <a:endParaRPr lang="en-US"/>
          </a:p>
        </p:txBody>
      </p:sp>
    </p:spTree>
    <p:extLst>
      <p:ext uri="{BB962C8B-B14F-4D97-AF65-F5344CB8AC3E}">
        <p14:creationId xmlns:p14="http://schemas.microsoft.com/office/powerpoint/2010/main" val="3381302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72DFB2-4164-4234-8C88-3CF737D429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1728796-70E2-4F50-A50E-8F334D7D1C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9F82673-D35B-405B-851B-81D1E64CE8F3}"/>
              </a:ext>
            </a:extLst>
          </p:cNvPr>
          <p:cNvSpPr>
            <a:spLocks noGrp="1"/>
          </p:cNvSpPr>
          <p:nvPr>
            <p:ph type="dt" sz="half" idx="10"/>
          </p:nvPr>
        </p:nvSpPr>
        <p:spPr/>
        <p:txBody>
          <a:bodyPr/>
          <a:lstStyle/>
          <a:p>
            <a:fld id="{006FF86E-5D43-4668-8A79-900D69F4731F}" type="datetimeFigureOut">
              <a:rPr lang="en-US" smtClean="0"/>
              <a:t>12/13/2020</a:t>
            </a:fld>
            <a:endParaRPr lang="en-US"/>
          </a:p>
        </p:txBody>
      </p:sp>
      <p:sp>
        <p:nvSpPr>
          <p:cNvPr id="5" name="Footer Placeholder 4">
            <a:extLst>
              <a:ext uri="{FF2B5EF4-FFF2-40B4-BE49-F238E27FC236}">
                <a16:creationId xmlns:a16="http://schemas.microsoft.com/office/drawing/2014/main" xmlns="" id="{60449F99-435E-428D-A17F-2672EAAED2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F66BBBB-952E-4FA5-A1A6-1AA2A8D21F79}"/>
              </a:ext>
            </a:extLst>
          </p:cNvPr>
          <p:cNvSpPr>
            <a:spLocks noGrp="1"/>
          </p:cNvSpPr>
          <p:nvPr>
            <p:ph type="sldNum" sz="quarter" idx="12"/>
          </p:nvPr>
        </p:nvSpPr>
        <p:spPr/>
        <p:txBody>
          <a:bodyPr/>
          <a:lstStyle/>
          <a:p>
            <a:fld id="{4449E691-B85D-4E35-8022-7B010D47129A}" type="slidenum">
              <a:rPr lang="en-US" smtClean="0"/>
              <a:t>‹#›</a:t>
            </a:fld>
            <a:endParaRPr lang="en-US"/>
          </a:p>
        </p:txBody>
      </p:sp>
    </p:spTree>
    <p:extLst>
      <p:ext uri="{BB962C8B-B14F-4D97-AF65-F5344CB8AC3E}">
        <p14:creationId xmlns:p14="http://schemas.microsoft.com/office/powerpoint/2010/main" val="3174030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C42A19A-9B5F-4E50-93AB-6500FA6BBE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694502F-055D-410E-BD4E-7FD5DD7A92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BAB1A9-B6E6-412C-98BD-CC0D534C0E80}"/>
              </a:ext>
            </a:extLst>
          </p:cNvPr>
          <p:cNvSpPr>
            <a:spLocks noGrp="1"/>
          </p:cNvSpPr>
          <p:nvPr>
            <p:ph type="dt" sz="half" idx="10"/>
          </p:nvPr>
        </p:nvSpPr>
        <p:spPr/>
        <p:txBody>
          <a:bodyPr/>
          <a:lstStyle/>
          <a:p>
            <a:fld id="{006FF86E-5D43-4668-8A79-900D69F4731F}" type="datetimeFigureOut">
              <a:rPr lang="en-US" smtClean="0"/>
              <a:t>12/13/2020</a:t>
            </a:fld>
            <a:endParaRPr lang="en-US"/>
          </a:p>
        </p:txBody>
      </p:sp>
      <p:sp>
        <p:nvSpPr>
          <p:cNvPr id="5" name="Footer Placeholder 4">
            <a:extLst>
              <a:ext uri="{FF2B5EF4-FFF2-40B4-BE49-F238E27FC236}">
                <a16:creationId xmlns:a16="http://schemas.microsoft.com/office/drawing/2014/main" xmlns="" id="{B9A1B953-5792-4E73-8E44-C3DF199648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568180D-BD17-4527-93C1-27EA84A62F55}"/>
              </a:ext>
            </a:extLst>
          </p:cNvPr>
          <p:cNvSpPr>
            <a:spLocks noGrp="1"/>
          </p:cNvSpPr>
          <p:nvPr>
            <p:ph type="sldNum" sz="quarter" idx="12"/>
          </p:nvPr>
        </p:nvSpPr>
        <p:spPr/>
        <p:txBody>
          <a:bodyPr/>
          <a:lstStyle/>
          <a:p>
            <a:fld id="{4449E691-B85D-4E35-8022-7B010D47129A}" type="slidenum">
              <a:rPr lang="en-US" smtClean="0"/>
              <a:t>‹#›</a:t>
            </a:fld>
            <a:endParaRPr lang="en-US"/>
          </a:p>
        </p:txBody>
      </p:sp>
    </p:spTree>
    <p:extLst>
      <p:ext uri="{BB962C8B-B14F-4D97-AF65-F5344CB8AC3E}">
        <p14:creationId xmlns:p14="http://schemas.microsoft.com/office/powerpoint/2010/main" val="1827610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74D493-BB59-4054-927C-C14B397AE1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6A9C45-A621-4570-8527-7077197BF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4D87E72-400C-4437-B8C3-6D803E15A9D0}"/>
              </a:ext>
            </a:extLst>
          </p:cNvPr>
          <p:cNvSpPr>
            <a:spLocks noGrp="1"/>
          </p:cNvSpPr>
          <p:nvPr>
            <p:ph type="dt" sz="half" idx="10"/>
          </p:nvPr>
        </p:nvSpPr>
        <p:spPr/>
        <p:txBody>
          <a:bodyPr/>
          <a:lstStyle/>
          <a:p>
            <a:fld id="{006FF86E-5D43-4668-8A79-900D69F4731F}" type="datetimeFigureOut">
              <a:rPr lang="en-US" smtClean="0"/>
              <a:t>12/13/2020</a:t>
            </a:fld>
            <a:endParaRPr lang="en-US"/>
          </a:p>
        </p:txBody>
      </p:sp>
      <p:sp>
        <p:nvSpPr>
          <p:cNvPr id="5" name="Footer Placeholder 4">
            <a:extLst>
              <a:ext uri="{FF2B5EF4-FFF2-40B4-BE49-F238E27FC236}">
                <a16:creationId xmlns:a16="http://schemas.microsoft.com/office/drawing/2014/main" xmlns="" id="{A6D4598F-D82E-426C-8AAC-1B24632BD6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CDAA29C-B903-4E5F-AAA5-8935692982E4}"/>
              </a:ext>
            </a:extLst>
          </p:cNvPr>
          <p:cNvSpPr>
            <a:spLocks noGrp="1"/>
          </p:cNvSpPr>
          <p:nvPr>
            <p:ph type="sldNum" sz="quarter" idx="12"/>
          </p:nvPr>
        </p:nvSpPr>
        <p:spPr/>
        <p:txBody>
          <a:bodyPr/>
          <a:lstStyle/>
          <a:p>
            <a:fld id="{4449E691-B85D-4E35-8022-7B010D47129A}" type="slidenum">
              <a:rPr lang="en-US" smtClean="0"/>
              <a:t>‹#›</a:t>
            </a:fld>
            <a:endParaRPr lang="en-US"/>
          </a:p>
        </p:txBody>
      </p:sp>
    </p:spTree>
    <p:extLst>
      <p:ext uri="{BB962C8B-B14F-4D97-AF65-F5344CB8AC3E}">
        <p14:creationId xmlns:p14="http://schemas.microsoft.com/office/powerpoint/2010/main" val="2449790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3A279A-623F-422D-9E59-348CEDCBA5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4B1D1B3-4051-4947-B099-00D3522424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1BA28BD-DCDF-440D-8F82-C8C9EA34993A}"/>
              </a:ext>
            </a:extLst>
          </p:cNvPr>
          <p:cNvSpPr>
            <a:spLocks noGrp="1"/>
          </p:cNvSpPr>
          <p:nvPr>
            <p:ph type="dt" sz="half" idx="10"/>
          </p:nvPr>
        </p:nvSpPr>
        <p:spPr/>
        <p:txBody>
          <a:bodyPr/>
          <a:lstStyle/>
          <a:p>
            <a:fld id="{006FF86E-5D43-4668-8A79-900D69F4731F}" type="datetimeFigureOut">
              <a:rPr lang="en-US" smtClean="0"/>
              <a:t>12/13/2020</a:t>
            </a:fld>
            <a:endParaRPr lang="en-US"/>
          </a:p>
        </p:txBody>
      </p:sp>
      <p:sp>
        <p:nvSpPr>
          <p:cNvPr id="5" name="Footer Placeholder 4">
            <a:extLst>
              <a:ext uri="{FF2B5EF4-FFF2-40B4-BE49-F238E27FC236}">
                <a16:creationId xmlns:a16="http://schemas.microsoft.com/office/drawing/2014/main" xmlns="" id="{1F016AAF-F8AC-45F0-BC47-2850DDF7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25CE93C-1DB7-429A-AED7-2C59BFF71C70}"/>
              </a:ext>
            </a:extLst>
          </p:cNvPr>
          <p:cNvSpPr>
            <a:spLocks noGrp="1"/>
          </p:cNvSpPr>
          <p:nvPr>
            <p:ph type="sldNum" sz="quarter" idx="12"/>
          </p:nvPr>
        </p:nvSpPr>
        <p:spPr/>
        <p:txBody>
          <a:bodyPr/>
          <a:lstStyle/>
          <a:p>
            <a:fld id="{4449E691-B85D-4E35-8022-7B010D47129A}" type="slidenum">
              <a:rPr lang="en-US" smtClean="0"/>
              <a:t>‹#›</a:t>
            </a:fld>
            <a:endParaRPr lang="en-US"/>
          </a:p>
        </p:txBody>
      </p:sp>
    </p:spTree>
    <p:extLst>
      <p:ext uri="{BB962C8B-B14F-4D97-AF65-F5344CB8AC3E}">
        <p14:creationId xmlns:p14="http://schemas.microsoft.com/office/powerpoint/2010/main" val="278275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BCBBD1-4F9E-4B6D-9086-A138C0E725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6565F3B-52A3-4E84-8F7A-FD3307EC9B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8F9DC19-E3E2-482E-90F5-03CA63EE0F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8DF3F3F-E6A9-4DBD-B56E-F7873C57A9D3}"/>
              </a:ext>
            </a:extLst>
          </p:cNvPr>
          <p:cNvSpPr>
            <a:spLocks noGrp="1"/>
          </p:cNvSpPr>
          <p:nvPr>
            <p:ph type="dt" sz="half" idx="10"/>
          </p:nvPr>
        </p:nvSpPr>
        <p:spPr/>
        <p:txBody>
          <a:bodyPr/>
          <a:lstStyle/>
          <a:p>
            <a:fld id="{006FF86E-5D43-4668-8A79-900D69F4731F}" type="datetimeFigureOut">
              <a:rPr lang="en-US" smtClean="0"/>
              <a:t>12/13/2020</a:t>
            </a:fld>
            <a:endParaRPr lang="en-US"/>
          </a:p>
        </p:txBody>
      </p:sp>
      <p:sp>
        <p:nvSpPr>
          <p:cNvPr id="6" name="Footer Placeholder 5">
            <a:extLst>
              <a:ext uri="{FF2B5EF4-FFF2-40B4-BE49-F238E27FC236}">
                <a16:creationId xmlns:a16="http://schemas.microsoft.com/office/drawing/2014/main" xmlns="" id="{735A4EC7-45DA-4BC3-AFAF-014D6007B5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5C74E14-6D91-4548-93C4-B34A34DF915D}"/>
              </a:ext>
            </a:extLst>
          </p:cNvPr>
          <p:cNvSpPr>
            <a:spLocks noGrp="1"/>
          </p:cNvSpPr>
          <p:nvPr>
            <p:ph type="sldNum" sz="quarter" idx="12"/>
          </p:nvPr>
        </p:nvSpPr>
        <p:spPr/>
        <p:txBody>
          <a:bodyPr/>
          <a:lstStyle/>
          <a:p>
            <a:fld id="{4449E691-B85D-4E35-8022-7B010D47129A}" type="slidenum">
              <a:rPr lang="en-US" smtClean="0"/>
              <a:t>‹#›</a:t>
            </a:fld>
            <a:endParaRPr lang="en-US"/>
          </a:p>
        </p:txBody>
      </p:sp>
    </p:spTree>
    <p:extLst>
      <p:ext uri="{BB962C8B-B14F-4D97-AF65-F5344CB8AC3E}">
        <p14:creationId xmlns:p14="http://schemas.microsoft.com/office/powerpoint/2010/main" val="614522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A25EBB-EFC4-49EF-BAA7-7ACD48DF70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D2B923C-D0A9-47FB-95A2-A72BDA0207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34193C6-400C-4208-A05E-A7DA8A5BBB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9B5D34D-414F-4262-A0E4-4F3D57B65A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48D8823-6773-4258-BEA2-8A257F89A7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65B4896-452A-489E-ADB0-CB4C8B33A7D8}"/>
              </a:ext>
            </a:extLst>
          </p:cNvPr>
          <p:cNvSpPr>
            <a:spLocks noGrp="1"/>
          </p:cNvSpPr>
          <p:nvPr>
            <p:ph type="dt" sz="half" idx="10"/>
          </p:nvPr>
        </p:nvSpPr>
        <p:spPr/>
        <p:txBody>
          <a:bodyPr/>
          <a:lstStyle/>
          <a:p>
            <a:fld id="{006FF86E-5D43-4668-8A79-900D69F4731F}" type="datetimeFigureOut">
              <a:rPr lang="en-US" smtClean="0"/>
              <a:t>12/13/2020</a:t>
            </a:fld>
            <a:endParaRPr lang="en-US"/>
          </a:p>
        </p:txBody>
      </p:sp>
      <p:sp>
        <p:nvSpPr>
          <p:cNvPr id="8" name="Footer Placeholder 7">
            <a:extLst>
              <a:ext uri="{FF2B5EF4-FFF2-40B4-BE49-F238E27FC236}">
                <a16:creationId xmlns:a16="http://schemas.microsoft.com/office/drawing/2014/main" xmlns="" id="{223E1009-1AEF-4DF7-8CF4-30A63817D7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275326E-F65C-48FC-A417-20BC77A0B513}"/>
              </a:ext>
            </a:extLst>
          </p:cNvPr>
          <p:cNvSpPr>
            <a:spLocks noGrp="1"/>
          </p:cNvSpPr>
          <p:nvPr>
            <p:ph type="sldNum" sz="quarter" idx="12"/>
          </p:nvPr>
        </p:nvSpPr>
        <p:spPr/>
        <p:txBody>
          <a:bodyPr/>
          <a:lstStyle/>
          <a:p>
            <a:fld id="{4449E691-B85D-4E35-8022-7B010D47129A}" type="slidenum">
              <a:rPr lang="en-US" smtClean="0"/>
              <a:t>‹#›</a:t>
            </a:fld>
            <a:endParaRPr lang="en-US"/>
          </a:p>
        </p:txBody>
      </p:sp>
    </p:spTree>
    <p:extLst>
      <p:ext uri="{BB962C8B-B14F-4D97-AF65-F5344CB8AC3E}">
        <p14:creationId xmlns:p14="http://schemas.microsoft.com/office/powerpoint/2010/main" val="1082605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20C92F-32C5-4F11-9E09-AB8432CA92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FDF4A00-E754-46AF-9055-B365C2BAE4FA}"/>
              </a:ext>
            </a:extLst>
          </p:cNvPr>
          <p:cNvSpPr>
            <a:spLocks noGrp="1"/>
          </p:cNvSpPr>
          <p:nvPr>
            <p:ph type="dt" sz="half" idx="10"/>
          </p:nvPr>
        </p:nvSpPr>
        <p:spPr/>
        <p:txBody>
          <a:bodyPr/>
          <a:lstStyle/>
          <a:p>
            <a:fld id="{006FF86E-5D43-4668-8A79-900D69F4731F}" type="datetimeFigureOut">
              <a:rPr lang="en-US" smtClean="0"/>
              <a:t>12/13/2020</a:t>
            </a:fld>
            <a:endParaRPr lang="en-US"/>
          </a:p>
        </p:txBody>
      </p:sp>
      <p:sp>
        <p:nvSpPr>
          <p:cNvPr id="4" name="Footer Placeholder 3">
            <a:extLst>
              <a:ext uri="{FF2B5EF4-FFF2-40B4-BE49-F238E27FC236}">
                <a16:creationId xmlns:a16="http://schemas.microsoft.com/office/drawing/2014/main" xmlns="" id="{73B38DAA-CF5C-4DD7-9CFA-C262FF41C7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6DD2C08-91B2-4D0D-96FE-2C964936F968}"/>
              </a:ext>
            </a:extLst>
          </p:cNvPr>
          <p:cNvSpPr>
            <a:spLocks noGrp="1"/>
          </p:cNvSpPr>
          <p:nvPr>
            <p:ph type="sldNum" sz="quarter" idx="12"/>
          </p:nvPr>
        </p:nvSpPr>
        <p:spPr/>
        <p:txBody>
          <a:bodyPr/>
          <a:lstStyle/>
          <a:p>
            <a:fld id="{4449E691-B85D-4E35-8022-7B010D47129A}" type="slidenum">
              <a:rPr lang="en-US" smtClean="0"/>
              <a:t>‹#›</a:t>
            </a:fld>
            <a:endParaRPr lang="en-US"/>
          </a:p>
        </p:txBody>
      </p:sp>
    </p:spTree>
    <p:extLst>
      <p:ext uri="{BB962C8B-B14F-4D97-AF65-F5344CB8AC3E}">
        <p14:creationId xmlns:p14="http://schemas.microsoft.com/office/powerpoint/2010/main" val="2248575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D54494C-C8AF-4766-A20A-6E401ADF1284}"/>
              </a:ext>
            </a:extLst>
          </p:cNvPr>
          <p:cNvSpPr>
            <a:spLocks noGrp="1"/>
          </p:cNvSpPr>
          <p:nvPr>
            <p:ph type="dt" sz="half" idx="10"/>
          </p:nvPr>
        </p:nvSpPr>
        <p:spPr/>
        <p:txBody>
          <a:bodyPr/>
          <a:lstStyle/>
          <a:p>
            <a:fld id="{006FF86E-5D43-4668-8A79-900D69F4731F}" type="datetimeFigureOut">
              <a:rPr lang="en-US" smtClean="0"/>
              <a:t>12/13/2020</a:t>
            </a:fld>
            <a:endParaRPr lang="en-US"/>
          </a:p>
        </p:txBody>
      </p:sp>
      <p:sp>
        <p:nvSpPr>
          <p:cNvPr id="3" name="Footer Placeholder 2">
            <a:extLst>
              <a:ext uri="{FF2B5EF4-FFF2-40B4-BE49-F238E27FC236}">
                <a16:creationId xmlns:a16="http://schemas.microsoft.com/office/drawing/2014/main" xmlns="" id="{14E49A1E-AE0C-4286-99C8-9F7D28009C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D98AC8F-9DD0-4AB2-A620-D2903FDDB92B}"/>
              </a:ext>
            </a:extLst>
          </p:cNvPr>
          <p:cNvSpPr>
            <a:spLocks noGrp="1"/>
          </p:cNvSpPr>
          <p:nvPr>
            <p:ph type="sldNum" sz="quarter" idx="12"/>
          </p:nvPr>
        </p:nvSpPr>
        <p:spPr/>
        <p:txBody>
          <a:bodyPr/>
          <a:lstStyle/>
          <a:p>
            <a:fld id="{4449E691-B85D-4E35-8022-7B010D47129A}" type="slidenum">
              <a:rPr lang="en-US" smtClean="0"/>
              <a:t>‹#›</a:t>
            </a:fld>
            <a:endParaRPr lang="en-US"/>
          </a:p>
        </p:txBody>
      </p:sp>
    </p:spTree>
    <p:extLst>
      <p:ext uri="{BB962C8B-B14F-4D97-AF65-F5344CB8AC3E}">
        <p14:creationId xmlns:p14="http://schemas.microsoft.com/office/powerpoint/2010/main" val="1666278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741685-4ADA-4895-8C7A-62C045ACEA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74708E0-AD3F-468F-8B5C-FB372E2E2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573CEE0-81EB-42AF-A482-D72EA8C4F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380FB10-528D-4E26-AF86-43926F43F85E}"/>
              </a:ext>
            </a:extLst>
          </p:cNvPr>
          <p:cNvSpPr>
            <a:spLocks noGrp="1"/>
          </p:cNvSpPr>
          <p:nvPr>
            <p:ph type="dt" sz="half" idx="10"/>
          </p:nvPr>
        </p:nvSpPr>
        <p:spPr/>
        <p:txBody>
          <a:bodyPr/>
          <a:lstStyle/>
          <a:p>
            <a:fld id="{006FF86E-5D43-4668-8A79-900D69F4731F}" type="datetimeFigureOut">
              <a:rPr lang="en-US" smtClean="0"/>
              <a:t>12/13/2020</a:t>
            </a:fld>
            <a:endParaRPr lang="en-US"/>
          </a:p>
        </p:txBody>
      </p:sp>
      <p:sp>
        <p:nvSpPr>
          <p:cNvPr id="6" name="Footer Placeholder 5">
            <a:extLst>
              <a:ext uri="{FF2B5EF4-FFF2-40B4-BE49-F238E27FC236}">
                <a16:creationId xmlns:a16="http://schemas.microsoft.com/office/drawing/2014/main" xmlns="" id="{C6E5574B-095A-4113-9308-78E8608D1B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ED499B5-430E-470B-9EC3-3E542045D1AE}"/>
              </a:ext>
            </a:extLst>
          </p:cNvPr>
          <p:cNvSpPr>
            <a:spLocks noGrp="1"/>
          </p:cNvSpPr>
          <p:nvPr>
            <p:ph type="sldNum" sz="quarter" idx="12"/>
          </p:nvPr>
        </p:nvSpPr>
        <p:spPr/>
        <p:txBody>
          <a:bodyPr/>
          <a:lstStyle/>
          <a:p>
            <a:fld id="{4449E691-B85D-4E35-8022-7B010D47129A}" type="slidenum">
              <a:rPr lang="en-US" smtClean="0"/>
              <a:t>‹#›</a:t>
            </a:fld>
            <a:endParaRPr lang="en-US"/>
          </a:p>
        </p:txBody>
      </p:sp>
    </p:spTree>
    <p:extLst>
      <p:ext uri="{BB962C8B-B14F-4D97-AF65-F5344CB8AC3E}">
        <p14:creationId xmlns:p14="http://schemas.microsoft.com/office/powerpoint/2010/main" val="1167917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738709-4193-4948-864C-CFAF9C3881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EC8411E-3F53-4A59-A0D7-AF35DA8AAE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F870DE3-2CC8-42C2-BA54-E06FF81FE8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8ED999E-A114-4041-AFBD-61641F1771ED}"/>
              </a:ext>
            </a:extLst>
          </p:cNvPr>
          <p:cNvSpPr>
            <a:spLocks noGrp="1"/>
          </p:cNvSpPr>
          <p:nvPr>
            <p:ph type="dt" sz="half" idx="10"/>
          </p:nvPr>
        </p:nvSpPr>
        <p:spPr/>
        <p:txBody>
          <a:bodyPr/>
          <a:lstStyle/>
          <a:p>
            <a:fld id="{006FF86E-5D43-4668-8A79-900D69F4731F}" type="datetimeFigureOut">
              <a:rPr lang="en-US" smtClean="0"/>
              <a:t>12/13/2020</a:t>
            </a:fld>
            <a:endParaRPr lang="en-US"/>
          </a:p>
        </p:txBody>
      </p:sp>
      <p:sp>
        <p:nvSpPr>
          <p:cNvPr id="6" name="Footer Placeholder 5">
            <a:extLst>
              <a:ext uri="{FF2B5EF4-FFF2-40B4-BE49-F238E27FC236}">
                <a16:creationId xmlns:a16="http://schemas.microsoft.com/office/drawing/2014/main" xmlns="" id="{83980B68-2D94-4E3F-984C-87BF89916D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8FCF0AF-7009-40E5-93AB-A370067A97B1}"/>
              </a:ext>
            </a:extLst>
          </p:cNvPr>
          <p:cNvSpPr>
            <a:spLocks noGrp="1"/>
          </p:cNvSpPr>
          <p:nvPr>
            <p:ph type="sldNum" sz="quarter" idx="12"/>
          </p:nvPr>
        </p:nvSpPr>
        <p:spPr/>
        <p:txBody>
          <a:bodyPr/>
          <a:lstStyle/>
          <a:p>
            <a:fld id="{4449E691-B85D-4E35-8022-7B010D47129A}" type="slidenum">
              <a:rPr lang="en-US" smtClean="0"/>
              <a:t>‹#›</a:t>
            </a:fld>
            <a:endParaRPr lang="en-US"/>
          </a:p>
        </p:txBody>
      </p:sp>
    </p:spTree>
    <p:extLst>
      <p:ext uri="{BB962C8B-B14F-4D97-AF65-F5344CB8AC3E}">
        <p14:creationId xmlns:p14="http://schemas.microsoft.com/office/powerpoint/2010/main" val="2624132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4CA09D4-E752-4C44-B0EE-69EE347E8D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B1D5800-57C2-4E87-A84D-8AA0A17F4F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5793C65-5E18-410A-B0DD-0BADDF8FE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6FF86E-5D43-4668-8A79-900D69F4731F}" type="datetimeFigureOut">
              <a:rPr lang="en-US" smtClean="0"/>
              <a:t>12/13/2020</a:t>
            </a:fld>
            <a:endParaRPr lang="en-US"/>
          </a:p>
        </p:txBody>
      </p:sp>
      <p:sp>
        <p:nvSpPr>
          <p:cNvPr id="5" name="Footer Placeholder 4">
            <a:extLst>
              <a:ext uri="{FF2B5EF4-FFF2-40B4-BE49-F238E27FC236}">
                <a16:creationId xmlns:a16="http://schemas.microsoft.com/office/drawing/2014/main" xmlns="" id="{2A6CB5BE-DC95-4724-A25E-A84D5E1E09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7BBF270-D63C-4CD4-9588-83CC7CD2AF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49E691-B85D-4E35-8022-7B010D47129A}" type="slidenum">
              <a:rPr lang="en-US" smtClean="0"/>
              <a:t>‹#›</a:t>
            </a:fld>
            <a:endParaRPr lang="en-US"/>
          </a:p>
        </p:txBody>
      </p:sp>
    </p:spTree>
    <p:extLst>
      <p:ext uri="{BB962C8B-B14F-4D97-AF65-F5344CB8AC3E}">
        <p14:creationId xmlns:p14="http://schemas.microsoft.com/office/powerpoint/2010/main" val="4189461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92A3781-C659-452C-B03D-65F4760E58B1}"/>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597994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a:ln w="0"/>
                <a:solidFill>
                  <a:schemeClr val="bg2"/>
                </a:solidFill>
                <a:effectLst>
                  <a:innerShdw blurRad="63500" dist="50800" dir="13500000">
                    <a:srgbClr val="000000">
                      <a:alpha val="50000"/>
                    </a:srgbClr>
                  </a:innerShdw>
                </a:effectLst>
              </a:rPr>
              <a:t>MÁI TRƯỜNG TUỔI THƠ</a:t>
            </a:r>
          </a:p>
        </p:txBody>
      </p:sp>
      <p:pic>
        <p:nvPicPr>
          <p:cNvPr id="5" name="Picture 4"/>
          <p:cNvPicPr>
            <a:picLocks noChangeAspect="1"/>
          </p:cNvPicPr>
          <p:nvPr/>
        </p:nvPicPr>
        <p:blipFill>
          <a:blip r:embed="rId3"/>
          <a:stretch>
            <a:fillRect/>
          </a:stretch>
        </p:blipFill>
        <p:spPr>
          <a:xfrm>
            <a:off x="-13648" y="148473"/>
            <a:ext cx="2629267" cy="1238423"/>
          </a:xfrm>
          <a:prstGeom prst="rect">
            <a:avLst/>
          </a:prstGeom>
        </p:spPr>
      </p:pic>
      <p:sp>
        <p:nvSpPr>
          <p:cNvPr id="6" name="TextBox 5"/>
          <p:cNvSpPr txBox="1"/>
          <p:nvPr/>
        </p:nvSpPr>
        <p:spPr>
          <a:xfrm>
            <a:off x="3891531" y="0"/>
            <a:ext cx="2140213" cy="1015663"/>
          </a:xfrm>
          <a:prstGeom prst="rect">
            <a:avLst/>
          </a:prstGeom>
          <a:noFill/>
        </p:spPr>
        <p:txBody>
          <a:bodyPr wrap="square" rtlCol="0">
            <a:spAutoFit/>
          </a:bodyPr>
          <a:lstStyle/>
          <a:p>
            <a:r>
              <a:rPr lang="en-US" sz="6000" b="1" err="1">
                <a:solidFill>
                  <a:srgbClr val="FF0000"/>
                </a:solidFill>
                <a:latin typeface="VNI-Avo" pitchFamily="2" charset="0"/>
              </a:rPr>
              <a:t>öôc</a:t>
            </a:r>
            <a:r>
              <a:rPr lang="en-US" sz="6000" b="1">
                <a:solidFill>
                  <a:srgbClr val="FF0000"/>
                </a:solidFill>
                <a:latin typeface="VNI-Avo" pitchFamily="2" charset="0"/>
              </a:rPr>
              <a:t> </a:t>
            </a:r>
          </a:p>
        </p:txBody>
      </p:sp>
      <p:sp>
        <p:nvSpPr>
          <p:cNvPr id="7" name="TextBox 6"/>
          <p:cNvSpPr txBox="1"/>
          <p:nvPr/>
        </p:nvSpPr>
        <p:spPr>
          <a:xfrm>
            <a:off x="7581912" y="600"/>
            <a:ext cx="2140213" cy="1015663"/>
          </a:xfrm>
          <a:prstGeom prst="rect">
            <a:avLst/>
          </a:prstGeom>
          <a:noFill/>
        </p:spPr>
        <p:txBody>
          <a:bodyPr wrap="square" rtlCol="0">
            <a:spAutoFit/>
          </a:bodyPr>
          <a:lstStyle/>
          <a:p>
            <a:r>
              <a:rPr lang="en-US" sz="6000" b="1" err="1">
                <a:solidFill>
                  <a:srgbClr val="FF0000"/>
                </a:solidFill>
                <a:latin typeface="VNI-Avo" pitchFamily="2" charset="0"/>
              </a:rPr>
              <a:t>öôt</a:t>
            </a:r>
            <a:endParaRPr lang="en-US" sz="6000" b="1">
              <a:solidFill>
                <a:srgbClr val="FF0000"/>
              </a:solidFill>
              <a:latin typeface="VNI-Avo" pitchFamily="2"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000962517"/>
              </p:ext>
            </p:extLst>
          </p:nvPr>
        </p:nvGraphicFramePr>
        <p:xfrm>
          <a:off x="4438649" y="985395"/>
          <a:ext cx="3762376" cy="1524000"/>
        </p:xfrm>
        <a:graphic>
          <a:graphicData uri="http://schemas.openxmlformats.org/drawingml/2006/table">
            <a:tbl>
              <a:tblPr firstRow="1" bandRow="1">
                <a:tableStyleId>{5C22544A-7EE6-4342-B048-85BDC9FD1C3A}</a:tableStyleId>
              </a:tblPr>
              <a:tblGrid>
                <a:gridCol w="1881188">
                  <a:extLst>
                    <a:ext uri="{9D8B030D-6E8A-4147-A177-3AD203B41FA5}">
                      <a16:colId xmlns:a16="http://schemas.microsoft.com/office/drawing/2014/main" xmlns="" val="228737469"/>
                    </a:ext>
                  </a:extLst>
                </a:gridCol>
                <a:gridCol w="1881188">
                  <a:extLst>
                    <a:ext uri="{9D8B030D-6E8A-4147-A177-3AD203B41FA5}">
                      <a16:colId xmlns:a16="http://schemas.microsoft.com/office/drawing/2014/main" xmlns="" val="3225892531"/>
                    </a:ext>
                  </a:extLst>
                </a:gridCol>
              </a:tblGrid>
              <a:tr h="433699">
                <a:tc>
                  <a:txBody>
                    <a:bodyPr/>
                    <a:lstStyle/>
                    <a:p>
                      <a:pPr algn="ctr"/>
                      <a:r>
                        <a:rPr lang="en-US" sz="4400">
                          <a:solidFill>
                            <a:schemeClr val="tx1"/>
                          </a:solidFill>
                          <a:latin typeface="VNI-Avo" pitchFamily="2" charset="0"/>
                        </a:rPr>
                        <a:t>ñ</a:t>
                      </a:r>
                    </a:p>
                  </a:txBody>
                  <a:tcPr>
                    <a:solidFill>
                      <a:schemeClr val="accent4">
                        <a:lumMod val="40000"/>
                        <a:lumOff val="60000"/>
                      </a:schemeClr>
                    </a:solidFill>
                  </a:tcPr>
                </a:tc>
                <a:tc>
                  <a:txBody>
                    <a:bodyPr/>
                    <a:lstStyle/>
                    <a:p>
                      <a:pPr algn="ctr"/>
                      <a:r>
                        <a:rPr lang="en-US" sz="4400" err="1">
                          <a:solidFill>
                            <a:srgbClr val="FF0000"/>
                          </a:solidFill>
                          <a:latin typeface="VNI-Avo" pitchFamily="2" charset="0"/>
                        </a:rPr>
                        <a:t>öôc</a:t>
                      </a:r>
                      <a:endParaRPr lang="en-US" sz="4400">
                        <a:solidFill>
                          <a:srgbClr val="FF0000"/>
                        </a:solidFill>
                        <a:latin typeface="VNI-Avo" pitchFamily="2" charset="0"/>
                      </a:endParaRPr>
                    </a:p>
                  </a:txBody>
                  <a:tcPr>
                    <a:solidFill>
                      <a:schemeClr val="accent4">
                        <a:lumMod val="40000"/>
                        <a:lumOff val="60000"/>
                      </a:schemeClr>
                    </a:solidFill>
                  </a:tcPr>
                </a:tc>
                <a:extLst>
                  <a:ext uri="{0D108BD9-81ED-4DB2-BD59-A6C34878D82A}">
                    <a16:rowId xmlns:a16="http://schemas.microsoft.com/office/drawing/2014/main" xmlns="" val="289549917"/>
                  </a:ext>
                </a:extLst>
              </a:tr>
              <a:tr h="433699">
                <a:tc gridSpan="2">
                  <a:txBody>
                    <a:bodyPr/>
                    <a:lstStyle/>
                    <a:p>
                      <a:pPr algn="ctr"/>
                      <a:r>
                        <a:rPr lang="en-US" sz="4400" b="1" i="0" err="1">
                          <a:solidFill>
                            <a:schemeClr val="tx1"/>
                          </a:solidFill>
                          <a:latin typeface="VNI-Avo" pitchFamily="2" charset="0"/>
                        </a:rPr>
                        <a:t>ñ</a:t>
                      </a:r>
                      <a:r>
                        <a:rPr lang="en-US" sz="4400" b="1" i="0" err="1">
                          <a:solidFill>
                            <a:srgbClr val="FF0000"/>
                          </a:solidFill>
                          <a:latin typeface="VNI-Avo" pitchFamily="2" charset="0"/>
                        </a:rPr>
                        <a:t>öôïc</a:t>
                      </a:r>
                      <a:endParaRPr lang="en-US" sz="4400" b="1" i="0">
                        <a:solidFill>
                          <a:srgbClr val="FF0000"/>
                        </a:solidFill>
                        <a:latin typeface="VNI-Avo" pitchFamily="2" charset="0"/>
                      </a:endParaRPr>
                    </a:p>
                  </a:txBody>
                  <a:tcPr>
                    <a:solidFill>
                      <a:schemeClr val="accent4">
                        <a:lumMod val="40000"/>
                        <a:lumOff val="60000"/>
                      </a:schemeClr>
                    </a:solidFill>
                  </a:tcPr>
                </a:tc>
                <a:tc hMerge="1">
                  <a:txBody>
                    <a:bodyPr/>
                    <a:lstStyle/>
                    <a:p>
                      <a:endParaRPr lang="en-US"/>
                    </a:p>
                  </a:txBody>
                  <a:tcPr/>
                </a:tc>
                <a:extLst>
                  <a:ext uri="{0D108BD9-81ED-4DB2-BD59-A6C34878D82A}">
                    <a16:rowId xmlns:a16="http://schemas.microsoft.com/office/drawing/2014/main" xmlns="" val="2864091340"/>
                  </a:ext>
                </a:extLst>
              </a:tr>
            </a:tbl>
          </a:graphicData>
        </a:graphic>
      </p:graphicFrame>
      <p:sp>
        <p:nvSpPr>
          <p:cNvPr id="10" name="TextBox 9"/>
          <p:cNvSpPr txBox="1"/>
          <p:nvPr/>
        </p:nvSpPr>
        <p:spPr>
          <a:xfrm>
            <a:off x="595773" y="2616159"/>
            <a:ext cx="2140213" cy="769441"/>
          </a:xfrm>
          <a:prstGeom prst="rect">
            <a:avLst/>
          </a:prstGeom>
          <a:noFill/>
        </p:spPr>
        <p:txBody>
          <a:bodyPr wrap="square" rtlCol="0">
            <a:spAutoFit/>
          </a:bodyPr>
          <a:lstStyle/>
          <a:p>
            <a:r>
              <a:rPr lang="en-US" sz="4400" err="1">
                <a:latin typeface="VNI-Avo" pitchFamily="2" charset="0"/>
              </a:rPr>
              <a:t>böôùc</a:t>
            </a:r>
            <a:endParaRPr lang="en-US" sz="4400">
              <a:latin typeface="VNI-Avo" pitchFamily="2" charset="0"/>
            </a:endParaRPr>
          </a:p>
        </p:txBody>
      </p:sp>
      <p:sp>
        <p:nvSpPr>
          <p:cNvPr id="11" name="TextBox 10"/>
          <p:cNvSpPr txBox="1"/>
          <p:nvPr/>
        </p:nvSpPr>
        <p:spPr>
          <a:xfrm>
            <a:off x="3879989" y="2598296"/>
            <a:ext cx="1885925" cy="769441"/>
          </a:xfrm>
          <a:prstGeom prst="rect">
            <a:avLst/>
          </a:prstGeom>
          <a:noFill/>
        </p:spPr>
        <p:txBody>
          <a:bodyPr wrap="square" rtlCol="0">
            <a:spAutoFit/>
          </a:bodyPr>
          <a:lstStyle/>
          <a:p>
            <a:r>
              <a:rPr lang="en-US" sz="4400" err="1">
                <a:latin typeface="VNI-Avo" pitchFamily="2" charset="0"/>
              </a:rPr>
              <a:t>löôïc</a:t>
            </a:r>
            <a:endParaRPr lang="en-US" sz="4400">
              <a:latin typeface="VNI-Avo" pitchFamily="2" charset="0"/>
            </a:endParaRPr>
          </a:p>
        </p:txBody>
      </p:sp>
      <p:sp>
        <p:nvSpPr>
          <p:cNvPr id="12" name="TextBox 11"/>
          <p:cNvSpPr txBox="1"/>
          <p:nvPr/>
        </p:nvSpPr>
        <p:spPr>
          <a:xfrm>
            <a:off x="6898944" y="2586195"/>
            <a:ext cx="2140213" cy="769441"/>
          </a:xfrm>
          <a:prstGeom prst="rect">
            <a:avLst/>
          </a:prstGeom>
          <a:noFill/>
        </p:spPr>
        <p:txBody>
          <a:bodyPr wrap="square" rtlCol="0">
            <a:spAutoFit/>
          </a:bodyPr>
          <a:lstStyle/>
          <a:p>
            <a:r>
              <a:rPr lang="en-US" sz="4400" err="1">
                <a:latin typeface="VNI-Avo" pitchFamily="2" charset="0"/>
              </a:rPr>
              <a:t>ngöôïc</a:t>
            </a:r>
            <a:endParaRPr lang="en-US" sz="4400">
              <a:latin typeface="VNI-Avo" pitchFamily="2" charset="0"/>
            </a:endParaRPr>
          </a:p>
        </p:txBody>
      </p:sp>
      <p:sp>
        <p:nvSpPr>
          <p:cNvPr id="17" name="TextBox 16"/>
          <p:cNvSpPr txBox="1"/>
          <p:nvPr/>
        </p:nvSpPr>
        <p:spPr>
          <a:xfrm>
            <a:off x="5075807" y="5952901"/>
            <a:ext cx="3409448" cy="769441"/>
          </a:xfrm>
          <a:prstGeom prst="rect">
            <a:avLst/>
          </a:prstGeom>
          <a:noFill/>
        </p:spPr>
        <p:txBody>
          <a:bodyPr wrap="square" rtlCol="0">
            <a:spAutoFit/>
          </a:bodyPr>
          <a:lstStyle/>
          <a:p>
            <a:r>
              <a:rPr lang="en-US" sz="4400" err="1">
                <a:latin typeface="VNI-Avo" pitchFamily="2" charset="0"/>
              </a:rPr>
              <a:t>döôïc</a:t>
            </a:r>
            <a:r>
              <a:rPr lang="en-US" sz="4400">
                <a:latin typeface="VNI-Avo" pitchFamily="2" charset="0"/>
              </a:rPr>
              <a:t> </a:t>
            </a:r>
            <a:r>
              <a:rPr lang="en-US" sz="4400" err="1">
                <a:latin typeface="VNI-Avo" pitchFamily="2" charset="0"/>
              </a:rPr>
              <a:t>só</a:t>
            </a:r>
            <a:endParaRPr lang="en-US" sz="4400">
              <a:latin typeface="VNI-Avo" pitchFamily="2" charset="0"/>
            </a:endParaRPr>
          </a:p>
        </p:txBody>
      </p:sp>
      <p:sp>
        <p:nvSpPr>
          <p:cNvPr id="18" name="TextBox 17"/>
          <p:cNvSpPr txBox="1"/>
          <p:nvPr/>
        </p:nvSpPr>
        <p:spPr>
          <a:xfrm>
            <a:off x="8776854" y="5963280"/>
            <a:ext cx="3678058" cy="769441"/>
          </a:xfrm>
          <a:prstGeom prst="rect">
            <a:avLst/>
          </a:prstGeom>
          <a:noFill/>
        </p:spPr>
        <p:txBody>
          <a:bodyPr wrap="square" rtlCol="0">
            <a:spAutoFit/>
          </a:bodyPr>
          <a:lstStyle/>
          <a:p>
            <a:r>
              <a:rPr lang="en-US" sz="4400" err="1">
                <a:latin typeface="VNI-Avo" pitchFamily="2" charset="0"/>
              </a:rPr>
              <a:t>löôùt</a:t>
            </a:r>
            <a:r>
              <a:rPr lang="en-US" sz="4400">
                <a:latin typeface="VNI-Avo" pitchFamily="2" charset="0"/>
              </a:rPr>
              <a:t> </a:t>
            </a:r>
            <a:r>
              <a:rPr lang="en-US" sz="4400" err="1">
                <a:latin typeface="VNI-Avo" pitchFamily="2" charset="0"/>
              </a:rPr>
              <a:t>soùng</a:t>
            </a:r>
            <a:endParaRPr lang="en-US" sz="4400">
              <a:latin typeface="VNI-Avo" pitchFamily="2" charset="0"/>
            </a:endParaRPr>
          </a:p>
        </p:txBody>
      </p:sp>
      <p:sp>
        <p:nvSpPr>
          <p:cNvPr id="25" name="TextBox 24"/>
          <p:cNvSpPr txBox="1"/>
          <p:nvPr/>
        </p:nvSpPr>
        <p:spPr>
          <a:xfrm>
            <a:off x="9919846" y="2553156"/>
            <a:ext cx="2140213" cy="769441"/>
          </a:xfrm>
          <a:prstGeom prst="rect">
            <a:avLst/>
          </a:prstGeom>
          <a:noFill/>
        </p:spPr>
        <p:txBody>
          <a:bodyPr wrap="square" rtlCol="0">
            <a:spAutoFit/>
          </a:bodyPr>
          <a:lstStyle/>
          <a:p>
            <a:r>
              <a:rPr lang="en-US" sz="4400" err="1">
                <a:latin typeface="VNI-Avo" pitchFamily="2" charset="0"/>
              </a:rPr>
              <a:t>nöôùc</a:t>
            </a:r>
            <a:endParaRPr lang="en-US" sz="4400">
              <a:latin typeface="VNI-Avo" pitchFamily="2" charset="0"/>
            </a:endParaRPr>
          </a:p>
        </p:txBody>
      </p:sp>
      <p:sp>
        <p:nvSpPr>
          <p:cNvPr id="26" name="TextBox 25"/>
          <p:cNvSpPr txBox="1"/>
          <p:nvPr/>
        </p:nvSpPr>
        <p:spPr>
          <a:xfrm>
            <a:off x="548078" y="3618829"/>
            <a:ext cx="2140213" cy="769441"/>
          </a:xfrm>
          <a:prstGeom prst="rect">
            <a:avLst/>
          </a:prstGeom>
          <a:noFill/>
        </p:spPr>
        <p:txBody>
          <a:bodyPr wrap="square" rtlCol="0">
            <a:spAutoFit/>
          </a:bodyPr>
          <a:lstStyle/>
          <a:p>
            <a:r>
              <a:rPr lang="en-US" sz="4400" err="1">
                <a:latin typeface="VNI-Avo" pitchFamily="2" charset="0"/>
              </a:rPr>
              <a:t>löôùt</a:t>
            </a:r>
            <a:endParaRPr lang="en-US" sz="4400">
              <a:latin typeface="VNI-Avo" pitchFamily="2" charset="0"/>
            </a:endParaRPr>
          </a:p>
        </p:txBody>
      </p:sp>
      <p:sp>
        <p:nvSpPr>
          <p:cNvPr id="27" name="TextBox 26"/>
          <p:cNvSpPr txBox="1"/>
          <p:nvPr/>
        </p:nvSpPr>
        <p:spPr>
          <a:xfrm>
            <a:off x="3869508" y="3620533"/>
            <a:ext cx="2031287" cy="769441"/>
          </a:xfrm>
          <a:prstGeom prst="rect">
            <a:avLst/>
          </a:prstGeom>
          <a:noFill/>
        </p:spPr>
        <p:txBody>
          <a:bodyPr wrap="square" rtlCol="0">
            <a:spAutoFit/>
          </a:bodyPr>
          <a:lstStyle/>
          <a:p>
            <a:r>
              <a:rPr lang="en-US" sz="4400" err="1">
                <a:latin typeface="VNI-Avo" pitchFamily="2" charset="0"/>
              </a:rPr>
              <a:t>löôït</a:t>
            </a:r>
            <a:endParaRPr lang="en-US" sz="4400">
              <a:latin typeface="VNI-Avo" pitchFamily="2" charset="0"/>
            </a:endParaRPr>
          </a:p>
        </p:txBody>
      </p:sp>
      <p:sp>
        <p:nvSpPr>
          <p:cNvPr id="28" name="TextBox 27"/>
          <p:cNvSpPr txBox="1"/>
          <p:nvPr/>
        </p:nvSpPr>
        <p:spPr>
          <a:xfrm>
            <a:off x="6898944" y="3690612"/>
            <a:ext cx="2582293" cy="769441"/>
          </a:xfrm>
          <a:prstGeom prst="rect">
            <a:avLst/>
          </a:prstGeom>
          <a:noFill/>
        </p:spPr>
        <p:txBody>
          <a:bodyPr wrap="square" rtlCol="0">
            <a:spAutoFit/>
          </a:bodyPr>
          <a:lstStyle/>
          <a:p>
            <a:r>
              <a:rPr lang="en-US" sz="4400" err="1">
                <a:latin typeface="VNI-Avo" pitchFamily="2" charset="0"/>
              </a:rPr>
              <a:t>möôùt</a:t>
            </a:r>
            <a:endParaRPr lang="en-US" sz="4400">
              <a:latin typeface="VNI-Avo" pitchFamily="2" charset="0"/>
            </a:endParaRPr>
          </a:p>
        </p:txBody>
      </p:sp>
      <p:sp>
        <p:nvSpPr>
          <p:cNvPr id="29" name="TextBox 28"/>
          <p:cNvSpPr txBox="1"/>
          <p:nvPr/>
        </p:nvSpPr>
        <p:spPr>
          <a:xfrm>
            <a:off x="9972075" y="3688897"/>
            <a:ext cx="2279644" cy="769441"/>
          </a:xfrm>
          <a:prstGeom prst="rect">
            <a:avLst/>
          </a:prstGeom>
          <a:noFill/>
        </p:spPr>
        <p:txBody>
          <a:bodyPr wrap="square" rtlCol="0">
            <a:spAutoFit/>
          </a:bodyPr>
          <a:lstStyle/>
          <a:p>
            <a:r>
              <a:rPr lang="en-US" sz="4400" err="1">
                <a:latin typeface="VNI-Avo" pitchFamily="2" charset="0"/>
              </a:rPr>
              <a:t>möôït</a:t>
            </a:r>
            <a:endParaRPr lang="en-US" sz="4400">
              <a:latin typeface="VNI-Avo" pitchFamily="2" charset="0"/>
            </a:endParaRPr>
          </a:p>
        </p:txBody>
      </p:sp>
      <p:sp>
        <p:nvSpPr>
          <p:cNvPr id="32" name="TextBox 31">
            <a:extLst>
              <a:ext uri="{FF2B5EF4-FFF2-40B4-BE49-F238E27FC236}">
                <a16:creationId xmlns:a16="http://schemas.microsoft.com/office/drawing/2014/main" xmlns="" id="{568B6A36-13DC-4BE0-9972-FBC5A35A5E60}"/>
              </a:ext>
            </a:extLst>
          </p:cNvPr>
          <p:cNvSpPr txBox="1"/>
          <p:nvPr/>
        </p:nvSpPr>
        <p:spPr>
          <a:xfrm>
            <a:off x="820624" y="5971321"/>
            <a:ext cx="4403606" cy="769441"/>
          </a:xfrm>
          <a:prstGeom prst="rect">
            <a:avLst/>
          </a:prstGeom>
          <a:noFill/>
        </p:spPr>
        <p:txBody>
          <a:bodyPr wrap="square" rtlCol="0">
            <a:spAutoFit/>
          </a:bodyPr>
          <a:lstStyle/>
          <a:p>
            <a:r>
              <a:rPr lang="en-US" sz="4400" err="1">
                <a:latin typeface="VNI-Avo" pitchFamily="2" charset="0"/>
              </a:rPr>
              <a:t>thöôùc</a:t>
            </a:r>
            <a:r>
              <a:rPr lang="en-US" sz="4400">
                <a:latin typeface="VNI-Avo" pitchFamily="2" charset="0"/>
              </a:rPr>
              <a:t> </a:t>
            </a:r>
            <a:r>
              <a:rPr lang="en-US" sz="4400" err="1">
                <a:latin typeface="VNI-Avo" pitchFamily="2" charset="0"/>
              </a:rPr>
              <a:t>keû</a:t>
            </a:r>
            <a:endParaRPr lang="en-US" sz="4400">
              <a:latin typeface="VNI-Avo" pitchFamily="2" charset="0"/>
            </a:endParaRPr>
          </a:p>
        </p:txBody>
      </p:sp>
      <p:pic>
        <p:nvPicPr>
          <p:cNvPr id="4" name="Picture 3">
            <a:extLst>
              <a:ext uri="{FF2B5EF4-FFF2-40B4-BE49-F238E27FC236}">
                <a16:creationId xmlns:a16="http://schemas.microsoft.com/office/drawing/2014/main" xmlns="" id="{4C14AD7A-F789-453C-B770-77AA97F5810B}"/>
              </a:ext>
            </a:extLst>
          </p:cNvPr>
          <p:cNvPicPr>
            <a:picLocks noChangeAspect="1"/>
          </p:cNvPicPr>
          <p:nvPr/>
        </p:nvPicPr>
        <p:blipFill>
          <a:blip r:embed="rId4"/>
          <a:stretch>
            <a:fillRect/>
          </a:stretch>
        </p:blipFill>
        <p:spPr>
          <a:xfrm>
            <a:off x="360030" y="4621499"/>
            <a:ext cx="3324225" cy="1401862"/>
          </a:xfrm>
          <a:prstGeom prst="rect">
            <a:avLst/>
          </a:prstGeom>
        </p:spPr>
      </p:pic>
      <p:pic>
        <p:nvPicPr>
          <p:cNvPr id="14" name="Picture 13">
            <a:extLst>
              <a:ext uri="{FF2B5EF4-FFF2-40B4-BE49-F238E27FC236}">
                <a16:creationId xmlns:a16="http://schemas.microsoft.com/office/drawing/2014/main" xmlns="" id="{4370AB83-2864-4256-B183-D430C9BA7A62}"/>
              </a:ext>
            </a:extLst>
          </p:cNvPr>
          <p:cNvPicPr>
            <a:picLocks noChangeAspect="1"/>
          </p:cNvPicPr>
          <p:nvPr/>
        </p:nvPicPr>
        <p:blipFill>
          <a:blip r:embed="rId5"/>
          <a:stretch>
            <a:fillRect/>
          </a:stretch>
        </p:blipFill>
        <p:spPr>
          <a:xfrm>
            <a:off x="4869391" y="4562561"/>
            <a:ext cx="2582293" cy="1401862"/>
          </a:xfrm>
          <a:prstGeom prst="rect">
            <a:avLst/>
          </a:prstGeom>
        </p:spPr>
      </p:pic>
      <p:pic>
        <p:nvPicPr>
          <p:cNvPr id="19" name="Picture 18">
            <a:extLst>
              <a:ext uri="{FF2B5EF4-FFF2-40B4-BE49-F238E27FC236}">
                <a16:creationId xmlns:a16="http://schemas.microsoft.com/office/drawing/2014/main" xmlns="" id="{640DA065-0764-4828-8509-8C630244EF75}"/>
              </a:ext>
            </a:extLst>
          </p:cNvPr>
          <p:cNvPicPr>
            <a:picLocks noChangeAspect="1"/>
          </p:cNvPicPr>
          <p:nvPr/>
        </p:nvPicPr>
        <p:blipFill>
          <a:blip r:embed="rId6"/>
          <a:stretch>
            <a:fillRect/>
          </a:stretch>
        </p:blipFill>
        <p:spPr>
          <a:xfrm>
            <a:off x="8501405" y="4490814"/>
            <a:ext cx="3018411" cy="1427896"/>
          </a:xfrm>
          <a:prstGeom prst="rect">
            <a:avLst/>
          </a:prstGeom>
        </p:spPr>
      </p:pic>
    </p:spTree>
    <p:extLst>
      <p:ext uri="{BB962C8B-B14F-4D97-AF65-F5344CB8AC3E}">
        <p14:creationId xmlns:p14="http://schemas.microsoft.com/office/powerpoint/2010/main" val="313857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500"/>
                                        <p:tgtEl>
                                          <p:spTgt spid="4"/>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additive="base">
                                        <p:cTn id="68" dur="500" fill="hold"/>
                                        <p:tgtEl>
                                          <p:spTgt spid="32"/>
                                        </p:tgtEl>
                                        <p:attrNameLst>
                                          <p:attrName>ppt_x</p:attrName>
                                        </p:attrNameLst>
                                      </p:cBhvr>
                                      <p:tavLst>
                                        <p:tav tm="0">
                                          <p:val>
                                            <p:strVal val="#ppt_x"/>
                                          </p:val>
                                        </p:tav>
                                        <p:tav tm="100000">
                                          <p:val>
                                            <p:strVal val="#ppt_x"/>
                                          </p:val>
                                        </p:tav>
                                      </p:tavLst>
                                    </p:anim>
                                    <p:anim calcmode="lin" valueType="num">
                                      <p:cBhvr additive="base">
                                        <p:cTn id="6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500"/>
                                        <p:tgtEl>
                                          <p:spTgt spid="19"/>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18"/>
                                        </p:tgtEl>
                                        <p:attrNameLst>
                                          <p:attrName>style.visibility</p:attrName>
                                        </p:attrNameLst>
                                      </p:cBhvr>
                                      <p:to>
                                        <p:strVal val="visible"/>
                                      </p:to>
                                    </p:set>
                                    <p:anim calcmode="lin" valueType="num">
                                      <p:cBhvr additive="base">
                                        <p:cTn id="90" dur="500" fill="hold"/>
                                        <p:tgtEl>
                                          <p:spTgt spid="18"/>
                                        </p:tgtEl>
                                        <p:attrNameLst>
                                          <p:attrName>ppt_x</p:attrName>
                                        </p:attrNameLst>
                                      </p:cBhvr>
                                      <p:tavLst>
                                        <p:tav tm="0">
                                          <p:val>
                                            <p:strVal val="#ppt_x"/>
                                          </p:val>
                                        </p:tav>
                                        <p:tav tm="100000">
                                          <p:val>
                                            <p:strVal val="#ppt_x"/>
                                          </p:val>
                                        </p:tav>
                                      </p:tavLst>
                                    </p:anim>
                                    <p:anim calcmode="lin" valueType="num">
                                      <p:cBhvr additive="base">
                                        <p:cTn id="9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P spid="12" grpId="0"/>
      <p:bldP spid="17" grpId="0"/>
      <p:bldP spid="18" grpId="0"/>
      <p:bldP spid="25" grpId="0"/>
      <p:bldP spid="26" grpId="0"/>
      <p:bldP spid="27" grpId="0"/>
      <p:bldP spid="28" grpId="0"/>
      <p:bldP spid="29" grpId="0"/>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8523294-9446-4DD6-A32D-7AA561351DF6}"/>
              </a:ext>
            </a:extLst>
          </p:cNvPr>
          <p:cNvPicPr>
            <a:picLocks noChangeAspect="1"/>
          </p:cNvPicPr>
          <p:nvPr/>
        </p:nvPicPr>
        <p:blipFill>
          <a:blip r:embed="rId2"/>
          <a:stretch>
            <a:fillRect/>
          </a:stretch>
        </p:blipFill>
        <p:spPr>
          <a:xfrm>
            <a:off x="0" y="152402"/>
            <a:ext cx="12192000" cy="4517569"/>
          </a:xfrm>
          <a:prstGeom prst="rect">
            <a:avLst/>
          </a:prstGeom>
        </p:spPr>
      </p:pic>
    </p:spTree>
    <p:extLst>
      <p:ext uri="{BB962C8B-B14F-4D97-AF65-F5344CB8AC3E}">
        <p14:creationId xmlns:p14="http://schemas.microsoft.com/office/powerpoint/2010/main" val="1334002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7A5849D-7F58-4E3E-AE1A-3BAC761EC253}"/>
              </a:ext>
            </a:extLst>
          </p:cNvPr>
          <p:cNvPicPr>
            <a:picLocks noChangeAspect="1"/>
          </p:cNvPicPr>
          <p:nvPr/>
        </p:nvPicPr>
        <p:blipFill>
          <a:blip r:embed="rId2"/>
          <a:stretch>
            <a:fillRect/>
          </a:stretch>
        </p:blipFill>
        <p:spPr>
          <a:xfrm>
            <a:off x="0" y="0"/>
            <a:ext cx="12192000" cy="3276600"/>
          </a:xfrm>
          <a:prstGeom prst="rect">
            <a:avLst/>
          </a:prstGeom>
        </p:spPr>
      </p:pic>
      <p:sp>
        <p:nvSpPr>
          <p:cNvPr id="2" name="TextBox 1">
            <a:extLst>
              <a:ext uri="{FF2B5EF4-FFF2-40B4-BE49-F238E27FC236}">
                <a16:creationId xmlns:a16="http://schemas.microsoft.com/office/drawing/2014/main" xmlns="" id="{E0C8EDDB-9322-47D0-AF01-2D0122C2E690}"/>
              </a:ext>
            </a:extLst>
          </p:cNvPr>
          <p:cNvSpPr txBox="1"/>
          <p:nvPr/>
        </p:nvSpPr>
        <p:spPr>
          <a:xfrm>
            <a:off x="342900" y="3429000"/>
            <a:ext cx="11506200" cy="3416320"/>
          </a:xfrm>
          <a:prstGeom prst="rect">
            <a:avLst/>
          </a:prstGeom>
          <a:noFill/>
        </p:spPr>
        <p:txBody>
          <a:bodyPr wrap="square" rtlCol="0">
            <a:spAutoFit/>
          </a:bodyPr>
          <a:lstStyle/>
          <a:p>
            <a:pPr algn="just"/>
            <a:r>
              <a:rPr lang="en-US" sz="3600">
                <a:latin typeface="VNI-Avo" pitchFamily="2" charset="0"/>
              </a:rPr>
              <a:t>	Luùc hoïc haùt, nam öôùc laøm ca só. Luùc nghe meï ñoïc thô, Nam laïi öôùc trôû thaønh nhaø thô. Khi ra bieån, Nam öôùc laø ngöôøi laùi taøu, vöôït qua nhöõng con soùng lôùn. Nhìn leân baàu trôøi, Nam laïi öôùc laøm phi coâng. Nam töï hoûi: “Bao giôø mình môùi lôùn nhæ?”</a:t>
            </a:r>
          </a:p>
        </p:txBody>
      </p:sp>
      <p:cxnSp>
        <p:nvCxnSpPr>
          <p:cNvPr id="5" name="Straight Connector 4">
            <a:extLst>
              <a:ext uri="{FF2B5EF4-FFF2-40B4-BE49-F238E27FC236}">
                <a16:creationId xmlns:a16="http://schemas.microsoft.com/office/drawing/2014/main" xmlns="" id="{EBB2A2F3-1057-459E-B0EC-049DAD8465EB}"/>
              </a:ext>
            </a:extLst>
          </p:cNvPr>
          <p:cNvCxnSpPr/>
          <p:nvPr/>
        </p:nvCxnSpPr>
        <p:spPr>
          <a:xfrm>
            <a:off x="5987143" y="3962401"/>
            <a:ext cx="685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B14103E3-EC73-4681-A777-9E6B9B937A24}"/>
              </a:ext>
            </a:extLst>
          </p:cNvPr>
          <p:cNvCxnSpPr/>
          <p:nvPr/>
        </p:nvCxnSpPr>
        <p:spPr>
          <a:xfrm>
            <a:off x="5644243" y="4539344"/>
            <a:ext cx="685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EE664866-786B-46FE-B54A-2B03293B1C4E}"/>
              </a:ext>
            </a:extLst>
          </p:cNvPr>
          <p:cNvCxnSpPr/>
          <p:nvPr/>
        </p:nvCxnSpPr>
        <p:spPr>
          <a:xfrm>
            <a:off x="4087586" y="5093618"/>
            <a:ext cx="685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B91A5455-6D85-4EFF-B678-EC84249333B1}"/>
              </a:ext>
            </a:extLst>
          </p:cNvPr>
          <p:cNvCxnSpPr/>
          <p:nvPr/>
        </p:nvCxnSpPr>
        <p:spPr>
          <a:xfrm>
            <a:off x="9704614" y="5137160"/>
            <a:ext cx="685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B60DFB8A-7E77-4410-A6F7-5A49DA8EE163}"/>
              </a:ext>
            </a:extLst>
          </p:cNvPr>
          <p:cNvCxnSpPr/>
          <p:nvPr/>
        </p:nvCxnSpPr>
        <p:spPr>
          <a:xfrm>
            <a:off x="549729" y="6182189"/>
            <a:ext cx="685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929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BFC2212-3584-42ED-B780-BE36D4D04281}"/>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8038443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23</Words>
  <Application>Microsoft Office PowerPoint</Application>
  <PresentationFormat>Custom</PresentationFormat>
  <Paragraphs>18</Paragraphs>
  <Slides>5</Slides>
  <Notes>0</Notes>
  <HiddenSlides>0</HiddenSlides>
  <MMClips>0</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cp:lastModifiedBy>
  <cp:revision>5</cp:revision>
  <dcterms:created xsi:type="dcterms:W3CDTF">2020-12-11T06:33:45Z</dcterms:created>
  <dcterms:modified xsi:type="dcterms:W3CDTF">2020-12-13T16:29:14Z</dcterms:modified>
</cp:coreProperties>
</file>