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44" d="100"/>
          <a:sy n="44" d="100"/>
        </p:scale>
        <p:origin x="-81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DEF2DA-083F-4A36-8E6F-B2C5833D2F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D1CE760-CFAC-4E7C-B828-E4E21D974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73D411F-5E7C-4F29-A89E-F0D1CB01BA10}"/>
              </a:ext>
            </a:extLst>
          </p:cNvPr>
          <p:cNvSpPr>
            <a:spLocks noGrp="1"/>
          </p:cNvSpPr>
          <p:nvPr>
            <p:ph type="dt" sz="half" idx="10"/>
          </p:nvPr>
        </p:nvSpPr>
        <p:spPr/>
        <p:txBody>
          <a:bodyPr/>
          <a:lstStyle/>
          <a:p>
            <a:fld id="{1E24CAD2-E143-46C1-9829-74EDB313F6F5}" type="datetimeFigureOut">
              <a:rPr lang="en-US" smtClean="0"/>
              <a:t>12/13/2020</a:t>
            </a:fld>
            <a:endParaRPr lang="en-US"/>
          </a:p>
        </p:txBody>
      </p:sp>
      <p:sp>
        <p:nvSpPr>
          <p:cNvPr id="5" name="Footer Placeholder 4">
            <a:extLst>
              <a:ext uri="{FF2B5EF4-FFF2-40B4-BE49-F238E27FC236}">
                <a16:creationId xmlns:a16="http://schemas.microsoft.com/office/drawing/2014/main" xmlns="" id="{5801F23A-8012-4DF2-84B2-56BEF9B7BD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C9105A4-D820-44B3-AED4-6FE9A8BE1A55}"/>
              </a:ext>
            </a:extLst>
          </p:cNvPr>
          <p:cNvSpPr>
            <a:spLocks noGrp="1"/>
          </p:cNvSpPr>
          <p:nvPr>
            <p:ph type="sldNum" sz="quarter" idx="12"/>
          </p:nvPr>
        </p:nvSpPr>
        <p:spPr/>
        <p:txBody>
          <a:bodyPr/>
          <a:lstStyle/>
          <a:p>
            <a:fld id="{7E530A12-2A4F-4DA0-ACEE-BDA09D7D1459}" type="slidenum">
              <a:rPr lang="en-US" smtClean="0"/>
              <a:t>‹#›</a:t>
            </a:fld>
            <a:endParaRPr lang="en-US"/>
          </a:p>
        </p:txBody>
      </p:sp>
    </p:spTree>
    <p:extLst>
      <p:ext uri="{BB962C8B-B14F-4D97-AF65-F5344CB8AC3E}">
        <p14:creationId xmlns:p14="http://schemas.microsoft.com/office/powerpoint/2010/main" val="2345875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2CF3F5-B47C-4563-AC0E-73D8A01618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DE4C403-5D05-4B66-AF44-0B41255D42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BDEDE0F-EC3B-4BBC-8786-42FD82B66893}"/>
              </a:ext>
            </a:extLst>
          </p:cNvPr>
          <p:cNvSpPr>
            <a:spLocks noGrp="1"/>
          </p:cNvSpPr>
          <p:nvPr>
            <p:ph type="dt" sz="half" idx="10"/>
          </p:nvPr>
        </p:nvSpPr>
        <p:spPr/>
        <p:txBody>
          <a:bodyPr/>
          <a:lstStyle/>
          <a:p>
            <a:fld id="{1E24CAD2-E143-46C1-9829-74EDB313F6F5}" type="datetimeFigureOut">
              <a:rPr lang="en-US" smtClean="0"/>
              <a:t>12/13/2020</a:t>
            </a:fld>
            <a:endParaRPr lang="en-US"/>
          </a:p>
        </p:txBody>
      </p:sp>
      <p:sp>
        <p:nvSpPr>
          <p:cNvPr id="5" name="Footer Placeholder 4">
            <a:extLst>
              <a:ext uri="{FF2B5EF4-FFF2-40B4-BE49-F238E27FC236}">
                <a16:creationId xmlns:a16="http://schemas.microsoft.com/office/drawing/2014/main" xmlns="" id="{FB394FF0-0F31-463C-9203-BD83725A57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503AB2A-68A4-41F3-8F19-A3B1E032B811}"/>
              </a:ext>
            </a:extLst>
          </p:cNvPr>
          <p:cNvSpPr>
            <a:spLocks noGrp="1"/>
          </p:cNvSpPr>
          <p:nvPr>
            <p:ph type="sldNum" sz="quarter" idx="12"/>
          </p:nvPr>
        </p:nvSpPr>
        <p:spPr/>
        <p:txBody>
          <a:bodyPr/>
          <a:lstStyle/>
          <a:p>
            <a:fld id="{7E530A12-2A4F-4DA0-ACEE-BDA09D7D1459}" type="slidenum">
              <a:rPr lang="en-US" smtClean="0"/>
              <a:t>‹#›</a:t>
            </a:fld>
            <a:endParaRPr lang="en-US"/>
          </a:p>
        </p:txBody>
      </p:sp>
    </p:spTree>
    <p:extLst>
      <p:ext uri="{BB962C8B-B14F-4D97-AF65-F5344CB8AC3E}">
        <p14:creationId xmlns:p14="http://schemas.microsoft.com/office/powerpoint/2010/main" val="388052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5E6764C-6C95-4F8F-8BF5-D53C9B9910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80BE88F-85FA-42A1-9BCB-D6C6F2852F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8E72F7C-7990-4673-A67C-410C244F345D}"/>
              </a:ext>
            </a:extLst>
          </p:cNvPr>
          <p:cNvSpPr>
            <a:spLocks noGrp="1"/>
          </p:cNvSpPr>
          <p:nvPr>
            <p:ph type="dt" sz="half" idx="10"/>
          </p:nvPr>
        </p:nvSpPr>
        <p:spPr/>
        <p:txBody>
          <a:bodyPr/>
          <a:lstStyle/>
          <a:p>
            <a:fld id="{1E24CAD2-E143-46C1-9829-74EDB313F6F5}" type="datetimeFigureOut">
              <a:rPr lang="en-US" smtClean="0"/>
              <a:t>12/13/2020</a:t>
            </a:fld>
            <a:endParaRPr lang="en-US"/>
          </a:p>
        </p:txBody>
      </p:sp>
      <p:sp>
        <p:nvSpPr>
          <p:cNvPr id="5" name="Footer Placeholder 4">
            <a:extLst>
              <a:ext uri="{FF2B5EF4-FFF2-40B4-BE49-F238E27FC236}">
                <a16:creationId xmlns:a16="http://schemas.microsoft.com/office/drawing/2014/main" xmlns="" id="{B0FF7664-9EEF-479B-9600-25C95C5CB6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163F22B-B800-4F11-9818-2D2B58C9E648}"/>
              </a:ext>
            </a:extLst>
          </p:cNvPr>
          <p:cNvSpPr>
            <a:spLocks noGrp="1"/>
          </p:cNvSpPr>
          <p:nvPr>
            <p:ph type="sldNum" sz="quarter" idx="12"/>
          </p:nvPr>
        </p:nvSpPr>
        <p:spPr/>
        <p:txBody>
          <a:bodyPr/>
          <a:lstStyle/>
          <a:p>
            <a:fld id="{7E530A12-2A4F-4DA0-ACEE-BDA09D7D1459}" type="slidenum">
              <a:rPr lang="en-US" smtClean="0"/>
              <a:t>‹#›</a:t>
            </a:fld>
            <a:endParaRPr lang="en-US"/>
          </a:p>
        </p:txBody>
      </p:sp>
    </p:spTree>
    <p:extLst>
      <p:ext uri="{BB962C8B-B14F-4D97-AF65-F5344CB8AC3E}">
        <p14:creationId xmlns:p14="http://schemas.microsoft.com/office/powerpoint/2010/main" val="1567283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FD6305-3E0F-433E-BE40-4171656A1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A66763F-1880-4CF0-8FEE-6F196D42A6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4CE68A9-5258-4639-8D83-251B3147F8E6}"/>
              </a:ext>
            </a:extLst>
          </p:cNvPr>
          <p:cNvSpPr>
            <a:spLocks noGrp="1"/>
          </p:cNvSpPr>
          <p:nvPr>
            <p:ph type="dt" sz="half" idx="10"/>
          </p:nvPr>
        </p:nvSpPr>
        <p:spPr/>
        <p:txBody>
          <a:bodyPr/>
          <a:lstStyle/>
          <a:p>
            <a:fld id="{1E24CAD2-E143-46C1-9829-74EDB313F6F5}" type="datetimeFigureOut">
              <a:rPr lang="en-US" smtClean="0"/>
              <a:t>12/13/2020</a:t>
            </a:fld>
            <a:endParaRPr lang="en-US"/>
          </a:p>
        </p:txBody>
      </p:sp>
      <p:sp>
        <p:nvSpPr>
          <p:cNvPr id="5" name="Footer Placeholder 4">
            <a:extLst>
              <a:ext uri="{FF2B5EF4-FFF2-40B4-BE49-F238E27FC236}">
                <a16:creationId xmlns:a16="http://schemas.microsoft.com/office/drawing/2014/main" xmlns="" id="{909C3DF5-BC55-4516-86DD-7A553BE5A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74CBF02-17A2-4A33-B857-4E91BBB20B85}"/>
              </a:ext>
            </a:extLst>
          </p:cNvPr>
          <p:cNvSpPr>
            <a:spLocks noGrp="1"/>
          </p:cNvSpPr>
          <p:nvPr>
            <p:ph type="sldNum" sz="quarter" idx="12"/>
          </p:nvPr>
        </p:nvSpPr>
        <p:spPr/>
        <p:txBody>
          <a:bodyPr/>
          <a:lstStyle/>
          <a:p>
            <a:fld id="{7E530A12-2A4F-4DA0-ACEE-BDA09D7D1459}" type="slidenum">
              <a:rPr lang="en-US" smtClean="0"/>
              <a:t>‹#›</a:t>
            </a:fld>
            <a:endParaRPr lang="en-US"/>
          </a:p>
        </p:txBody>
      </p:sp>
    </p:spTree>
    <p:extLst>
      <p:ext uri="{BB962C8B-B14F-4D97-AF65-F5344CB8AC3E}">
        <p14:creationId xmlns:p14="http://schemas.microsoft.com/office/powerpoint/2010/main" val="2763070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FF310E-2873-4688-8834-7E9DF4110B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22D62B9-9C96-49E0-A15B-281CE8368A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118E36E-FA3F-4BCC-936A-8F40E6EAE3E4}"/>
              </a:ext>
            </a:extLst>
          </p:cNvPr>
          <p:cNvSpPr>
            <a:spLocks noGrp="1"/>
          </p:cNvSpPr>
          <p:nvPr>
            <p:ph type="dt" sz="half" idx="10"/>
          </p:nvPr>
        </p:nvSpPr>
        <p:spPr/>
        <p:txBody>
          <a:bodyPr/>
          <a:lstStyle/>
          <a:p>
            <a:fld id="{1E24CAD2-E143-46C1-9829-74EDB313F6F5}" type="datetimeFigureOut">
              <a:rPr lang="en-US" smtClean="0"/>
              <a:t>12/13/2020</a:t>
            </a:fld>
            <a:endParaRPr lang="en-US"/>
          </a:p>
        </p:txBody>
      </p:sp>
      <p:sp>
        <p:nvSpPr>
          <p:cNvPr id="5" name="Footer Placeholder 4">
            <a:extLst>
              <a:ext uri="{FF2B5EF4-FFF2-40B4-BE49-F238E27FC236}">
                <a16:creationId xmlns:a16="http://schemas.microsoft.com/office/drawing/2014/main" xmlns="" id="{6F594DB2-3E57-47A9-A191-C0DAF53508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1F0EDD2-39E8-49AC-A657-59722C7B99B2}"/>
              </a:ext>
            </a:extLst>
          </p:cNvPr>
          <p:cNvSpPr>
            <a:spLocks noGrp="1"/>
          </p:cNvSpPr>
          <p:nvPr>
            <p:ph type="sldNum" sz="quarter" idx="12"/>
          </p:nvPr>
        </p:nvSpPr>
        <p:spPr/>
        <p:txBody>
          <a:bodyPr/>
          <a:lstStyle/>
          <a:p>
            <a:fld id="{7E530A12-2A4F-4DA0-ACEE-BDA09D7D1459}" type="slidenum">
              <a:rPr lang="en-US" smtClean="0"/>
              <a:t>‹#›</a:t>
            </a:fld>
            <a:endParaRPr lang="en-US"/>
          </a:p>
        </p:txBody>
      </p:sp>
    </p:spTree>
    <p:extLst>
      <p:ext uri="{BB962C8B-B14F-4D97-AF65-F5344CB8AC3E}">
        <p14:creationId xmlns:p14="http://schemas.microsoft.com/office/powerpoint/2010/main" val="3694347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212305-B0EF-4F80-8A0A-FA067F8217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03D6995-DB4C-4153-A76A-C7D3B1A12C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141922F-71D6-4FD2-8B62-F77B535F7A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32B5844-83B9-4C1C-A6A7-A037F4A8AE1D}"/>
              </a:ext>
            </a:extLst>
          </p:cNvPr>
          <p:cNvSpPr>
            <a:spLocks noGrp="1"/>
          </p:cNvSpPr>
          <p:nvPr>
            <p:ph type="dt" sz="half" idx="10"/>
          </p:nvPr>
        </p:nvSpPr>
        <p:spPr/>
        <p:txBody>
          <a:bodyPr/>
          <a:lstStyle/>
          <a:p>
            <a:fld id="{1E24CAD2-E143-46C1-9829-74EDB313F6F5}" type="datetimeFigureOut">
              <a:rPr lang="en-US" smtClean="0"/>
              <a:t>12/13/2020</a:t>
            </a:fld>
            <a:endParaRPr lang="en-US"/>
          </a:p>
        </p:txBody>
      </p:sp>
      <p:sp>
        <p:nvSpPr>
          <p:cNvPr id="6" name="Footer Placeholder 5">
            <a:extLst>
              <a:ext uri="{FF2B5EF4-FFF2-40B4-BE49-F238E27FC236}">
                <a16:creationId xmlns:a16="http://schemas.microsoft.com/office/drawing/2014/main" xmlns="" id="{0653E3E7-4FE3-4074-935F-AB630D83FC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E434A27-0D36-428E-BF4E-6976B76550BD}"/>
              </a:ext>
            </a:extLst>
          </p:cNvPr>
          <p:cNvSpPr>
            <a:spLocks noGrp="1"/>
          </p:cNvSpPr>
          <p:nvPr>
            <p:ph type="sldNum" sz="quarter" idx="12"/>
          </p:nvPr>
        </p:nvSpPr>
        <p:spPr/>
        <p:txBody>
          <a:bodyPr/>
          <a:lstStyle/>
          <a:p>
            <a:fld id="{7E530A12-2A4F-4DA0-ACEE-BDA09D7D1459}" type="slidenum">
              <a:rPr lang="en-US" smtClean="0"/>
              <a:t>‹#›</a:t>
            </a:fld>
            <a:endParaRPr lang="en-US"/>
          </a:p>
        </p:txBody>
      </p:sp>
    </p:spTree>
    <p:extLst>
      <p:ext uri="{BB962C8B-B14F-4D97-AF65-F5344CB8AC3E}">
        <p14:creationId xmlns:p14="http://schemas.microsoft.com/office/powerpoint/2010/main" val="1056216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F4DBD4-C1F3-48A8-9F2B-CA1DE9D624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A725AC9-CAA4-4B0F-B03D-F83AE186CD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BD5926C-075A-4934-852E-CDBBFC3E86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362D10A-A648-492B-A537-46D6FCBEB0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759F6A2-EEA5-4088-8579-836DE722A3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1CC8CCB-DC72-48BD-9F39-9CB8F1290550}"/>
              </a:ext>
            </a:extLst>
          </p:cNvPr>
          <p:cNvSpPr>
            <a:spLocks noGrp="1"/>
          </p:cNvSpPr>
          <p:nvPr>
            <p:ph type="dt" sz="half" idx="10"/>
          </p:nvPr>
        </p:nvSpPr>
        <p:spPr/>
        <p:txBody>
          <a:bodyPr/>
          <a:lstStyle/>
          <a:p>
            <a:fld id="{1E24CAD2-E143-46C1-9829-74EDB313F6F5}" type="datetimeFigureOut">
              <a:rPr lang="en-US" smtClean="0"/>
              <a:t>12/13/2020</a:t>
            </a:fld>
            <a:endParaRPr lang="en-US"/>
          </a:p>
        </p:txBody>
      </p:sp>
      <p:sp>
        <p:nvSpPr>
          <p:cNvPr id="8" name="Footer Placeholder 7">
            <a:extLst>
              <a:ext uri="{FF2B5EF4-FFF2-40B4-BE49-F238E27FC236}">
                <a16:creationId xmlns:a16="http://schemas.microsoft.com/office/drawing/2014/main" xmlns="" id="{7F277103-A301-40D8-8338-17DA8D39C7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4BA27DC-4EB5-4F0F-861B-11172381283C}"/>
              </a:ext>
            </a:extLst>
          </p:cNvPr>
          <p:cNvSpPr>
            <a:spLocks noGrp="1"/>
          </p:cNvSpPr>
          <p:nvPr>
            <p:ph type="sldNum" sz="quarter" idx="12"/>
          </p:nvPr>
        </p:nvSpPr>
        <p:spPr/>
        <p:txBody>
          <a:bodyPr/>
          <a:lstStyle/>
          <a:p>
            <a:fld id="{7E530A12-2A4F-4DA0-ACEE-BDA09D7D1459}" type="slidenum">
              <a:rPr lang="en-US" smtClean="0"/>
              <a:t>‹#›</a:t>
            </a:fld>
            <a:endParaRPr lang="en-US"/>
          </a:p>
        </p:txBody>
      </p:sp>
    </p:spTree>
    <p:extLst>
      <p:ext uri="{BB962C8B-B14F-4D97-AF65-F5344CB8AC3E}">
        <p14:creationId xmlns:p14="http://schemas.microsoft.com/office/powerpoint/2010/main" val="1048130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286DB2-36FC-4554-B269-74DFEFACC4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AFCA6C-D68C-45B6-8A32-50205CC7D3AA}"/>
              </a:ext>
            </a:extLst>
          </p:cNvPr>
          <p:cNvSpPr>
            <a:spLocks noGrp="1"/>
          </p:cNvSpPr>
          <p:nvPr>
            <p:ph type="dt" sz="half" idx="10"/>
          </p:nvPr>
        </p:nvSpPr>
        <p:spPr/>
        <p:txBody>
          <a:bodyPr/>
          <a:lstStyle/>
          <a:p>
            <a:fld id="{1E24CAD2-E143-46C1-9829-74EDB313F6F5}" type="datetimeFigureOut">
              <a:rPr lang="en-US" smtClean="0"/>
              <a:t>12/13/2020</a:t>
            </a:fld>
            <a:endParaRPr lang="en-US"/>
          </a:p>
        </p:txBody>
      </p:sp>
      <p:sp>
        <p:nvSpPr>
          <p:cNvPr id="4" name="Footer Placeholder 3">
            <a:extLst>
              <a:ext uri="{FF2B5EF4-FFF2-40B4-BE49-F238E27FC236}">
                <a16:creationId xmlns:a16="http://schemas.microsoft.com/office/drawing/2014/main" xmlns="" id="{8BDDBE28-951C-4693-9F51-D4996EB1A7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47871EC-72A5-4CB9-B709-CE9A5FCFAABD}"/>
              </a:ext>
            </a:extLst>
          </p:cNvPr>
          <p:cNvSpPr>
            <a:spLocks noGrp="1"/>
          </p:cNvSpPr>
          <p:nvPr>
            <p:ph type="sldNum" sz="quarter" idx="12"/>
          </p:nvPr>
        </p:nvSpPr>
        <p:spPr/>
        <p:txBody>
          <a:bodyPr/>
          <a:lstStyle/>
          <a:p>
            <a:fld id="{7E530A12-2A4F-4DA0-ACEE-BDA09D7D1459}" type="slidenum">
              <a:rPr lang="en-US" smtClean="0"/>
              <a:t>‹#›</a:t>
            </a:fld>
            <a:endParaRPr lang="en-US"/>
          </a:p>
        </p:txBody>
      </p:sp>
    </p:spTree>
    <p:extLst>
      <p:ext uri="{BB962C8B-B14F-4D97-AF65-F5344CB8AC3E}">
        <p14:creationId xmlns:p14="http://schemas.microsoft.com/office/powerpoint/2010/main" val="3571453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B0B43A2-B0C0-47D8-A3D1-F5CE3A2E146B}"/>
              </a:ext>
            </a:extLst>
          </p:cNvPr>
          <p:cNvSpPr>
            <a:spLocks noGrp="1"/>
          </p:cNvSpPr>
          <p:nvPr>
            <p:ph type="dt" sz="half" idx="10"/>
          </p:nvPr>
        </p:nvSpPr>
        <p:spPr/>
        <p:txBody>
          <a:bodyPr/>
          <a:lstStyle/>
          <a:p>
            <a:fld id="{1E24CAD2-E143-46C1-9829-74EDB313F6F5}" type="datetimeFigureOut">
              <a:rPr lang="en-US" smtClean="0"/>
              <a:t>12/13/2020</a:t>
            </a:fld>
            <a:endParaRPr lang="en-US"/>
          </a:p>
        </p:txBody>
      </p:sp>
      <p:sp>
        <p:nvSpPr>
          <p:cNvPr id="3" name="Footer Placeholder 2">
            <a:extLst>
              <a:ext uri="{FF2B5EF4-FFF2-40B4-BE49-F238E27FC236}">
                <a16:creationId xmlns:a16="http://schemas.microsoft.com/office/drawing/2014/main" xmlns="" id="{6A9AECC5-6382-47A0-93E5-82D7A8C3C0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A4958FF-5D44-4B62-99F9-32E1AE7E90A7}"/>
              </a:ext>
            </a:extLst>
          </p:cNvPr>
          <p:cNvSpPr>
            <a:spLocks noGrp="1"/>
          </p:cNvSpPr>
          <p:nvPr>
            <p:ph type="sldNum" sz="quarter" idx="12"/>
          </p:nvPr>
        </p:nvSpPr>
        <p:spPr/>
        <p:txBody>
          <a:bodyPr/>
          <a:lstStyle/>
          <a:p>
            <a:fld id="{7E530A12-2A4F-4DA0-ACEE-BDA09D7D1459}" type="slidenum">
              <a:rPr lang="en-US" smtClean="0"/>
              <a:t>‹#›</a:t>
            </a:fld>
            <a:endParaRPr lang="en-US"/>
          </a:p>
        </p:txBody>
      </p:sp>
    </p:spTree>
    <p:extLst>
      <p:ext uri="{BB962C8B-B14F-4D97-AF65-F5344CB8AC3E}">
        <p14:creationId xmlns:p14="http://schemas.microsoft.com/office/powerpoint/2010/main" val="4214165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DEAE2A-BD3D-4933-8084-2F4AB6DF29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0F2FD48-6B3F-4080-B62F-3048A28130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B2D5DB2-4761-4AE2-B308-27F7B916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935AC7F-83F4-4FDF-B9F5-D7238F132EA6}"/>
              </a:ext>
            </a:extLst>
          </p:cNvPr>
          <p:cNvSpPr>
            <a:spLocks noGrp="1"/>
          </p:cNvSpPr>
          <p:nvPr>
            <p:ph type="dt" sz="half" idx="10"/>
          </p:nvPr>
        </p:nvSpPr>
        <p:spPr/>
        <p:txBody>
          <a:bodyPr/>
          <a:lstStyle/>
          <a:p>
            <a:fld id="{1E24CAD2-E143-46C1-9829-74EDB313F6F5}" type="datetimeFigureOut">
              <a:rPr lang="en-US" smtClean="0"/>
              <a:t>12/13/2020</a:t>
            </a:fld>
            <a:endParaRPr lang="en-US"/>
          </a:p>
        </p:txBody>
      </p:sp>
      <p:sp>
        <p:nvSpPr>
          <p:cNvPr id="6" name="Footer Placeholder 5">
            <a:extLst>
              <a:ext uri="{FF2B5EF4-FFF2-40B4-BE49-F238E27FC236}">
                <a16:creationId xmlns:a16="http://schemas.microsoft.com/office/drawing/2014/main" xmlns="" id="{73B36DB9-F850-435D-92D3-2310977231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710406A-8E1C-447E-84D2-F0326612E1A1}"/>
              </a:ext>
            </a:extLst>
          </p:cNvPr>
          <p:cNvSpPr>
            <a:spLocks noGrp="1"/>
          </p:cNvSpPr>
          <p:nvPr>
            <p:ph type="sldNum" sz="quarter" idx="12"/>
          </p:nvPr>
        </p:nvSpPr>
        <p:spPr/>
        <p:txBody>
          <a:bodyPr/>
          <a:lstStyle/>
          <a:p>
            <a:fld id="{7E530A12-2A4F-4DA0-ACEE-BDA09D7D1459}" type="slidenum">
              <a:rPr lang="en-US" smtClean="0"/>
              <a:t>‹#›</a:t>
            </a:fld>
            <a:endParaRPr lang="en-US"/>
          </a:p>
        </p:txBody>
      </p:sp>
    </p:spTree>
    <p:extLst>
      <p:ext uri="{BB962C8B-B14F-4D97-AF65-F5344CB8AC3E}">
        <p14:creationId xmlns:p14="http://schemas.microsoft.com/office/powerpoint/2010/main" val="3927804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4D9688-6A16-48AC-A8FA-7B49C25A30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8BD8F5A-6BAF-4651-B06A-3F4DE90DB1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068AB89-2D38-4492-A0A0-5393A65D3F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38DF6D8-D042-4806-A35D-05641072FEF6}"/>
              </a:ext>
            </a:extLst>
          </p:cNvPr>
          <p:cNvSpPr>
            <a:spLocks noGrp="1"/>
          </p:cNvSpPr>
          <p:nvPr>
            <p:ph type="dt" sz="half" idx="10"/>
          </p:nvPr>
        </p:nvSpPr>
        <p:spPr/>
        <p:txBody>
          <a:bodyPr/>
          <a:lstStyle/>
          <a:p>
            <a:fld id="{1E24CAD2-E143-46C1-9829-74EDB313F6F5}" type="datetimeFigureOut">
              <a:rPr lang="en-US" smtClean="0"/>
              <a:t>12/13/2020</a:t>
            </a:fld>
            <a:endParaRPr lang="en-US"/>
          </a:p>
        </p:txBody>
      </p:sp>
      <p:sp>
        <p:nvSpPr>
          <p:cNvPr id="6" name="Footer Placeholder 5">
            <a:extLst>
              <a:ext uri="{FF2B5EF4-FFF2-40B4-BE49-F238E27FC236}">
                <a16:creationId xmlns:a16="http://schemas.microsoft.com/office/drawing/2014/main" xmlns="" id="{DD10156C-DB93-4566-A7CE-474B5F6ED3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9BB2EF2-7BA2-4797-8168-900359FC21B1}"/>
              </a:ext>
            </a:extLst>
          </p:cNvPr>
          <p:cNvSpPr>
            <a:spLocks noGrp="1"/>
          </p:cNvSpPr>
          <p:nvPr>
            <p:ph type="sldNum" sz="quarter" idx="12"/>
          </p:nvPr>
        </p:nvSpPr>
        <p:spPr/>
        <p:txBody>
          <a:bodyPr/>
          <a:lstStyle/>
          <a:p>
            <a:fld id="{7E530A12-2A4F-4DA0-ACEE-BDA09D7D1459}" type="slidenum">
              <a:rPr lang="en-US" smtClean="0"/>
              <a:t>‹#›</a:t>
            </a:fld>
            <a:endParaRPr lang="en-US"/>
          </a:p>
        </p:txBody>
      </p:sp>
    </p:spTree>
    <p:extLst>
      <p:ext uri="{BB962C8B-B14F-4D97-AF65-F5344CB8AC3E}">
        <p14:creationId xmlns:p14="http://schemas.microsoft.com/office/powerpoint/2010/main" val="3351509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69690E5-FD18-4543-96A9-FD088F5C42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14AC061-834E-4E45-B2E0-AF89EE52D6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B95475-CF2B-4F6B-8416-CF6734BEB4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24CAD2-E143-46C1-9829-74EDB313F6F5}" type="datetimeFigureOut">
              <a:rPr lang="en-US" smtClean="0"/>
              <a:t>12/13/2020</a:t>
            </a:fld>
            <a:endParaRPr lang="en-US"/>
          </a:p>
        </p:txBody>
      </p:sp>
      <p:sp>
        <p:nvSpPr>
          <p:cNvPr id="5" name="Footer Placeholder 4">
            <a:extLst>
              <a:ext uri="{FF2B5EF4-FFF2-40B4-BE49-F238E27FC236}">
                <a16:creationId xmlns:a16="http://schemas.microsoft.com/office/drawing/2014/main" xmlns="" id="{5B9CCFD4-8C59-4B67-A830-477A376D97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484757F-E7AB-44DB-9903-4B24CFDCDE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530A12-2A4F-4DA0-ACEE-BDA09D7D1459}" type="slidenum">
              <a:rPr lang="en-US" smtClean="0"/>
              <a:t>‹#›</a:t>
            </a:fld>
            <a:endParaRPr lang="en-US"/>
          </a:p>
        </p:txBody>
      </p:sp>
    </p:spTree>
    <p:extLst>
      <p:ext uri="{BB962C8B-B14F-4D97-AF65-F5344CB8AC3E}">
        <p14:creationId xmlns:p14="http://schemas.microsoft.com/office/powerpoint/2010/main" val="3026338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865EB2B-A794-4157-8F7D-936D28614046}"/>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828709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a:ln w="0"/>
                <a:solidFill>
                  <a:schemeClr val="bg2"/>
                </a:solidFill>
                <a:effectLst>
                  <a:innerShdw blurRad="63500" dist="50800" dir="13500000">
                    <a:srgbClr val="000000">
                      <a:alpha val="50000"/>
                    </a:srgbClr>
                  </a:innerShdw>
                </a:effectLst>
              </a:rPr>
              <a:t>MÁI TRƯỜNG TUỔI THƠ</a:t>
            </a:r>
          </a:p>
        </p:txBody>
      </p:sp>
      <p:pic>
        <p:nvPicPr>
          <p:cNvPr id="5" name="Picture 4"/>
          <p:cNvPicPr>
            <a:picLocks noChangeAspect="1"/>
          </p:cNvPicPr>
          <p:nvPr/>
        </p:nvPicPr>
        <p:blipFill>
          <a:blip r:embed="rId3"/>
          <a:stretch>
            <a:fillRect/>
          </a:stretch>
        </p:blipFill>
        <p:spPr>
          <a:xfrm>
            <a:off x="-13648" y="148473"/>
            <a:ext cx="2629267" cy="1238423"/>
          </a:xfrm>
          <a:prstGeom prst="rect">
            <a:avLst/>
          </a:prstGeom>
        </p:spPr>
      </p:pic>
      <p:sp>
        <p:nvSpPr>
          <p:cNvPr id="6" name="TextBox 5"/>
          <p:cNvSpPr txBox="1"/>
          <p:nvPr/>
        </p:nvSpPr>
        <p:spPr>
          <a:xfrm>
            <a:off x="3520731" y="0"/>
            <a:ext cx="2140213" cy="1015663"/>
          </a:xfrm>
          <a:prstGeom prst="rect">
            <a:avLst/>
          </a:prstGeom>
          <a:noFill/>
        </p:spPr>
        <p:txBody>
          <a:bodyPr wrap="square" rtlCol="0">
            <a:spAutoFit/>
          </a:bodyPr>
          <a:lstStyle/>
          <a:p>
            <a:r>
              <a:rPr lang="en-US" sz="6000" b="1">
                <a:solidFill>
                  <a:srgbClr val="FF0000"/>
                </a:solidFill>
                <a:latin typeface="VNI-Avo" pitchFamily="2" charset="0"/>
              </a:rPr>
              <a:t>öôm </a:t>
            </a:r>
            <a:endParaRPr lang="en-US" sz="6000" b="1" dirty="0">
              <a:solidFill>
                <a:srgbClr val="FF0000"/>
              </a:solidFill>
              <a:latin typeface="VNI-Avo" pitchFamily="2" charset="0"/>
            </a:endParaRPr>
          </a:p>
        </p:txBody>
      </p:sp>
      <p:sp>
        <p:nvSpPr>
          <p:cNvPr id="7" name="TextBox 6"/>
          <p:cNvSpPr txBox="1"/>
          <p:nvPr/>
        </p:nvSpPr>
        <p:spPr>
          <a:xfrm>
            <a:off x="7258062" y="0"/>
            <a:ext cx="2140213" cy="1015663"/>
          </a:xfrm>
          <a:prstGeom prst="rect">
            <a:avLst/>
          </a:prstGeom>
          <a:noFill/>
        </p:spPr>
        <p:txBody>
          <a:bodyPr wrap="square" rtlCol="0">
            <a:spAutoFit/>
          </a:bodyPr>
          <a:lstStyle/>
          <a:p>
            <a:r>
              <a:rPr lang="en-US" sz="6000" b="1">
                <a:solidFill>
                  <a:srgbClr val="FF0000"/>
                </a:solidFill>
                <a:latin typeface="VNI-Avo" pitchFamily="2" charset="0"/>
              </a:rPr>
              <a:t>öôp</a:t>
            </a:r>
            <a:endParaRPr lang="en-US" sz="6000" b="1" dirty="0">
              <a:solidFill>
                <a:srgbClr val="FF0000"/>
              </a:solidFill>
              <a:latin typeface="VNI-Avo" pitchFamily="2"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384121673"/>
              </p:ext>
            </p:extLst>
          </p:nvPr>
        </p:nvGraphicFramePr>
        <p:xfrm>
          <a:off x="4438649" y="985395"/>
          <a:ext cx="3762376" cy="1524000"/>
        </p:xfrm>
        <a:graphic>
          <a:graphicData uri="http://schemas.openxmlformats.org/drawingml/2006/table">
            <a:tbl>
              <a:tblPr firstRow="1" bandRow="1">
                <a:tableStyleId>{5C22544A-7EE6-4342-B048-85BDC9FD1C3A}</a:tableStyleId>
              </a:tblPr>
              <a:tblGrid>
                <a:gridCol w="1881188">
                  <a:extLst>
                    <a:ext uri="{9D8B030D-6E8A-4147-A177-3AD203B41FA5}">
                      <a16:colId xmlns:a16="http://schemas.microsoft.com/office/drawing/2014/main" xmlns="" val="228737469"/>
                    </a:ext>
                  </a:extLst>
                </a:gridCol>
                <a:gridCol w="1881188">
                  <a:extLst>
                    <a:ext uri="{9D8B030D-6E8A-4147-A177-3AD203B41FA5}">
                      <a16:colId xmlns:a16="http://schemas.microsoft.com/office/drawing/2014/main" xmlns="" val="3225892531"/>
                    </a:ext>
                  </a:extLst>
                </a:gridCol>
              </a:tblGrid>
              <a:tr h="433699">
                <a:tc>
                  <a:txBody>
                    <a:bodyPr/>
                    <a:lstStyle/>
                    <a:p>
                      <a:pPr algn="ctr"/>
                      <a:r>
                        <a:rPr lang="en-US" sz="4400" dirty="0">
                          <a:solidFill>
                            <a:schemeClr val="tx1"/>
                          </a:solidFill>
                          <a:latin typeface="VNI-Avo" pitchFamily="2" charset="0"/>
                        </a:rPr>
                        <a:t>b</a:t>
                      </a:r>
                    </a:p>
                  </a:txBody>
                  <a:tcPr>
                    <a:solidFill>
                      <a:schemeClr val="accent4">
                        <a:lumMod val="40000"/>
                        <a:lumOff val="60000"/>
                      </a:schemeClr>
                    </a:solidFill>
                  </a:tcPr>
                </a:tc>
                <a:tc>
                  <a:txBody>
                    <a:bodyPr/>
                    <a:lstStyle/>
                    <a:p>
                      <a:pPr algn="ctr"/>
                      <a:r>
                        <a:rPr lang="en-US" sz="4400">
                          <a:solidFill>
                            <a:srgbClr val="FF0000"/>
                          </a:solidFill>
                          <a:latin typeface="VNI-Avo" pitchFamily="2" charset="0"/>
                        </a:rPr>
                        <a:t>öôm</a:t>
                      </a:r>
                      <a:endParaRPr lang="en-US" sz="4400" dirty="0">
                        <a:solidFill>
                          <a:srgbClr val="FF0000"/>
                        </a:solidFill>
                        <a:latin typeface="VNI-Avo" pitchFamily="2" charset="0"/>
                      </a:endParaRPr>
                    </a:p>
                  </a:txBody>
                  <a:tcPr>
                    <a:solidFill>
                      <a:schemeClr val="accent4">
                        <a:lumMod val="40000"/>
                        <a:lumOff val="60000"/>
                      </a:schemeClr>
                    </a:solidFill>
                  </a:tcPr>
                </a:tc>
                <a:extLst>
                  <a:ext uri="{0D108BD9-81ED-4DB2-BD59-A6C34878D82A}">
                    <a16:rowId xmlns:a16="http://schemas.microsoft.com/office/drawing/2014/main" xmlns="" val="289549917"/>
                  </a:ext>
                </a:extLst>
              </a:tr>
              <a:tr h="433699">
                <a:tc gridSpan="2">
                  <a:txBody>
                    <a:bodyPr/>
                    <a:lstStyle/>
                    <a:p>
                      <a:pPr algn="ctr"/>
                      <a:r>
                        <a:rPr lang="en-US" sz="4400" b="1" i="0">
                          <a:solidFill>
                            <a:schemeClr val="tx1"/>
                          </a:solidFill>
                          <a:latin typeface="VNI-Avo" pitchFamily="2" charset="0"/>
                        </a:rPr>
                        <a:t>b</a:t>
                      </a:r>
                      <a:r>
                        <a:rPr lang="en-US" sz="4400" b="1" i="0">
                          <a:solidFill>
                            <a:srgbClr val="FF0000"/>
                          </a:solidFill>
                          <a:latin typeface="VNI-Avo" pitchFamily="2" charset="0"/>
                        </a:rPr>
                        <a:t>öôùm</a:t>
                      </a:r>
                      <a:endParaRPr lang="en-US" sz="4400" b="1" i="0" dirty="0">
                        <a:solidFill>
                          <a:srgbClr val="FF0000"/>
                        </a:solidFill>
                        <a:latin typeface="VNI-Avo" pitchFamily="2" charset="0"/>
                      </a:endParaRPr>
                    </a:p>
                  </a:txBody>
                  <a:tcPr>
                    <a:solidFill>
                      <a:schemeClr val="accent4">
                        <a:lumMod val="40000"/>
                        <a:lumOff val="60000"/>
                      </a:schemeClr>
                    </a:solidFill>
                  </a:tcPr>
                </a:tc>
                <a:tc hMerge="1">
                  <a:txBody>
                    <a:bodyPr/>
                    <a:lstStyle/>
                    <a:p>
                      <a:endParaRPr lang="en-US"/>
                    </a:p>
                  </a:txBody>
                  <a:tcPr/>
                </a:tc>
                <a:extLst>
                  <a:ext uri="{0D108BD9-81ED-4DB2-BD59-A6C34878D82A}">
                    <a16:rowId xmlns:a16="http://schemas.microsoft.com/office/drawing/2014/main" xmlns="" val="2864091340"/>
                  </a:ext>
                </a:extLst>
              </a:tr>
            </a:tbl>
          </a:graphicData>
        </a:graphic>
      </p:graphicFrame>
      <p:sp>
        <p:nvSpPr>
          <p:cNvPr id="10" name="TextBox 9"/>
          <p:cNvSpPr txBox="1"/>
          <p:nvPr/>
        </p:nvSpPr>
        <p:spPr>
          <a:xfrm>
            <a:off x="685800" y="2616159"/>
            <a:ext cx="2288311" cy="769441"/>
          </a:xfrm>
          <a:prstGeom prst="rect">
            <a:avLst/>
          </a:prstGeom>
          <a:noFill/>
        </p:spPr>
        <p:txBody>
          <a:bodyPr wrap="square" rtlCol="0">
            <a:spAutoFit/>
          </a:bodyPr>
          <a:lstStyle/>
          <a:p>
            <a:r>
              <a:rPr lang="en-US" sz="4400">
                <a:latin typeface="VNI-Avo" pitchFamily="2" charset="0"/>
              </a:rPr>
              <a:t>chöôøm</a:t>
            </a:r>
            <a:endParaRPr lang="en-US" sz="4400" dirty="0">
              <a:latin typeface="VNI-Avo" pitchFamily="2" charset="0"/>
            </a:endParaRPr>
          </a:p>
        </p:txBody>
      </p:sp>
      <p:sp>
        <p:nvSpPr>
          <p:cNvPr id="11" name="TextBox 10"/>
          <p:cNvSpPr txBox="1"/>
          <p:nvPr/>
        </p:nvSpPr>
        <p:spPr>
          <a:xfrm>
            <a:off x="3965714" y="2598296"/>
            <a:ext cx="1885925" cy="769441"/>
          </a:xfrm>
          <a:prstGeom prst="rect">
            <a:avLst/>
          </a:prstGeom>
          <a:noFill/>
        </p:spPr>
        <p:txBody>
          <a:bodyPr wrap="square" rtlCol="0">
            <a:spAutoFit/>
          </a:bodyPr>
          <a:lstStyle/>
          <a:p>
            <a:r>
              <a:rPr lang="en-US" sz="4400">
                <a:latin typeface="VNI-Avo" pitchFamily="2" charset="0"/>
              </a:rPr>
              <a:t>ñöôïm</a:t>
            </a:r>
            <a:endParaRPr lang="en-US" sz="4400" dirty="0">
              <a:latin typeface="VNI-Avo" pitchFamily="2" charset="0"/>
            </a:endParaRPr>
          </a:p>
        </p:txBody>
      </p:sp>
      <p:sp>
        <p:nvSpPr>
          <p:cNvPr id="12" name="TextBox 11"/>
          <p:cNvSpPr txBox="1"/>
          <p:nvPr/>
        </p:nvSpPr>
        <p:spPr>
          <a:xfrm>
            <a:off x="7051344" y="2586195"/>
            <a:ext cx="2140213" cy="769441"/>
          </a:xfrm>
          <a:prstGeom prst="rect">
            <a:avLst/>
          </a:prstGeom>
          <a:noFill/>
        </p:spPr>
        <p:txBody>
          <a:bodyPr wrap="square" rtlCol="0">
            <a:spAutoFit/>
          </a:bodyPr>
          <a:lstStyle/>
          <a:p>
            <a:r>
              <a:rPr lang="en-US" sz="4400">
                <a:latin typeface="VNI-Avo" pitchFamily="2" charset="0"/>
              </a:rPr>
              <a:t>göôm</a:t>
            </a:r>
            <a:endParaRPr lang="en-US" sz="4400" dirty="0">
              <a:latin typeface="VNI-Avo" pitchFamily="2" charset="0"/>
            </a:endParaRPr>
          </a:p>
        </p:txBody>
      </p:sp>
      <p:sp>
        <p:nvSpPr>
          <p:cNvPr id="17" name="TextBox 16"/>
          <p:cNvSpPr txBox="1"/>
          <p:nvPr/>
        </p:nvSpPr>
        <p:spPr>
          <a:xfrm>
            <a:off x="4396544" y="5969932"/>
            <a:ext cx="3515356" cy="769441"/>
          </a:xfrm>
          <a:prstGeom prst="rect">
            <a:avLst/>
          </a:prstGeom>
          <a:noFill/>
        </p:spPr>
        <p:txBody>
          <a:bodyPr wrap="square" rtlCol="0">
            <a:spAutoFit/>
          </a:bodyPr>
          <a:lstStyle/>
          <a:p>
            <a:r>
              <a:rPr lang="en-US" sz="4400">
                <a:latin typeface="VNI-Avo" pitchFamily="2" charset="0"/>
              </a:rPr>
              <a:t>nöôøm nöôïp</a:t>
            </a:r>
            <a:endParaRPr lang="en-US" sz="4400" dirty="0">
              <a:latin typeface="VNI-Avo" pitchFamily="2" charset="0"/>
            </a:endParaRPr>
          </a:p>
        </p:txBody>
      </p:sp>
      <p:sp>
        <p:nvSpPr>
          <p:cNvPr id="18" name="TextBox 17"/>
          <p:cNvSpPr txBox="1"/>
          <p:nvPr/>
        </p:nvSpPr>
        <p:spPr>
          <a:xfrm>
            <a:off x="8439151" y="5918476"/>
            <a:ext cx="3678058" cy="769441"/>
          </a:xfrm>
          <a:prstGeom prst="rect">
            <a:avLst/>
          </a:prstGeom>
          <a:noFill/>
        </p:spPr>
        <p:txBody>
          <a:bodyPr wrap="square" rtlCol="0">
            <a:spAutoFit/>
          </a:bodyPr>
          <a:lstStyle/>
          <a:p>
            <a:r>
              <a:rPr lang="en-US" sz="4400">
                <a:latin typeface="VNI-Avo" pitchFamily="2" charset="0"/>
              </a:rPr>
              <a:t>giaøn möôùp</a:t>
            </a:r>
            <a:endParaRPr lang="en-US" sz="4400" dirty="0">
              <a:latin typeface="VNI-Avo" pitchFamily="2" charset="0"/>
            </a:endParaRPr>
          </a:p>
        </p:txBody>
      </p:sp>
      <p:sp>
        <p:nvSpPr>
          <p:cNvPr id="25" name="TextBox 24"/>
          <p:cNvSpPr txBox="1"/>
          <p:nvPr/>
        </p:nvSpPr>
        <p:spPr>
          <a:xfrm>
            <a:off x="9976996" y="2553156"/>
            <a:ext cx="2140213" cy="769441"/>
          </a:xfrm>
          <a:prstGeom prst="rect">
            <a:avLst/>
          </a:prstGeom>
          <a:noFill/>
        </p:spPr>
        <p:txBody>
          <a:bodyPr wrap="square" rtlCol="0">
            <a:spAutoFit/>
          </a:bodyPr>
          <a:lstStyle/>
          <a:p>
            <a:r>
              <a:rPr lang="en-US" sz="4400">
                <a:latin typeface="VNI-Avo" pitchFamily="2" charset="0"/>
              </a:rPr>
              <a:t>öôùm</a:t>
            </a:r>
            <a:endParaRPr lang="en-US" sz="4400" dirty="0">
              <a:latin typeface="VNI-Avo" pitchFamily="2" charset="0"/>
            </a:endParaRPr>
          </a:p>
        </p:txBody>
      </p:sp>
      <p:sp>
        <p:nvSpPr>
          <p:cNvPr id="26" name="TextBox 25"/>
          <p:cNvSpPr txBox="1"/>
          <p:nvPr/>
        </p:nvSpPr>
        <p:spPr>
          <a:xfrm>
            <a:off x="662378" y="3618829"/>
            <a:ext cx="2140213" cy="769441"/>
          </a:xfrm>
          <a:prstGeom prst="rect">
            <a:avLst/>
          </a:prstGeom>
          <a:noFill/>
        </p:spPr>
        <p:txBody>
          <a:bodyPr wrap="square" rtlCol="0">
            <a:spAutoFit/>
          </a:bodyPr>
          <a:lstStyle/>
          <a:p>
            <a:r>
              <a:rPr lang="en-US" sz="4400">
                <a:latin typeface="VNI-Avo" pitchFamily="2" charset="0"/>
              </a:rPr>
              <a:t>löôïm</a:t>
            </a:r>
            <a:endParaRPr lang="en-US" sz="4400" dirty="0">
              <a:latin typeface="VNI-Avo" pitchFamily="2" charset="0"/>
            </a:endParaRPr>
          </a:p>
        </p:txBody>
      </p:sp>
      <p:sp>
        <p:nvSpPr>
          <p:cNvPr id="27" name="TextBox 26"/>
          <p:cNvSpPr txBox="1"/>
          <p:nvPr/>
        </p:nvSpPr>
        <p:spPr>
          <a:xfrm>
            <a:off x="3955233" y="3620533"/>
            <a:ext cx="2031287" cy="769441"/>
          </a:xfrm>
          <a:prstGeom prst="rect">
            <a:avLst/>
          </a:prstGeom>
          <a:noFill/>
        </p:spPr>
        <p:txBody>
          <a:bodyPr wrap="square" rtlCol="0">
            <a:spAutoFit/>
          </a:bodyPr>
          <a:lstStyle/>
          <a:p>
            <a:r>
              <a:rPr lang="en-US" sz="4400">
                <a:latin typeface="VNI-Avo" pitchFamily="2" charset="0"/>
              </a:rPr>
              <a:t>möôùp</a:t>
            </a:r>
            <a:endParaRPr lang="en-US" sz="4400" dirty="0">
              <a:latin typeface="VNI-Avo" pitchFamily="2" charset="0"/>
            </a:endParaRPr>
          </a:p>
        </p:txBody>
      </p:sp>
      <p:sp>
        <p:nvSpPr>
          <p:cNvPr id="28" name="TextBox 27"/>
          <p:cNvSpPr txBox="1"/>
          <p:nvPr/>
        </p:nvSpPr>
        <p:spPr>
          <a:xfrm>
            <a:off x="7051344" y="3690612"/>
            <a:ext cx="2582293" cy="769441"/>
          </a:xfrm>
          <a:prstGeom prst="rect">
            <a:avLst/>
          </a:prstGeom>
          <a:noFill/>
        </p:spPr>
        <p:txBody>
          <a:bodyPr wrap="square" rtlCol="0">
            <a:spAutoFit/>
          </a:bodyPr>
          <a:lstStyle/>
          <a:p>
            <a:r>
              <a:rPr lang="en-US" sz="4400">
                <a:latin typeface="VNI-Avo" pitchFamily="2" charset="0"/>
              </a:rPr>
              <a:t>nöôïp</a:t>
            </a:r>
            <a:endParaRPr lang="en-US" sz="4400" dirty="0">
              <a:latin typeface="VNI-Avo" pitchFamily="2" charset="0"/>
            </a:endParaRPr>
          </a:p>
        </p:txBody>
      </p:sp>
      <p:sp>
        <p:nvSpPr>
          <p:cNvPr id="29" name="TextBox 28"/>
          <p:cNvSpPr txBox="1"/>
          <p:nvPr/>
        </p:nvSpPr>
        <p:spPr>
          <a:xfrm>
            <a:off x="9972075" y="3688897"/>
            <a:ext cx="2279644" cy="769441"/>
          </a:xfrm>
          <a:prstGeom prst="rect">
            <a:avLst/>
          </a:prstGeom>
          <a:noFill/>
        </p:spPr>
        <p:txBody>
          <a:bodyPr wrap="square" rtlCol="0">
            <a:spAutoFit/>
          </a:bodyPr>
          <a:lstStyle/>
          <a:p>
            <a:r>
              <a:rPr lang="en-US" sz="4400">
                <a:latin typeface="VNI-Avo" pitchFamily="2" charset="0"/>
              </a:rPr>
              <a:t>öôùp</a:t>
            </a:r>
            <a:endParaRPr lang="en-US" sz="4400" dirty="0">
              <a:latin typeface="VNI-Avo" pitchFamily="2" charset="0"/>
            </a:endParaRPr>
          </a:p>
        </p:txBody>
      </p:sp>
      <p:sp>
        <p:nvSpPr>
          <p:cNvPr id="32" name="TextBox 31">
            <a:extLst>
              <a:ext uri="{FF2B5EF4-FFF2-40B4-BE49-F238E27FC236}">
                <a16:creationId xmlns:a16="http://schemas.microsoft.com/office/drawing/2014/main" xmlns="" id="{568B6A36-13DC-4BE0-9972-FBC5A35A5E60}"/>
              </a:ext>
            </a:extLst>
          </p:cNvPr>
          <p:cNvSpPr txBox="1"/>
          <p:nvPr/>
        </p:nvSpPr>
        <p:spPr>
          <a:xfrm>
            <a:off x="413816" y="5981020"/>
            <a:ext cx="4403606" cy="769441"/>
          </a:xfrm>
          <a:prstGeom prst="rect">
            <a:avLst/>
          </a:prstGeom>
          <a:noFill/>
        </p:spPr>
        <p:txBody>
          <a:bodyPr wrap="square" rtlCol="0">
            <a:spAutoFit/>
          </a:bodyPr>
          <a:lstStyle/>
          <a:p>
            <a:r>
              <a:rPr lang="en-US" sz="4400">
                <a:latin typeface="VNI-Avo" pitchFamily="2" charset="0"/>
              </a:rPr>
              <a:t>con böôùm</a:t>
            </a:r>
            <a:endParaRPr lang="en-US" sz="4400" dirty="0">
              <a:latin typeface="VNI-Avo" pitchFamily="2" charset="0"/>
            </a:endParaRPr>
          </a:p>
        </p:txBody>
      </p:sp>
      <p:pic>
        <p:nvPicPr>
          <p:cNvPr id="8" name="Picture 7">
            <a:extLst>
              <a:ext uri="{FF2B5EF4-FFF2-40B4-BE49-F238E27FC236}">
                <a16:creationId xmlns:a16="http://schemas.microsoft.com/office/drawing/2014/main" xmlns="" id="{83CF211D-448F-4C11-BED8-E4CD95B1C432}"/>
              </a:ext>
            </a:extLst>
          </p:cNvPr>
          <p:cNvPicPr>
            <a:picLocks noChangeAspect="1"/>
          </p:cNvPicPr>
          <p:nvPr/>
        </p:nvPicPr>
        <p:blipFill>
          <a:blip r:embed="rId4"/>
          <a:stretch>
            <a:fillRect/>
          </a:stretch>
        </p:blipFill>
        <p:spPr>
          <a:xfrm>
            <a:off x="609600" y="4458338"/>
            <a:ext cx="2796344" cy="1553098"/>
          </a:xfrm>
          <a:prstGeom prst="rect">
            <a:avLst/>
          </a:prstGeom>
        </p:spPr>
      </p:pic>
      <p:pic>
        <p:nvPicPr>
          <p:cNvPr id="21" name="Picture 20">
            <a:extLst>
              <a:ext uri="{FF2B5EF4-FFF2-40B4-BE49-F238E27FC236}">
                <a16:creationId xmlns:a16="http://schemas.microsoft.com/office/drawing/2014/main" xmlns="" id="{607A1670-68ED-404D-AA7C-92A254C55F8E}"/>
              </a:ext>
            </a:extLst>
          </p:cNvPr>
          <p:cNvPicPr>
            <a:picLocks noChangeAspect="1"/>
          </p:cNvPicPr>
          <p:nvPr/>
        </p:nvPicPr>
        <p:blipFill>
          <a:blip r:embed="rId5"/>
          <a:stretch>
            <a:fillRect/>
          </a:stretch>
        </p:blipFill>
        <p:spPr>
          <a:xfrm>
            <a:off x="4733925" y="4348607"/>
            <a:ext cx="2724150" cy="1705222"/>
          </a:xfrm>
          <a:prstGeom prst="rect">
            <a:avLst/>
          </a:prstGeom>
        </p:spPr>
      </p:pic>
      <p:pic>
        <p:nvPicPr>
          <p:cNvPr id="23" name="Picture 22">
            <a:extLst>
              <a:ext uri="{FF2B5EF4-FFF2-40B4-BE49-F238E27FC236}">
                <a16:creationId xmlns:a16="http://schemas.microsoft.com/office/drawing/2014/main" xmlns="" id="{67A4044B-A0FE-4753-AF9B-BD9DD790EB4F}"/>
              </a:ext>
            </a:extLst>
          </p:cNvPr>
          <p:cNvPicPr>
            <a:picLocks noChangeAspect="1"/>
          </p:cNvPicPr>
          <p:nvPr/>
        </p:nvPicPr>
        <p:blipFill>
          <a:blip r:embed="rId6"/>
          <a:stretch>
            <a:fillRect/>
          </a:stretch>
        </p:blipFill>
        <p:spPr>
          <a:xfrm>
            <a:off x="8601075" y="4440435"/>
            <a:ext cx="2981325" cy="1613394"/>
          </a:xfrm>
          <a:prstGeom prst="rect">
            <a:avLst/>
          </a:prstGeom>
        </p:spPr>
      </p:pic>
    </p:spTree>
    <p:extLst>
      <p:ext uri="{BB962C8B-B14F-4D97-AF65-F5344CB8AC3E}">
        <p14:creationId xmlns:p14="http://schemas.microsoft.com/office/powerpoint/2010/main" val="313857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additive="base">
                                        <p:cTn id="68" dur="500" fill="hold"/>
                                        <p:tgtEl>
                                          <p:spTgt spid="32"/>
                                        </p:tgtEl>
                                        <p:attrNameLst>
                                          <p:attrName>ppt_x</p:attrName>
                                        </p:attrNameLst>
                                      </p:cBhvr>
                                      <p:tavLst>
                                        <p:tav tm="0">
                                          <p:val>
                                            <p:strVal val="#ppt_x"/>
                                          </p:val>
                                        </p:tav>
                                        <p:tav tm="100000">
                                          <p:val>
                                            <p:strVal val="#ppt_x"/>
                                          </p:val>
                                        </p:tav>
                                      </p:tavLst>
                                    </p:anim>
                                    <p:anim calcmode="lin" valueType="num">
                                      <p:cBhvr additive="base">
                                        <p:cTn id="6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500"/>
                                        <p:tgtEl>
                                          <p:spTgt spid="21"/>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500"/>
                                        <p:tgtEl>
                                          <p:spTgt spid="23"/>
                                        </p:tgtEl>
                                      </p:cBhvr>
                                    </p:animEffect>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18"/>
                                        </p:tgtEl>
                                        <p:attrNameLst>
                                          <p:attrName>style.visibility</p:attrName>
                                        </p:attrNameLst>
                                      </p:cBhvr>
                                      <p:to>
                                        <p:strVal val="visible"/>
                                      </p:to>
                                    </p:set>
                                    <p:anim calcmode="lin" valueType="num">
                                      <p:cBhvr additive="base">
                                        <p:cTn id="90" dur="500" fill="hold"/>
                                        <p:tgtEl>
                                          <p:spTgt spid="18"/>
                                        </p:tgtEl>
                                        <p:attrNameLst>
                                          <p:attrName>ppt_x</p:attrName>
                                        </p:attrNameLst>
                                      </p:cBhvr>
                                      <p:tavLst>
                                        <p:tav tm="0">
                                          <p:val>
                                            <p:strVal val="#ppt_x"/>
                                          </p:val>
                                        </p:tav>
                                        <p:tav tm="100000">
                                          <p:val>
                                            <p:strVal val="#ppt_x"/>
                                          </p:val>
                                        </p:tav>
                                      </p:tavLst>
                                    </p:anim>
                                    <p:anim calcmode="lin" valueType="num">
                                      <p:cBhvr additive="base">
                                        <p:cTn id="9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P spid="12" grpId="0"/>
      <p:bldP spid="17" grpId="0"/>
      <p:bldP spid="18" grpId="0"/>
      <p:bldP spid="25" grpId="0"/>
      <p:bldP spid="26" grpId="0"/>
      <p:bldP spid="27" grpId="0"/>
      <p:bldP spid="28" grpId="0"/>
      <p:bldP spid="29" grpId="0"/>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2483EA2-8FF0-4F0F-8CF3-176BFC9F7F92}"/>
              </a:ext>
            </a:extLst>
          </p:cNvPr>
          <p:cNvPicPr>
            <a:picLocks noChangeAspect="1"/>
          </p:cNvPicPr>
          <p:nvPr/>
        </p:nvPicPr>
        <p:blipFill>
          <a:blip r:embed="rId2"/>
          <a:stretch>
            <a:fillRect/>
          </a:stretch>
        </p:blipFill>
        <p:spPr>
          <a:xfrm>
            <a:off x="0" y="0"/>
            <a:ext cx="12191999" cy="4571999"/>
          </a:xfrm>
          <a:prstGeom prst="rect">
            <a:avLst/>
          </a:prstGeom>
        </p:spPr>
      </p:pic>
    </p:spTree>
    <p:extLst>
      <p:ext uri="{BB962C8B-B14F-4D97-AF65-F5344CB8AC3E}">
        <p14:creationId xmlns:p14="http://schemas.microsoft.com/office/powerpoint/2010/main" val="982192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09877F5-8943-4635-AD8A-AEF9B2539606}"/>
              </a:ext>
            </a:extLst>
          </p:cNvPr>
          <p:cNvPicPr>
            <a:picLocks noChangeAspect="1"/>
          </p:cNvPicPr>
          <p:nvPr/>
        </p:nvPicPr>
        <p:blipFill>
          <a:blip r:embed="rId2"/>
          <a:stretch>
            <a:fillRect/>
          </a:stretch>
        </p:blipFill>
        <p:spPr>
          <a:xfrm>
            <a:off x="0" y="0"/>
            <a:ext cx="12191999" cy="3429000"/>
          </a:xfrm>
          <a:prstGeom prst="rect">
            <a:avLst/>
          </a:prstGeom>
        </p:spPr>
      </p:pic>
      <p:sp>
        <p:nvSpPr>
          <p:cNvPr id="2" name="TextBox 1">
            <a:extLst>
              <a:ext uri="{FF2B5EF4-FFF2-40B4-BE49-F238E27FC236}">
                <a16:creationId xmlns:a16="http://schemas.microsoft.com/office/drawing/2014/main" xmlns="" id="{2D894231-ABB3-4374-BA31-E4BA4B780C85}"/>
              </a:ext>
            </a:extLst>
          </p:cNvPr>
          <p:cNvSpPr txBox="1"/>
          <p:nvPr/>
        </p:nvSpPr>
        <p:spPr>
          <a:xfrm>
            <a:off x="283029" y="3430794"/>
            <a:ext cx="11571514" cy="3416320"/>
          </a:xfrm>
          <a:prstGeom prst="rect">
            <a:avLst/>
          </a:prstGeom>
          <a:noFill/>
        </p:spPr>
        <p:txBody>
          <a:bodyPr wrap="square" rtlCol="0">
            <a:spAutoFit/>
          </a:bodyPr>
          <a:lstStyle/>
          <a:p>
            <a:pPr algn="just"/>
            <a:r>
              <a:rPr lang="en-US">
                <a:latin typeface="VNI-Avo" pitchFamily="2" charset="0"/>
              </a:rPr>
              <a:t>	</a:t>
            </a:r>
            <a:r>
              <a:rPr lang="en-US" sz="3600">
                <a:latin typeface="VNI-Avo" pitchFamily="2" charset="0"/>
              </a:rPr>
              <a:t>Naéng vaøng öôm nhö maät traûi khaép saân. Chuù meøo möôùp thaûnh thôi naèm söôûi naéng beân theàm. Maét chuù lim dim ra ñieàu thích thuù. Maáy sôïi ria meùp rung rinh. Ñöøng thaáy meøo ta hay naèm daøi maø nghó chuù löôøi. Söôûi naéng giuùp meøo deûo dai hôn ñaáy. </a:t>
            </a:r>
            <a:endParaRPr lang="en-US">
              <a:latin typeface="VNI-Avo" pitchFamily="2" charset="0"/>
            </a:endParaRPr>
          </a:p>
        </p:txBody>
      </p:sp>
      <p:cxnSp>
        <p:nvCxnSpPr>
          <p:cNvPr id="5" name="Straight Connector 4">
            <a:extLst>
              <a:ext uri="{FF2B5EF4-FFF2-40B4-BE49-F238E27FC236}">
                <a16:creationId xmlns:a16="http://schemas.microsoft.com/office/drawing/2014/main" xmlns="" id="{E539051B-67C3-4DB9-B4BD-3ECF851C6258}"/>
              </a:ext>
            </a:extLst>
          </p:cNvPr>
          <p:cNvCxnSpPr/>
          <p:nvPr/>
        </p:nvCxnSpPr>
        <p:spPr>
          <a:xfrm>
            <a:off x="4191000" y="4005943"/>
            <a:ext cx="7837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9D32F7D7-941D-4529-AF49-C0F516F3F358}"/>
              </a:ext>
            </a:extLst>
          </p:cNvPr>
          <p:cNvCxnSpPr/>
          <p:nvPr/>
        </p:nvCxnSpPr>
        <p:spPr>
          <a:xfrm>
            <a:off x="1807028" y="4550229"/>
            <a:ext cx="7837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9DA07C54-DE3E-4CDA-B500-303BBB20DF92}"/>
              </a:ext>
            </a:extLst>
          </p:cNvPr>
          <p:cNvCxnSpPr/>
          <p:nvPr/>
        </p:nvCxnSpPr>
        <p:spPr>
          <a:xfrm flipH="1">
            <a:off x="10548257" y="3429000"/>
            <a:ext cx="141514" cy="57694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2EF6C46B-E9FF-4E85-B22E-B9EB1491A536}"/>
              </a:ext>
            </a:extLst>
          </p:cNvPr>
          <p:cNvCxnSpPr/>
          <p:nvPr/>
        </p:nvCxnSpPr>
        <p:spPr>
          <a:xfrm flipH="1">
            <a:off x="11838214" y="4005943"/>
            <a:ext cx="141514" cy="57694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769B9BDF-6B41-4F84-BD3F-3E0B2B7EB8FD}"/>
              </a:ext>
            </a:extLst>
          </p:cNvPr>
          <p:cNvCxnSpPr/>
          <p:nvPr/>
        </p:nvCxnSpPr>
        <p:spPr>
          <a:xfrm flipH="1">
            <a:off x="8773885" y="4582886"/>
            <a:ext cx="141514" cy="57694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FA4A0F00-C455-475F-A6FE-615B01073F9F}"/>
              </a:ext>
            </a:extLst>
          </p:cNvPr>
          <p:cNvCxnSpPr/>
          <p:nvPr/>
        </p:nvCxnSpPr>
        <p:spPr>
          <a:xfrm flipH="1">
            <a:off x="3799115" y="5138954"/>
            <a:ext cx="141514" cy="57694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4B2CFFB6-53E9-4629-A352-554E50277B67}"/>
              </a:ext>
            </a:extLst>
          </p:cNvPr>
          <p:cNvCxnSpPr/>
          <p:nvPr/>
        </p:nvCxnSpPr>
        <p:spPr>
          <a:xfrm flipH="1">
            <a:off x="4615541" y="5638800"/>
            <a:ext cx="141514" cy="57694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8E0C6933-1B2A-4AF5-8B79-76848034ED3E}"/>
              </a:ext>
            </a:extLst>
          </p:cNvPr>
          <p:cNvCxnSpPr/>
          <p:nvPr/>
        </p:nvCxnSpPr>
        <p:spPr>
          <a:xfrm flipH="1">
            <a:off x="2520042" y="6215743"/>
            <a:ext cx="141514" cy="57694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774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13"/>
                                        </p:tgtEl>
                                      </p:cBhvr>
                                    </p:animEffect>
                                    <p:set>
                                      <p:cBhvr>
                                        <p:cTn id="7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37E9F17-E5FE-466B-82EA-96124683A563}"/>
              </a:ext>
            </a:extLst>
          </p:cNvPr>
          <p:cNvPicPr>
            <a:picLocks noChangeAspect="1"/>
          </p:cNvPicPr>
          <p:nvPr/>
        </p:nvPicPr>
        <p:blipFill>
          <a:blip r:embed="rId2"/>
          <a:stretch>
            <a:fillRect/>
          </a:stretch>
        </p:blipFill>
        <p:spPr>
          <a:xfrm>
            <a:off x="0" y="0"/>
            <a:ext cx="12191999" cy="6857999"/>
          </a:xfrm>
          <a:prstGeom prst="rect">
            <a:avLst/>
          </a:prstGeom>
        </p:spPr>
      </p:pic>
    </p:spTree>
    <p:extLst>
      <p:ext uri="{BB962C8B-B14F-4D97-AF65-F5344CB8AC3E}">
        <p14:creationId xmlns:p14="http://schemas.microsoft.com/office/powerpoint/2010/main" val="17515054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23</Words>
  <Application>Microsoft Office PowerPoint</Application>
  <PresentationFormat>Custom</PresentationFormat>
  <Paragraphs>18</Paragraphs>
  <Slides>5</Slides>
  <Notes>0</Notes>
  <HiddenSlides>0</HiddenSlides>
  <MMClips>0</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cp:lastModifiedBy>
  <cp:revision>4</cp:revision>
  <dcterms:created xsi:type="dcterms:W3CDTF">2020-12-11T06:38:16Z</dcterms:created>
  <dcterms:modified xsi:type="dcterms:W3CDTF">2020-12-13T16:30:07Z</dcterms:modified>
</cp:coreProperties>
</file>