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61"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44" d="100"/>
          <a:sy n="44" d="100"/>
        </p:scale>
        <p:origin x="-816"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42A4BC-1206-44A2-8484-A5DCE20C8C1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2617588E-0B00-4060-A90A-309B03DF7C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98FE611-5914-4F29-9418-DFAB0AF1A369}"/>
              </a:ext>
            </a:extLst>
          </p:cNvPr>
          <p:cNvSpPr>
            <a:spLocks noGrp="1"/>
          </p:cNvSpPr>
          <p:nvPr>
            <p:ph type="dt" sz="half" idx="10"/>
          </p:nvPr>
        </p:nvSpPr>
        <p:spPr/>
        <p:txBody>
          <a:bodyPr/>
          <a:lstStyle/>
          <a:p>
            <a:fld id="{F1B58EB1-6C2B-4AEC-8143-54B1BF8588E5}" type="datetimeFigureOut">
              <a:rPr lang="en-US" smtClean="0"/>
              <a:t>12/13/2020</a:t>
            </a:fld>
            <a:endParaRPr lang="en-US"/>
          </a:p>
        </p:txBody>
      </p:sp>
      <p:sp>
        <p:nvSpPr>
          <p:cNvPr id="5" name="Footer Placeholder 4">
            <a:extLst>
              <a:ext uri="{FF2B5EF4-FFF2-40B4-BE49-F238E27FC236}">
                <a16:creationId xmlns:a16="http://schemas.microsoft.com/office/drawing/2014/main" xmlns="" id="{5957B23E-F930-46CE-9E3D-2E7E71B79F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CDD8804-2A65-4984-A54F-C5B7AB498FFF}"/>
              </a:ext>
            </a:extLst>
          </p:cNvPr>
          <p:cNvSpPr>
            <a:spLocks noGrp="1"/>
          </p:cNvSpPr>
          <p:nvPr>
            <p:ph type="sldNum" sz="quarter" idx="12"/>
          </p:nvPr>
        </p:nvSpPr>
        <p:spPr/>
        <p:txBody>
          <a:bodyPr/>
          <a:lstStyle/>
          <a:p>
            <a:fld id="{B0429A2E-9722-46A9-9A69-65E3ADCEE276}" type="slidenum">
              <a:rPr lang="en-US" smtClean="0"/>
              <a:t>‹#›</a:t>
            </a:fld>
            <a:endParaRPr lang="en-US"/>
          </a:p>
        </p:txBody>
      </p:sp>
    </p:spTree>
    <p:extLst>
      <p:ext uri="{BB962C8B-B14F-4D97-AF65-F5344CB8AC3E}">
        <p14:creationId xmlns:p14="http://schemas.microsoft.com/office/powerpoint/2010/main" val="1994727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1A541E-074F-4C98-81C0-DE5C224EB3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7D4F90E-448E-4523-9648-4431AE8DA8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B4E5C1B-18B1-4270-88D2-EF9DD48B3BEF}"/>
              </a:ext>
            </a:extLst>
          </p:cNvPr>
          <p:cNvSpPr>
            <a:spLocks noGrp="1"/>
          </p:cNvSpPr>
          <p:nvPr>
            <p:ph type="dt" sz="half" idx="10"/>
          </p:nvPr>
        </p:nvSpPr>
        <p:spPr/>
        <p:txBody>
          <a:bodyPr/>
          <a:lstStyle/>
          <a:p>
            <a:fld id="{F1B58EB1-6C2B-4AEC-8143-54B1BF8588E5}" type="datetimeFigureOut">
              <a:rPr lang="en-US" smtClean="0"/>
              <a:t>12/13/2020</a:t>
            </a:fld>
            <a:endParaRPr lang="en-US"/>
          </a:p>
        </p:txBody>
      </p:sp>
      <p:sp>
        <p:nvSpPr>
          <p:cNvPr id="5" name="Footer Placeholder 4">
            <a:extLst>
              <a:ext uri="{FF2B5EF4-FFF2-40B4-BE49-F238E27FC236}">
                <a16:creationId xmlns:a16="http://schemas.microsoft.com/office/drawing/2014/main" xmlns="" id="{DC712CAC-6183-4D3E-A67C-528D4076DB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8D5FF2E-54DC-4B31-9420-371A7E70605B}"/>
              </a:ext>
            </a:extLst>
          </p:cNvPr>
          <p:cNvSpPr>
            <a:spLocks noGrp="1"/>
          </p:cNvSpPr>
          <p:nvPr>
            <p:ph type="sldNum" sz="quarter" idx="12"/>
          </p:nvPr>
        </p:nvSpPr>
        <p:spPr/>
        <p:txBody>
          <a:bodyPr/>
          <a:lstStyle/>
          <a:p>
            <a:fld id="{B0429A2E-9722-46A9-9A69-65E3ADCEE276}" type="slidenum">
              <a:rPr lang="en-US" smtClean="0"/>
              <a:t>‹#›</a:t>
            </a:fld>
            <a:endParaRPr lang="en-US"/>
          </a:p>
        </p:txBody>
      </p:sp>
    </p:spTree>
    <p:extLst>
      <p:ext uri="{BB962C8B-B14F-4D97-AF65-F5344CB8AC3E}">
        <p14:creationId xmlns:p14="http://schemas.microsoft.com/office/powerpoint/2010/main" val="2172470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BE4BABA-5AB7-4744-BADF-82ED55FD887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470EB01-6D13-4C09-80CB-1A8BA882B4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9444A19-373A-4A94-983F-D3BEEC49870D}"/>
              </a:ext>
            </a:extLst>
          </p:cNvPr>
          <p:cNvSpPr>
            <a:spLocks noGrp="1"/>
          </p:cNvSpPr>
          <p:nvPr>
            <p:ph type="dt" sz="half" idx="10"/>
          </p:nvPr>
        </p:nvSpPr>
        <p:spPr/>
        <p:txBody>
          <a:bodyPr/>
          <a:lstStyle/>
          <a:p>
            <a:fld id="{F1B58EB1-6C2B-4AEC-8143-54B1BF8588E5}" type="datetimeFigureOut">
              <a:rPr lang="en-US" smtClean="0"/>
              <a:t>12/13/2020</a:t>
            </a:fld>
            <a:endParaRPr lang="en-US"/>
          </a:p>
        </p:txBody>
      </p:sp>
      <p:sp>
        <p:nvSpPr>
          <p:cNvPr id="5" name="Footer Placeholder 4">
            <a:extLst>
              <a:ext uri="{FF2B5EF4-FFF2-40B4-BE49-F238E27FC236}">
                <a16:creationId xmlns:a16="http://schemas.microsoft.com/office/drawing/2014/main" xmlns="" id="{30DC11F8-2237-4B12-9330-9FAE5A9AF7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FF661BC-1D64-4601-B0BC-B032B6080690}"/>
              </a:ext>
            </a:extLst>
          </p:cNvPr>
          <p:cNvSpPr>
            <a:spLocks noGrp="1"/>
          </p:cNvSpPr>
          <p:nvPr>
            <p:ph type="sldNum" sz="quarter" idx="12"/>
          </p:nvPr>
        </p:nvSpPr>
        <p:spPr/>
        <p:txBody>
          <a:bodyPr/>
          <a:lstStyle/>
          <a:p>
            <a:fld id="{B0429A2E-9722-46A9-9A69-65E3ADCEE276}" type="slidenum">
              <a:rPr lang="en-US" smtClean="0"/>
              <a:t>‹#›</a:t>
            </a:fld>
            <a:endParaRPr lang="en-US"/>
          </a:p>
        </p:txBody>
      </p:sp>
    </p:spTree>
    <p:extLst>
      <p:ext uri="{BB962C8B-B14F-4D97-AF65-F5344CB8AC3E}">
        <p14:creationId xmlns:p14="http://schemas.microsoft.com/office/powerpoint/2010/main" val="210961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E71740-0FFA-420F-BF5D-E4FAAC5F83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492D2C5-E3ED-4AF6-A86B-439160421C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97B9D18-793E-4468-92C9-30456675A7EF}"/>
              </a:ext>
            </a:extLst>
          </p:cNvPr>
          <p:cNvSpPr>
            <a:spLocks noGrp="1"/>
          </p:cNvSpPr>
          <p:nvPr>
            <p:ph type="dt" sz="half" idx="10"/>
          </p:nvPr>
        </p:nvSpPr>
        <p:spPr/>
        <p:txBody>
          <a:bodyPr/>
          <a:lstStyle/>
          <a:p>
            <a:fld id="{F1B58EB1-6C2B-4AEC-8143-54B1BF8588E5}" type="datetimeFigureOut">
              <a:rPr lang="en-US" smtClean="0"/>
              <a:t>12/13/2020</a:t>
            </a:fld>
            <a:endParaRPr lang="en-US"/>
          </a:p>
        </p:txBody>
      </p:sp>
      <p:sp>
        <p:nvSpPr>
          <p:cNvPr id="5" name="Footer Placeholder 4">
            <a:extLst>
              <a:ext uri="{FF2B5EF4-FFF2-40B4-BE49-F238E27FC236}">
                <a16:creationId xmlns:a16="http://schemas.microsoft.com/office/drawing/2014/main" xmlns="" id="{40D2CBB2-16F6-404D-B451-890057BDD2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6645BA7-68C3-491E-A66A-F3D5E0EA46B1}"/>
              </a:ext>
            </a:extLst>
          </p:cNvPr>
          <p:cNvSpPr>
            <a:spLocks noGrp="1"/>
          </p:cNvSpPr>
          <p:nvPr>
            <p:ph type="sldNum" sz="quarter" idx="12"/>
          </p:nvPr>
        </p:nvSpPr>
        <p:spPr/>
        <p:txBody>
          <a:bodyPr/>
          <a:lstStyle/>
          <a:p>
            <a:fld id="{B0429A2E-9722-46A9-9A69-65E3ADCEE276}" type="slidenum">
              <a:rPr lang="en-US" smtClean="0"/>
              <a:t>‹#›</a:t>
            </a:fld>
            <a:endParaRPr lang="en-US"/>
          </a:p>
        </p:txBody>
      </p:sp>
    </p:spTree>
    <p:extLst>
      <p:ext uri="{BB962C8B-B14F-4D97-AF65-F5344CB8AC3E}">
        <p14:creationId xmlns:p14="http://schemas.microsoft.com/office/powerpoint/2010/main" val="3755960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231A20-83FC-4FDC-9397-2305F5DA73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1A9523B-4466-4FCF-B729-A4DEE3D033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1F0F64A-104E-43D0-8E8F-0B4DD396D78F}"/>
              </a:ext>
            </a:extLst>
          </p:cNvPr>
          <p:cNvSpPr>
            <a:spLocks noGrp="1"/>
          </p:cNvSpPr>
          <p:nvPr>
            <p:ph type="dt" sz="half" idx="10"/>
          </p:nvPr>
        </p:nvSpPr>
        <p:spPr/>
        <p:txBody>
          <a:bodyPr/>
          <a:lstStyle/>
          <a:p>
            <a:fld id="{F1B58EB1-6C2B-4AEC-8143-54B1BF8588E5}" type="datetimeFigureOut">
              <a:rPr lang="en-US" smtClean="0"/>
              <a:t>12/13/2020</a:t>
            </a:fld>
            <a:endParaRPr lang="en-US"/>
          </a:p>
        </p:txBody>
      </p:sp>
      <p:sp>
        <p:nvSpPr>
          <p:cNvPr id="5" name="Footer Placeholder 4">
            <a:extLst>
              <a:ext uri="{FF2B5EF4-FFF2-40B4-BE49-F238E27FC236}">
                <a16:creationId xmlns:a16="http://schemas.microsoft.com/office/drawing/2014/main" xmlns="" id="{EC86F014-FB3F-456A-BFCE-99E9D7192D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8088605-2989-42C5-A6E2-2A2BE0414038}"/>
              </a:ext>
            </a:extLst>
          </p:cNvPr>
          <p:cNvSpPr>
            <a:spLocks noGrp="1"/>
          </p:cNvSpPr>
          <p:nvPr>
            <p:ph type="sldNum" sz="quarter" idx="12"/>
          </p:nvPr>
        </p:nvSpPr>
        <p:spPr/>
        <p:txBody>
          <a:bodyPr/>
          <a:lstStyle/>
          <a:p>
            <a:fld id="{B0429A2E-9722-46A9-9A69-65E3ADCEE276}" type="slidenum">
              <a:rPr lang="en-US" smtClean="0"/>
              <a:t>‹#›</a:t>
            </a:fld>
            <a:endParaRPr lang="en-US"/>
          </a:p>
        </p:txBody>
      </p:sp>
    </p:spTree>
    <p:extLst>
      <p:ext uri="{BB962C8B-B14F-4D97-AF65-F5344CB8AC3E}">
        <p14:creationId xmlns:p14="http://schemas.microsoft.com/office/powerpoint/2010/main" val="4201882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E3C424-18EE-4B9B-B0F8-68E88F8CE8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C5F13AB-E106-48B1-92E0-16855707EC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976BD9E-81E5-4F51-A7FA-59E8D81833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C58805D-CB92-4260-8ED0-C30715D2088F}"/>
              </a:ext>
            </a:extLst>
          </p:cNvPr>
          <p:cNvSpPr>
            <a:spLocks noGrp="1"/>
          </p:cNvSpPr>
          <p:nvPr>
            <p:ph type="dt" sz="half" idx="10"/>
          </p:nvPr>
        </p:nvSpPr>
        <p:spPr/>
        <p:txBody>
          <a:bodyPr/>
          <a:lstStyle/>
          <a:p>
            <a:fld id="{F1B58EB1-6C2B-4AEC-8143-54B1BF8588E5}" type="datetimeFigureOut">
              <a:rPr lang="en-US" smtClean="0"/>
              <a:t>12/13/2020</a:t>
            </a:fld>
            <a:endParaRPr lang="en-US"/>
          </a:p>
        </p:txBody>
      </p:sp>
      <p:sp>
        <p:nvSpPr>
          <p:cNvPr id="6" name="Footer Placeholder 5">
            <a:extLst>
              <a:ext uri="{FF2B5EF4-FFF2-40B4-BE49-F238E27FC236}">
                <a16:creationId xmlns:a16="http://schemas.microsoft.com/office/drawing/2014/main" xmlns="" id="{F3CEE9B2-CEB5-4429-8A8D-C06199D05A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52C8F78-4B5F-4BBF-8299-D2AE935E7204}"/>
              </a:ext>
            </a:extLst>
          </p:cNvPr>
          <p:cNvSpPr>
            <a:spLocks noGrp="1"/>
          </p:cNvSpPr>
          <p:nvPr>
            <p:ph type="sldNum" sz="quarter" idx="12"/>
          </p:nvPr>
        </p:nvSpPr>
        <p:spPr/>
        <p:txBody>
          <a:bodyPr/>
          <a:lstStyle/>
          <a:p>
            <a:fld id="{B0429A2E-9722-46A9-9A69-65E3ADCEE276}" type="slidenum">
              <a:rPr lang="en-US" smtClean="0"/>
              <a:t>‹#›</a:t>
            </a:fld>
            <a:endParaRPr lang="en-US"/>
          </a:p>
        </p:txBody>
      </p:sp>
    </p:spTree>
    <p:extLst>
      <p:ext uri="{BB962C8B-B14F-4D97-AF65-F5344CB8AC3E}">
        <p14:creationId xmlns:p14="http://schemas.microsoft.com/office/powerpoint/2010/main" val="405819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65D0AF-10AF-4763-AB53-B54E041C76B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5E4C88C-337E-40DA-8A47-15EF92E216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F32BA39-85D3-4EB5-8D22-054EF7DFF0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0F95728-48DC-4788-B22D-9024568647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E11CE6C-AA8C-4BB4-95E1-56C1A47792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88F7686-F9A3-49B8-89F9-C6B770B3D049}"/>
              </a:ext>
            </a:extLst>
          </p:cNvPr>
          <p:cNvSpPr>
            <a:spLocks noGrp="1"/>
          </p:cNvSpPr>
          <p:nvPr>
            <p:ph type="dt" sz="half" idx="10"/>
          </p:nvPr>
        </p:nvSpPr>
        <p:spPr/>
        <p:txBody>
          <a:bodyPr/>
          <a:lstStyle/>
          <a:p>
            <a:fld id="{F1B58EB1-6C2B-4AEC-8143-54B1BF8588E5}" type="datetimeFigureOut">
              <a:rPr lang="en-US" smtClean="0"/>
              <a:t>12/13/2020</a:t>
            </a:fld>
            <a:endParaRPr lang="en-US"/>
          </a:p>
        </p:txBody>
      </p:sp>
      <p:sp>
        <p:nvSpPr>
          <p:cNvPr id="8" name="Footer Placeholder 7">
            <a:extLst>
              <a:ext uri="{FF2B5EF4-FFF2-40B4-BE49-F238E27FC236}">
                <a16:creationId xmlns:a16="http://schemas.microsoft.com/office/drawing/2014/main" xmlns="" id="{3DC2A59E-4D9B-4D99-94F2-CC82CF69AE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AD053273-5C20-46EE-AA33-577F2F49CBB5}"/>
              </a:ext>
            </a:extLst>
          </p:cNvPr>
          <p:cNvSpPr>
            <a:spLocks noGrp="1"/>
          </p:cNvSpPr>
          <p:nvPr>
            <p:ph type="sldNum" sz="quarter" idx="12"/>
          </p:nvPr>
        </p:nvSpPr>
        <p:spPr/>
        <p:txBody>
          <a:bodyPr/>
          <a:lstStyle/>
          <a:p>
            <a:fld id="{B0429A2E-9722-46A9-9A69-65E3ADCEE276}" type="slidenum">
              <a:rPr lang="en-US" smtClean="0"/>
              <a:t>‹#›</a:t>
            </a:fld>
            <a:endParaRPr lang="en-US"/>
          </a:p>
        </p:txBody>
      </p:sp>
    </p:spTree>
    <p:extLst>
      <p:ext uri="{BB962C8B-B14F-4D97-AF65-F5344CB8AC3E}">
        <p14:creationId xmlns:p14="http://schemas.microsoft.com/office/powerpoint/2010/main" val="947315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DB957D-830D-456A-ACE5-64BC787FE7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9A95FBA-7A3D-4619-9876-DBC090C2999C}"/>
              </a:ext>
            </a:extLst>
          </p:cNvPr>
          <p:cNvSpPr>
            <a:spLocks noGrp="1"/>
          </p:cNvSpPr>
          <p:nvPr>
            <p:ph type="dt" sz="half" idx="10"/>
          </p:nvPr>
        </p:nvSpPr>
        <p:spPr/>
        <p:txBody>
          <a:bodyPr/>
          <a:lstStyle/>
          <a:p>
            <a:fld id="{F1B58EB1-6C2B-4AEC-8143-54B1BF8588E5}" type="datetimeFigureOut">
              <a:rPr lang="en-US" smtClean="0"/>
              <a:t>12/13/2020</a:t>
            </a:fld>
            <a:endParaRPr lang="en-US"/>
          </a:p>
        </p:txBody>
      </p:sp>
      <p:sp>
        <p:nvSpPr>
          <p:cNvPr id="4" name="Footer Placeholder 3">
            <a:extLst>
              <a:ext uri="{FF2B5EF4-FFF2-40B4-BE49-F238E27FC236}">
                <a16:creationId xmlns:a16="http://schemas.microsoft.com/office/drawing/2014/main" xmlns="" id="{39723087-CF45-4371-9E4B-8DC628A8101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7F9C84D5-F931-44BD-911C-DD75987AA0F5}"/>
              </a:ext>
            </a:extLst>
          </p:cNvPr>
          <p:cNvSpPr>
            <a:spLocks noGrp="1"/>
          </p:cNvSpPr>
          <p:nvPr>
            <p:ph type="sldNum" sz="quarter" idx="12"/>
          </p:nvPr>
        </p:nvSpPr>
        <p:spPr/>
        <p:txBody>
          <a:bodyPr/>
          <a:lstStyle/>
          <a:p>
            <a:fld id="{B0429A2E-9722-46A9-9A69-65E3ADCEE276}" type="slidenum">
              <a:rPr lang="en-US" smtClean="0"/>
              <a:t>‹#›</a:t>
            </a:fld>
            <a:endParaRPr lang="en-US"/>
          </a:p>
        </p:txBody>
      </p:sp>
    </p:spTree>
    <p:extLst>
      <p:ext uri="{BB962C8B-B14F-4D97-AF65-F5344CB8AC3E}">
        <p14:creationId xmlns:p14="http://schemas.microsoft.com/office/powerpoint/2010/main" val="822568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6823724-D3A5-4064-A58A-FCD1F3949279}"/>
              </a:ext>
            </a:extLst>
          </p:cNvPr>
          <p:cNvSpPr>
            <a:spLocks noGrp="1"/>
          </p:cNvSpPr>
          <p:nvPr>
            <p:ph type="dt" sz="half" idx="10"/>
          </p:nvPr>
        </p:nvSpPr>
        <p:spPr/>
        <p:txBody>
          <a:bodyPr/>
          <a:lstStyle/>
          <a:p>
            <a:fld id="{F1B58EB1-6C2B-4AEC-8143-54B1BF8588E5}" type="datetimeFigureOut">
              <a:rPr lang="en-US" smtClean="0"/>
              <a:t>12/13/2020</a:t>
            </a:fld>
            <a:endParaRPr lang="en-US"/>
          </a:p>
        </p:txBody>
      </p:sp>
      <p:sp>
        <p:nvSpPr>
          <p:cNvPr id="3" name="Footer Placeholder 2">
            <a:extLst>
              <a:ext uri="{FF2B5EF4-FFF2-40B4-BE49-F238E27FC236}">
                <a16:creationId xmlns:a16="http://schemas.microsoft.com/office/drawing/2014/main" xmlns="" id="{74B2B76D-60D4-4D88-A2F6-03BBCB7308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7501655-E872-43C1-ADEA-BB2A104BBC14}"/>
              </a:ext>
            </a:extLst>
          </p:cNvPr>
          <p:cNvSpPr>
            <a:spLocks noGrp="1"/>
          </p:cNvSpPr>
          <p:nvPr>
            <p:ph type="sldNum" sz="quarter" idx="12"/>
          </p:nvPr>
        </p:nvSpPr>
        <p:spPr/>
        <p:txBody>
          <a:bodyPr/>
          <a:lstStyle/>
          <a:p>
            <a:fld id="{B0429A2E-9722-46A9-9A69-65E3ADCEE276}" type="slidenum">
              <a:rPr lang="en-US" smtClean="0"/>
              <a:t>‹#›</a:t>
            </a:fld>
            <a:endParaRPr lang="en-US"/>
          </a:p>
        </p:txBody>
      </p:sp>
    </p:spTree>
    <p:extLst>
      <p:ext uri="{BB962C8B-B14F-4D97-AF65-F5344CB8AC3E}">
        <p14:creationId xmlns:p14="http://schemas.microsoft.com/office/powerpoint/2010/main" val="1995303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19EFE6-9543-4CFC-99C7-6C15B16D3D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C13AA9BC-7B49-4056-A97F-D84989C3DE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A1C64C3-2A74-4B9C-8293-86E4BA951D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9EDEB32-ADF6-46BB-8718-F18F9F9B8C35}"/>
              </a:ext>
            </a:extLst>
          </p:cNvPr>
          <p:cNvSpPr>
            <a:spLocks noGrp="1"/>
          </p:cNvSpPr>
          <p:nvPr>
            <p:ph type="dt" sz="half" idx="10"/>
          </p:nvPr>
        </p:nvSpPr>
        <p:spPr/>
        <p:txBody>
          <a:bodyPr/>
          <a:lstStyle/>
          <a:p>
            <a:fld id="{F1B58EB1-6C2B-4AEC-8143-54B1BF8588E5}" type="datetimeFigureOut">
              <a:rPr lang="en-US" smtClean="0"/>
              <a:t>12/13/2020</a:t>
            </a:fld>
            <a:endParaRPr lang="en-US"/>
          </a:p>
        </p:txBody>
      </p:sp>
      <p:sp>
        <p:nvSpPr>
          <p:cNvPr id="6" name="Footer Placeholder 5">
            <a:extLst>
              <a:ext uri="{FF2B5EF4-FFF2-40B4-BE49-F238E27FC236}">
                <a16:creationId xmlns:a16="http://schemas.microsoft.com/office/drawing/2014/main" xmlns="" id="{4115B94B-5298-4E5F-B032-C04C21F99F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81D6E95-C5C0-4764-8061-CD6672E1A811}"/>
              </a:ext>
            </a:extLst>
          </p:cNvPr>
          <p:cNvSpPr>
            <a:spLocks noGrp="1"/>
          </p:cNvSpPr>
          <p:nvPr>
            <p:ph type="sldNum" sz="quarter" idx="12"/>
          </p:nvPr>
        </p:nvSpPr>
        <p:spPr/>
        <p:txBody>
          <a:bodyPr/>
          <a:lstStyle/>
          <a:p>
            <a:fld id="{B0429A2E-9722-46A9-9A69-65E3ADCEE276}" type="slidenum">
              <a:rPr lang="en-US" smtClean="0"/>
              <a:t>‹#›</a:t>
            </a:fld>
            <a:endParaRPr lang="en-US"/>
          </a:p>
        </p:txBody>
      </p:sp>
    </p:spTree>
    <p:extLst>
      <p:ext uri="{BB962C8B-B14F-4D97-AF65-F5344CB8AC3E}">
        <p14:creationId xmlns:p14="http://schemas.microsoft.com/office/powerpoint/2010/main" val="353891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98AF5E-C1D5-4286-A99D-AE3EEBE48D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14D3861-944C-4A4A-B1FE-4BE4B26B42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FEA233C-B5DF-49FC-B1F6-92B2721D1D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8A9B90B-47EA-4B1D-94F7-7698A0D4F443}"/>
              </a:ext>
            </a:extLst>
          </p:cNvPr>
          <p:cNvSpPr>
            <a:spLocks noGrp="1"/>
          </p:cNvSpPr>
          <p:nvPr>
            <p:ph type="dt" sz="half" idx="10"/>
          </p:nvPr>
        </p:nvSpPr>
        <p:spPr/>
        <p:txBody>
          <a:bodyPr/>
          <a:lstStyle/>
          <a:p>
            <a:fld id="{F1B58EB1-6C2B-4AEC-8143-54B1BF8588E5}" type="datetimeFigureOut">
              <a:rPr lang="en-US" smtClean="0"/>
              <a:t>12/13/2020</a:t>
            </a:fld>
            <a:endParaRPr lang="en-US"/>
          </a:p>
        </p:txBody>
      </p:sp>
      <p:sp>
        <p:nvSpPr>
          <p:cNvPr id="6" name="Footer Placeholder 5">
            <a:extLst>
              <a:ext uri="{FF2B5EF4-FFF2-40B4-BE49-F238E27FC236}">
                <a16:creationId xmlns:a16="http://schemas.microsoft.com/office/drawing/2014/main" xmlns="" id="{672629BE-B26E-4B56-A43A-99934D6F8B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CA83DE9-CDC7-4EB6-8448-E72A020B8327}"/>
              </a:ext>
            </a:extLst>
          </p:cNvPr>
          <p:cNvSpPr>
            <a:spLocks noGrp="1"/>
          </p:cNvSpPr>
          <p:nvPr>
            <p:ph type="sldNum" sz="quarter" idx="12"/>
          </p:nvPr>
        </p:nvSpPr>
        <p:spPr/>
        <p:txBody>
          <a:bodyPr/>
          <a:lstStyle/>
          <a:p>
            <a:fld id="{B0429A2E-9722-46A9-9A69-65E3ADCEE276}" type="slidenum">
              <a:rPr lang="en-US" smtClean="0"/>
              <a:t>‹#›</a:t>
            </a:fld>
            <a:endParaRPr lang="en-US"/>
          </a:p>
        </p:txBody>
      </p:sp>
    </p:spTree>
    <p:extLst>
      <p:ext uri="{BB962C8B-B14F-4D97-AF65-F5344CB8AC3E}">
        <p14:creationId xmlns:p14="http://schemas.microsoft.com/office/powerpoint/2010/main" val="724938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90C9EFD-4E70-46A9-8D1C-1131110DF3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1E03631-927A-4950-A44B-EBD7627E23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03D0283-6B93-4211-A014-5FEE093362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B58EB1-6C2B-4AEC-8143-54B1BF8588E5}" type="datetimeFigureOut">
              <a:rPr lang="en-US" smtClean="0"/>
              <a:t>12/13/2020</a:t>
            </a:fld>
            <a:endParaRPr lang="en-US"/>
          </a:p>
        </p:txBody>
      </p:sp>
      <p:sp>
        <p:nvSpPr>
          <p:cNvPr id="5" name="Footer Placeholder 4">
            <a:extLst>
              <a:ext uri="{FF2B5EF4-FFF2-40B4-BE49-F238E27FC236}">
                <a16:creationId xmlns:a16="http://schemas.microsoft.com/office/drawing/2014/main" xmlns="" id="{7420C1C8-6D5B-473D-890D-10A8619B87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9D1213D3-0A2A-428F-883D-9B3A26B003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29A2E-9722-46A9-9A69-65E3ADCEE276}" type="slidenum">
              <a:rPr lang="en-US" smtClean="0"/>
              <a:t>‹#›</a:t>
            </a:fld>
            <a:endParaRPr lang="en-US"/>
          </a:p>
        </p:txBody>
      </p:sp>
    </p:spTree>
    <p:extLst>
      <p:ext uri="{BB962C8B-B14F-4D97-AF65-F5344CB8AC3E}">
        <p14:creationId xmlns:p14="http://schemas.microsoft.com/office/powerpoint/2010/main" val="40400988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07576F1-A00F-4906-BC39-E21D1F86B07F}"/>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1651026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p:cNvPr>
          <p:cNvSpPr/>
          <p:nvPr/>
        </p:nvSpPr>
        <p:spPr>
          <a:xfrm>
            <a:off x="10501061" y="2536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a:ln w="0"/>
                <a:solidFill>
                  <a:schemeClr val="bg2"/>
                </a:solidFill>
                <a:effectLst>
                  <a:innerShdw blurRad="63500" dist="50800" dir="13500000">
                    <a:srgbClr val="000000">
                      <a:alpha val="50000"/>
                    </a:srgbClr>
                  </a:innerShdw>
                </a:effectLst>
              </a:rPr>
              <a:t>MÁI TRƯỜNG TUỔI THƠ</a:t>
            </a:r>
          </a:p>
        </p:txBody>
      </p:sp>
      <p:pic>
        <p:nvPicPr>
          <p:cNvPr id="5" name="Picture 4"/>
          <p:cNvPicPr>
            <a:picLocks noChangeAspect="1"/>
          </p:cNvPicPr>
          <p:nvPr/>
        </p:nvPicPr>
        <p:blipFill>
          <a:blip r:embed="rId3"/>
          <a:stretch>
            <a:fillRect/>
          </a:stretch>
        </p:blipFill>
        <p:spPr>
          <a:xfrm>
            <a:off x="-13648" y="148473"/>
            <a:ext cx="2629267" cy="1238423"/>
          </a:xfrm>
          <a:prstGeom prst="rect">
            <a:avLst/>
          </a:prstGeom>
        </p:spPr>
      </p:pic>
      <p:sp>
        <p:nvSpPr>
          <p:cNvPr id="6" name="TextBox 5"/>
          <p:cNvSpPr txBox="1"/>
          <p:nvPr/>
        </p:nvSpPr>
        <p:spPr>
          <a:xfrm>
            <a:off x="3891531" y="0"/>
            <a:ext cx="2140213" cy="1015663"/>
          </a:xfrm>
          <a:prstGeom prst="rect">
            <a:avLst/>
          </a:prstGeom>
          <a:noFill/>
        </p:spPr>
        <p:txBody>
          <a:bodyPr wrap="square" rtlCol="0">
            <a:spAutoFit/>
          </a:bodyPr>
          <a:lstStyle/>
          <a:p>
            <a:r>
              <a:rPr lang="en-US" sz="6000" b="1">
                <a:solidFill>
                  <a:srgbClr val="FF0000"/>
                </a:solidFill>
                <a:latin typeface="VNI-Avo" pitchFamily="2" charset="0"/>
              </a:rPr>
              <a:t>öôn </a:t>
            </a:r>
            <a:endParaRPr lang="en-US" sz="6000" b="1" dirty="0">
              <a:solidFill>
                <a:srgbClr val="FF0000"/>
              </a:solidFill>
              <a:latin typeface="VNI-Avo" pitchFamily="2" charset="0"/>
            </a:endParaRPr>
          </a:p>
        </p:txBody>
      </p:sp>
      <p:sp>
        <p:nvSpPr>
          <p:cNvPr id="7" name="TextBox 6"/>
          <p:cNvSpPr txBox="1"/>
          <p:nvPr/>
        </p:nvSpPr>
        <p:spPr>
          <a:xfrm>
            <a:off x="7258062" y="0"/>
            <a:ext cx="2266938" cy="1015663"/>
          </a:xfrm>
          <a:prstGeom prst="rect">
            <a:avLst/>
          </a:prstGeom>
          <a:noFill/>
        </p:spPr>
        <p:txBody>
          <a:bodyPr wrap="square" rtlCol="0">
            <a:spAutoFit/>
          </a:bodyPr>
          <a:lstStyle/>
          <a:p>
            <a:r>
              <a:rPr lang="en-US" sz="6000" b="1">
                <a:solidFill>
                  <a:srgbClr val="FF0000"/>
                </a:solidFill>
                <a:latin typeface="VNI-Avo" pitchFamily="2" charset="0"/>
              </a:rPr>
              <a:t>öông</a:t>
            </a:r>
            <a:endParaRPr lang="en-US" sz="6000" b="1" dirty="0">
              <a:solidFill>
                <a:srgbClr val="FF0000"/>
              </a:solidFill>
              <a:latin typeface="VNI-Avo" pitchFamily="2" charset="0"/>
            </a:endParaRPr>
          </a:p>
        </p:txBody>
      </p:sp>
      <p:graphicFrame>
        <p:nvGraphicFramePr>
          <p:cNvPr id="9" name="Table 8"/>
          <p:cNvGraphicFramePr>
            <a:graphicFrameLocks noGrp="1"/>
          </p:cNvGraphicFramePr>
          <p:nvPr>
            <p:extLst>
              <p:ext uri="{D42A27DB-BD31-4B8C-83A1-F6EECF244321}">
                <p14:modId xmlns:p14="http://schemas.microsoft.com/office/powerpoint/2010/main" val="3438552312"/>
              </p:ext>
            </p:extLst>
          </p:nvPr>
        </p:nvGraphicFramePr>
        <p:xfrm>
          <a:off x="4438649" y="985395"/>
          <a:ext cx="3762376" cy="1524000"/>
        </p:xfrm>
        <a:graphic>
          <a:graphicData uri="http://schemas.openxmlformats.org/drawingml/2006/table">
            <a:tbl>
              <a:tblPr firstRow="1" bandRow="1">
                <a:tableStyleId>{5C22544A-7EE6-4342-B048-85BDC9FD1C3A}</a:tableStyleId>
              </a:tblPr>
              <a:tblGrid>
                <a:gridCol w="1881188">
                  <a:extLst>
                    <a:ext uri="{9D8B030D-6E8A-4147-A177-3AD203B41FA5}">
                      <a16:colId xmlns:a16="http://schemas.microsoft.com/office/drawing/2014/main" xmlns="" val="228737469"/>
                    </a:ext>
                  </a:extLst>
                </a:gridCol>
                <a:gridCol w="1881188">
                  <a:extLst>
                    <a:ext uri="{9D8B030D-6E8A-4147-A177-3AD203B41FA5}">
                      <a16:colId xmlns:a16="http://schemas.microsoft.com/office/drawing/2014/main" xmlns="" val="3225892531"/>
                    </a:ext>
                  </a:extLst>
                </a:gridCol>
              </a:tblGrid>
              <a:tr h="433699">
                <a:tc>
                  <a:txBody>
                    <a:bodyPr/>
                    <a:lstStyle/>
                    <a:p>
                      <a:pPr algn="ctr"/>
                      <a:r>
                        <a:rPr lang="en-US" sz="4400" dirty="0">
                          <a:solidFill>
                            <a:schemeClr val="tx1"/>
                          </a:solidFill>
                          <a:latin typeface="VNI-Avo" pitchFamily="2" charset="0"/>
                        </a:rPr>
                        <a:t>l</a:t>
                      </a:r>
                    </a:p>
                  </a:txBody>
                  <a:tcPr>
                    <a:solidFill>
                      <a:schemeClr val="accent4">
                        <a:lumMod val="40000"/>
                        <a:lumOff val="60000"/>
                      </a:schemeClr>
                    </a:solidFill>
                  </a:tcPr>
                </a:tc>
                <a:tc>
                  <a:txBody>
                    <a:bodyPr/>
                    <a:lstStyle/>
                    <a:p>
                      <a:pPr algn="ctr"/>
                      <a:r>
                        <a:rPr lang="en-US" sz="4400">
                          <a:solidFill>
                            <a:srgbClr val="FF0000"/>
                          </a:solidFill>
                          <a:latin typeface="VNI-Avo" pitchFamily="2" charset="0"/>
                        </a:rPr>
                        <a:t>öôn</a:t>
                      </a:r>
                      <a:endParaRPr lang="en-US" sz="4400" dirty="0">
                        <a:solidFill>
                          <a:srgbClr val="FF0000"/>
                        </a:solidFill>
                        <a:latin typeface="VNI-Avo" pitchFamily="2" charset="0"/>
                      </a:endParaRPr>
                    </a:p>
                  </a:txBody>
                  <a:tcPr>
                    <a:solidFill>
                      <a:schemeClr val="accent4">
                        <a:lumMod val="40000"/>
                        <a:lumOff val="60000"/>
                      </a:schemeClr>
                    </a:solidFill>
                  </a:tcPr>
                </a:tc>
                <a:extLst>
                  <a:ext uri="{0D108BD9-81ED-4DB2-BD59-A6C34878D82A}">
                    <a16:rowId xmlns:a16="http://schemas.microsoft.com/office/drawing/2014/main" xmlns="" val="289549917"/>
                  </a:ext>
                </a:extLst>
              </a:tr>
              <a:tr h="433699">
                <a:tc gridSpan="2">
                  <a:txBody>
                    <a:bodyPr/>
                    <a:lstStyle/>
                    <a:p>
                      <a:pPr algn="ctr"/>
                      <a:r>
                        <a:rPr lang="en-US" sz="4400" b="1" i="0">
                          <a:solidFill>
                            <a:schemeClr val="tx1"/>
                          </a:solidFill>
                          <a:latin typeface="VNI-Avo" pitchFamily="2" charset="0"/>
                        </a:rPr>
                        <a:t>l</a:t>
                      </a:r>
                      <a:r>
                        <a:rPr lang="en-US" sz="4400" b="1" i="0">
                          <a:solidFill>
                            <a:srgbClr val="FF0000"/>
                          </a:solidFill>
                          <a:latin typeface="VNI-Avo" pitchFamily="2" charset="0"/>
                        </a:rPr>
                        <a:t>öôïn</a:t>
                      </a:r>
                      <a:endParaRPr lang="en-US" sz="4400" b="1" i="0" dirty="0">
                        <a:solidFill>
                          <a:srgbClr val="FF0000"/>
                        </a:solidFill>
                        <a:latin typeface="VNI-Avo" pitchFamily="2" charset="0"/>
                      </a:endParaRPr>
                    </a:p>
                  </a:txBody>
                  <a:tcPr>
                    <a:solidFill>
                      <a:schemeClr val="accent4">
                        <a:lumMod val="40000"/>
                        <a:lumOff val="60000"/>
                      </a:schemeClr>
                    </a:solidFill>
                  </a:tcPr>
                </a:tc>
                <a:tc hMerge="1">
                  <a:txBody>
                    <a:bodyPr/>
                    <a:lstStyle/>
                    <a:p>
                      <a:endParaRPr lang="en-US"/>
                    </a:p>
                  </a:txBody>
                  <a:tcPr/>
                </a:tc>
                <a:extLst>
                  <a:ext uri="{0D108BD9-81ED-4DB2-BD59-A6C34878D82A}">
                    <a16:rowId xmlns:a16="http://schemas.microsoft.com/office/drawing/2014/main" xmlns="" val="2864091340"/>
                  </a:ext>
                </a:extLst>
              </a:tr>
            </a:tbl>
          </a:graphicData>
        </a:graphic>
      </p:graphicFrame>
      <p:sp>
        <p:nvSpPr>
          <p:cNvPr id="10" name="TextBox 9"/>
          <p:cNvSpPr txBox="1"/>
          <p:nvPr/>
        </p:nvSpPr>
        <p:spPr>
          <a:xfrm>
            <a:off x="833898" y="2616159"/>
            <a:ext cx="2140213" cy="769441"/>
          </a:xfrm>
          <a:prstGeom prst="rect">
            <a:avLst/>
          </a:prstGeom>
          <a:noFill/>
        </p:spPr>
        <p:txBody>
          <a:bodyPr wrap="square" rtlCol="0">
            <a:spAutoFit/>
          </a:bodyPr>
          <a:lstStyle/>
          <a:p>
            <a:r>
              <a:rPr lang="en-US" sz="4400">
                <a:latin typeface="VNI-Avo" pitchFamily="2" charset="0"/>
              </a:rPr>
              <a:t>löôn</a:t>
            </a:r>
            <a:endParaRPr lang="en-US" sz="4400" dirty="0">
              <a:latin typeface="VNI-Avo" pitchFamily="2" charset="0"/>
            </a:endParaRPr>
          </a:p>
        </p:txBody>
      </p:sp>
      <p:sp>
        <p:nvSpPr>
          <p:cNvPr id="11" name="TextBox 10"/>
          <p:cNvSpPr txBox="1"/>
          <p:nvPr/>
        </p:nvSpPr>
        <p:spPr>
          <a:xfrm>
            <a:off x="3965714" y="2598296"/>
            <a:ext cx="1885925" cy="769441"/>
          </a:xfrm>
          <a:prstGeom prst="rect">
            <a:avLst/>
          </a:prstGeom>
          <a:noFill/>
        </p:spPr>
        <p:txBody>
          <a:bodyPr wrap="square" rtlCol="0">
            <a:spAutoFit/>
          </a:bodyPr>
          <a:lstStyle/>
          <a:p>
            <a:r>
              <a:rPr lang="en-US" sz="4400">
                <a:latin typeface="VNI-Avo" pitchFamily="2" charset="0"/>
              </a:rPr>
              <a:t>röôùn</a:t>
            </a:r>
            <a:endParaRPr lang="en-US" sz="4400" dirty="0">
              <a:latin typeface="VNI-Avo" pitchFamily="2" charset="0"/>
            </a:endParaRPr>
          </a:p>
        </p:txBody>
      </p:sp>
      <p:sp>
        <p:nvSpPr>
          <p:cNvPr id="12" name="TextBox 11"/>
          <p:cNvSpPr txBox="1"/>
          <p:nvPr/>
        </p:nvSpPr>
        <p:spPr>
          <a:xfrm>
            <a:off x="7051344" y="2586195"/>
            <a:ext cx="2140213" cy="769441"/>
          </a:xfrm>
          <a:prstGeom prst="rect">
            <a:avLst/>
          </a:prstGeom>
          <a:noFill/>
        </p:spPr>
        <p:txBody>
          <a:bodyPr wrap="square" rtlCol="0">
            <a:spAutoFit/>
          </a:bodyPr>
          <a:lstStyle/>
          <a:p>
            <a:r>
              <a:rPr lang="en-US" sz="4400">
                <a:latin typeface="VNI-Avo" pitchFamily="2" charset="0"/>
              </a:rPr>
              <a:t>söôøn</a:t>
            </a:r>
            <a:endParaRPr lang="en-US" sz="4400" dirty="0">
              <a:latin typeface="VNI-Avo" pitchFamily="2" charset="0"/>
            </a:endParaRPr>
          </a:p>
        </p:txBody>
      </p:sp>
      <p:sp>
        <p:nvSpPr>
          <p:cNvPr id="17" name="TextBox 16"/>
          <p:cNvSpPr txBox="1"/>
          <p:nvPr/>
        </p:nvSpPr>
        <p:spPr>
          <a:xfrm>
            <a:off x="4734411" y="5963356"/>
            <a:ext cx="3409448" cy="769441"/>
          </a:xfrm>
          <a:prstGeom prst="rect">
            <a:avLst/>
          </a:prstGeom>
          <a:noFill/>
        </p:spPr>
        <p:txBody>
          <a:bodyPr wrap="square" rtlCol="0">
            <a:spAutoFit/>
          </a:bodyPr>
          <a:lstStyle/>
          <a:p>
            <a:r>
              <a:rPr lang="en-US" sz="4400">
                <a:latin typeface="VNI-Avo" pitchFamily="2" charset="0"/>
              </a:rPr>
              <a:t>haït söông</a:t>
            </a:r>
            <a:endParaRPr lang="en-US" sz="4400" dirty="0">
              <a:latin typeface="VNI-Avo" pitchFamily="2" charset="0"/>
            </a:endParaRPr>
          </a:p>
        </p:txBody>
      </p:sp>
      <p:sp>
        <p:nvSpPr>
          <p:cNvPr id="18" name="TextBox 17"/>
          <p:cNvSpPr txBox="1"/>
          <p:nvPr/>
        </p:nvSpPr>
        <p:spPr>
          <a:xfrm>
            <a:off x="8662032" y="5963355"/>
            <a:ext cx="3678058" cy="769441"/>
          </a:xfrm>
          <a:prstGeom prst="rect">
            <a:avLst/>
          </a:prstGeom>
          <a:noFill/>
        </p:spPr>
        <p:txBody>
          <a:bodyPr wrap="square" rtlCol="0">
            <a:spAutoFit/>
          </a:bodyPr>
          <a:lstStyle/>
          <a:p>
            <a:r>
              <a:rPr lang="en-US" sz="4400">
                <a:latin typeface="VNI-Avo" pitchFamily="2" charset="0"/>
              </a:rPr>
              <a:t>con ñöôøng</a:t>
            </a:r>
            <a:endParaRPr lang="en-US" sz="4400" dirty="0">
              <a:latin typeface="VNI-Avo" pitchFamily="2" charset="0"/>
            </a:endParaRPr>
          </a:p>
        </p:txBody>
      </p:sp>
      <p:sp>
        <p:nvSpPr>
          <p:cNvPr id="25" name="TextBox 24"/>
          <p:cNvSpPr txBox="1"/>
          <p:nvPr/>
        </p:nvSpPr>
        <p:spPr>
          <a:xfrm>
            <a:off x="9838721" y="2536593"/>
            <a:ext cx="2140213" cy="769441"/>
          </a:xfrm>
          <a:prstGeom prst="rect">
            <a:avLst/>
          </a:prstGeom>
          <a:noFill/>
        </p:spPr>
        <p:txBody>
          <a:bodyPr wrap="square" rtlCol="0">
            <a:spAutoFit/>
          </a:bodyPr>
          <a:lstStyle/>
          <a:p>
            <a:r>
              <a:rPr lang="en-US" sz="4400">
                <a:latin typeface="VNI-Avo" pitchFamily="2" charset="0"/>
              </a:rPr>
              <a:t>vöôïn</a:t>
            </a:r>
            <a:endParaRPr lang="en-US" sz="4400" dirty="0">
              <a:latin typeface="VNI-Avo" pitchFamily="2" charset="0"/>
            </a:endParaRPr>
          </a:p>
        </p:txBody>
      </p:sp>
      <p:sp>
        <p:nvSpPr>
          <p:cNvPr id="26" name="TextBox 25"/>
          <p:cNvSpPr txBox="1"/>
          <p:nvPr/>
        </p:nvSpPr>
        <p:spPr>
          <a:xfrm>
            <a:off x="769207" y="3481255"/>
            <a:ext cx="2140213" cy="769441"/>
          </a:xfrm>
          <a:prstGeom prst="rect">
            <a:avLst/>
          </a:prstGeom>
          <a:noFill/>
        </p:spPr>
        <p:txBody>
          <a:bodyPr wrap="square" rtlCol="0">
            <a:spAutoFit/>
          </a:bodyPr>
          <a:lstStyle/>
          <a:p>
            <a:r>
              <a:rPr lang="en-US" sz="4400">
                <a:latin typeface="VNI-Avo" pitchFamily="2" charset="0"/>
              </a:rPr>
              <a:t>höôùng</a:t>
            </a:r>
            <a:endParaRPr lang="en-US" sz="4400" dirty="0">
              <a:latin typeface="VNI-Avo" pitchFamily="2" charset="0"/>
            </a:endParaRPr>
          </a:p>
        </p:txBody>
      </p:sp>
      <p:sp>
        <p:nvSpPr>
          <p:cNvPr id="27" name="TextBox 26"/>
          <p:cNvSpPr txBox="1"/>
          <p:nvPr/>
        </p:nvSpPr>
        <p:spPr>
          <a:xfrm>
            <a:off x="3901727" y="3456638"/>
            <a:ext cx="2460973" cy="769441"/>
          </a:xfrm>
          <a:prstGeom prst="rect">
            <a:avLst/>
          </a:prstGeom>
          <a:noFill/>
        </p:spPr>
        <p:txBody>
          <a:bodyPr wrap="square" rtlCol="0">
            <a:spAutoFit/>
          </a:bodyPr>
          <a:lstStyle/>
          <a:p>
            <a:r>
              <a:rPr lang="en-US" sz="4400">
                <a:latin typeface="VNI-Avo" pitchFamily="2" charset="0"/>
              </a:rPr>
              <a:t>phöôïng</a:t>
            </a:r>
            <a:endParaRPr lang="en-US" sz="4400" dirty="0">
              <a:latin typeface="VNI-Avo" pitchFamily="2" charset="0"/>
            </a:endParaRPr>
          </a:p>
        </p:txBody>
      </p:sp>
      <p:sp>
        <p:nvSpPr>
          <p:cNvPr id="28" name="TextBox 27"/>
          <p:cNvSpPr txBox="1"/>
          <p:nvPr/>
        </p:nvSpPr>
        <p:spPr>
          <a:xfrm>
            <a:off x="6959902" y="3513578"/>
            <a:ext cx="2582293" cy="769441"/>
          </a:xfrm>
          <a:prstGeom prst="rect">
            <a:avLst/>
          </a:prstGeom>
          <a:noFill/>
        </p:spPr>
        <p:txBody>
          <a:bodyPr wrap="square" rtlCol="0">
            <a:spAutoFit/>
          </a:bodyPr>
          <a:lstStyle/>
          <a:p>
            <a:r>
              <a:rPr lang="en-US" sz="4400">
                <a:latin typeface="VNI-Avo" pitchFamily="2" charset="0"/>
              </a:rPr>
              <a:t>söông</a:t>
            </a:r>
            <a:endParaRPr lang="en-US" sz="4400" dirty="0">
              <a:latin typeface="VNI-Avo" pitchFamily="2" charset="0"/>
            </a:endParaRPr>
          </a:p>
        </p:txBody>
      </p:sp>
      <p:sp>
        <p:nvSpPr>
          <p:cNvPr id="29" name="TextBox 28"/>
          <p:cNvSpPr txBox="1"/>
          <p:nvPr/>
        </p:nvSpPr>
        <p:spPr>
          <a:xfrm>
            <a:off x="9838721" y="3488777"/>
            <a:ext cx="2279644" cy="769441"/>
          </a:xfrm>
          <a:prstGeom prst="rect">
            <a:avLst/>
          </a:prstGeom>
          <a:noFill/>
        </p:spPr>
        <p:txBody>
          <a:bodyPr wrap="square" rtlCol="0">
            <a:spAutoFit/>
          </a:bodyPr>
          <a:lstStyle/>
          <a:p>
            <a:r>
              <a:rPr lang="en-US" sz="4400">
                <a:latin typeface="VNI-Avo" pitchFamily="2" charset="0"/>
              </a:rPr>
              <a:t>töôûng</a:t>
            </a:r>
            <a:endParaRPr lang="en-US" sz="4400" dirty="0">
              <a:latin typeface="VNI-Avo" pitchFamily="2" charset="0"/>
            </a:endParaRPr>
          </a:p>
        </p:txBody>
      </p:sp>
      <p:sp>
        <p:nvSpPr>
          <p:cNvPr id="32" name="TextBox 31">
            <a:extLst>
              <a:ext uri="{FF2B5EF4-FFF2-40B4-BE49-F238E27FC236}">
                <a16:creationId xmlns:a16="http://schemas.microsoft.com/office/drawing/2014/main" xmlns="" id="{568B6A36-13DC-4BE0-9972-FBC5A35A5E60}"/>
              </a:ext>
            </a:extLst>
          </p:cNvPr>
          <p:cNvSpPr txBox="1"/>
          <p:nvPr/>
        </p:nvSpPr>
        <p:spPr>
          <a:xfrm>
            <a:off x="820624" y="5971321"/>
            <a:ext cx="4403606" cy="769441"/>
          </a:xfrm>
          <a:prstGeom prst="rect">
            <a:avLst/>
          </a:prstGeom>
          <a:noFill/>
        </p:spPr>
        <p:txBody>
          <a:bodyPr wrap="square" rtlCol="0">
            <a:spAutoFit/>
          </a:bodyPr>
          <a:lstStyle/>
          <a:p>
            <a:r>
              <a:rPr lang="en-US" sz="4400">
                <a:latin typeface="VNI-Avo" pitchFamily="2" charset="0"/>
              </a:rPr>
              <a:t>khu vöôøn</a:t>
            </a:r>
            <a:endParaRPr lang="en-US" sz="4400" dirty="0">
              <a:latin typeface="VNI-Avo" pitchFamily="2" charset="0"/>
            </a:endParaRPr>
          </a:p>
        </p:txBody>
      </p:sp>
      <p:pic>
        <p:nvPicPr>
          <p:cNvPr id="4" name="Picture 3">
            <a:extLst>
              <a:ext uri="{FF2B5EF4-FFF2-40B4-BE49-F238E27FC236}">
                <a16:creationId xmlns:a16="http://schemas.microsoft.com/office/drawing/2014/main" xmlns="" id="{3280175D-5295-4891-95C9-C0163EFAC5E9}"/>
              </a:ext>
            </a:extLst>
          </p:cNvPr>
          <p:cNvPicPr>
            <a:picLocks noChangeAspect="1"/>
          </p:cNvPicPr>
          <p:nvPr/>
        </p:nvPicPr>
        <p:blipFill>
          <a:blip r:embed="rId4"/>
          <a:stretch>
            <a:fillRect/>
          </a:stretch>
        </p:blipFill>
        <p:spPr>
          <a:xfrm>
            <a:off x="704850" y="4295775"/>
            <a:ext cx="2628899" cy="1712905"/>
          </a:xfrm>
          <a:prstGeom prst="rect">
            <a:avLst/>
          </a:prstGeom>
        </p:spPr>
      </p:pic>
      <p:pic>
        <p:nvPicPr>
          <p:cNvPr id="14" name="Picture 13">
            <a:extLst>
              <a:ext uri="{FF2B5EF4-FFF2-40B4-BE49-F238E27FC236}">
                <a16:creationId xmlns:a16="http://schemas.microsoft.com/office/drawing/2014/main" xmlns="" id="{A4AF8984-EDA1-4488-8223-8BCC0C1CFE3F}"/>
              </a:ext>
            </a:extLst>
          </p:cNvPr>
          <p:cNvPicPr>
            <a:picLocks noChangeAspect="1"/>
          </p:cNvPicPr>
          <p:nvPr/>
        </p:nvPicPr>
        <p:blipFill>
          <a:blip r:embed="rId5"/>
          <a:stretch>
            <a:fillRect/>
          </a:stretch>
        </p:blipFill>
        <p:spPr>
          <a:xfrm>
            <a:off x="4814685" y="4398652"/>
            <a:ext cx="2839355" cy="1589633"/>
          </a:xfrm>
          <a:prstGeom prst="rect">
            <a:avLst/>
          </a:prstGeom>
        </p:spPr>
      </p:pic>
      <p:pic>
        <p:nvPicPr>
          <p:cNvPr id="19" name="Picture 18">
            <a:extLst>
              <a:ext uri="{FF2B5EF4-FFF2-40B4-BE49-F238E27FC236}">
                <a16:creationId xmlns:a16="http://schemas.microsoft.com/office/drawing/2014/main" xmlns="" id="{82F03CED-8746-4AAF-A7D8-C5F6678C9A77}"/>
              </a:ext>
            </a:extLst>
          </p:cNvPr>
          <p:cNvPicPr>
            <a:picLocks noChangeAspect="1"/>
          </p:cNvPicPr>
          <p:nvPr/>
        </p:nvPicPr>
        <p:blipFill>
          <a:blip r:embed="rId6"/>
          <a:stretch>
            <a:fillRect/>
          </a:stretch>
        </p:blipFill>
        <p:spPr>
          <a:xfrm>
            <a:off x="8790526" y="4440961"/>
            <a:ext cx="2959030" cy="1537981"/>
          </a:xfrm>
          <a:prstGeom prst="rect">
            <a:avLst/>
          </a:prstGeom>
        </p:spPr>
      </p:pic>
    </p:spTree>
    <p:extLst>
      <p:ext uri="{BB962C8B-B14F-4D97-AF65-F5344CB8AC3E}">
        <p14:creationId xmlns:p14="http://schemas.microsoft.com/office/powerpoint/2010/main" val="313857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5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500"/>
                                        <p:tgtEl>
                                          <p:spTgt spid="2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fade">
                                      <p:cBhvr>
                                        <p:cTn id="63" dur="500"/>
                                        <p:tgtEl>
                                          <p:spTgt spid="4"/>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32"/>
                                        </p:tgtEl>
                                        <p:attrNameLst>
                                          <p:attrName>style.visibility</p:attrName>
                                        </p:attrNameLst>
                                      </p:cBhvr>
                                      <p:to>
                                        <p:strVal val="visible"/>
                                      </p:to>
                                    </p:set>
                                    <p:anim calcmode="lin" valueType="num">
                                      <p:cBhvr additive="base">
                                        <p:cTn id="68" dur="500" fill="hold"/>
                                        <p:tgtEl>
                                          <p:spTgt spid="32"/>
                                        </p:tgtEl>
                                        <p:attrNameLst>
                                          <p:attrName>ppt_x</p:attrName>
                                        </p:attrNameLst>
                                      </p:cBhvr>
                                      <p:tavLst>
                                        <p:tav tm="0">
                                          <p:val>
                                            <p:strVal val="#ppt_x"/>
                                          </p:val>
                                        </p:tav>
                                        <p:tav tm="100000">
                                          <p:val>
                                            <p:strVal val="#ppt_x"/>
                                          </p:val>
                                        </p:tav>
                                      </p:tavLst>
                                    </p:anim>
                                    <p:anim calcmode="lin" valueType="num">
                                      <p:cBhvr additive="base">
                                        <p:cTn id="69"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fade">
                                      <p:cBhvr>
                                        <p:cTn id="74" dur="500"/>
                                        <p:tgtEl>
                                          <p:spTgt spid="14"/>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additive="base">
                                        <p:cTn id="79" dur="500" fill="hold"/>
                                        <p:tgtEl>
                                          <p:spTgt spid="17"/>
                                        </p:tgtEl>
                                        <p:attrNameLst>
                                          <p:attrName>ppt_x</p:attrName>
                                        </p:attrNameLst>
                                      </p:cBhvr>
                                      <p:tavLst>
                                        <p:tav tm="0">
                                          <p:val>
                                            <p:strVal val="#ppt_x"/>
                                          </p:val>
                                        </p:tav>
                                        <p:tav tm="100000">
                                          <p:val>
                                            <p:strVal val="#ppt_x"/>
                                          </p:val>
                                        </p:tav>
                                      </p:tavLst>
                                    </p:anim>
                                    <p:anim calcmode="lin" valueType="num">
                                      <p:cBhvr additive="base">
                                        <p:cTn id="8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fade">
                                      <p:cBhvr>
                                        <p:cTn id="85" dur="500"/>
                                        <p:tgtEl>
                                          <p:spTgt spid="19"/>
                                        </p:tgtEl>
                                      </p:cBhvr>
                                    </p:animEffect>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18"/>
                                        </p:tgtEl>
                                        <p:attrNameLst>
                                          <p:attrName>style.visibility</p:attrName>
                                        </p:attrNameLst>
                                      </p:cBhvr>
                                      <p:to>
                                        <p:strVal val="visible"/>
                                      </p:to>
                                    </p:set>
                                    <p:anim calcmode="lin" valueType="num">
                                      <p:cBhvr additive="base">
                                        <p:cTn id="90" dur="500" fill="hold"/>
                                        <p:tgtEl>
                                          <p:spTgt spid="18"/>
                                        </p:tgtEl>
                                        <p:attrNameLst>
                                          <p:attrName>ppt_x</p:attrName>
                                        </p:attrNameLst>
                                      </p:cBhvr>
                                      <p:tavLst>
                                        <p:tav tm="0">
                                          <p:val>
                                            <p:strVal val="#ppt_x"/>
                                          </p:val>
                                        </p:tav>
                                        <p:tav tm="100000">
                                          <p:val>
                                            <p:strVal val="#ppt_x"/>
                                          </p:val>
                                        </p:tav>
                                      </p:tavLst>
                                    </p:anim>
                                    <p:anim calcmode="lin" valueType="num">
                                      <p:cBhvr additive="base">
                                        <p:cTn id="9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1" grpId="0"/>
      <p:bldP spid="12" grpId="0"/>
      <p:bldP spid="17" grpId="0"/>
      <p:bldP spid="18" grpId="0"/>
      <p:bldP spid="25" grpId="0"/>
      <p:bldP spid="26" grpId="0"/>
      <p:bldP spid="27" grpId="0"/>
      <p:bldP spid="28" grpId="0"/>
      <p:bldP spid="29" grpId="0"/>
      <p:bldP spid="3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1FF6ED8-87AA-487D-B9E5-26C1509F508B}"/>
              </a:ext>
            </a:extLst>
          </p:cNvPr>
          <p:cNvPicPr>
            <a:picLocks noChangeAspect="1"/>
          </p:cNvPicPr>
          <p:nvPr/>
        </p:nvPicPr>
        <p:blipFill>
          <a:blip r:embed="rId2"/>
          <a:stretch>
            <a:fillRect/>
          </a:stretch>
        </p:blipFill>
        <p:spPr>
          <a:xfrm>
            <a:off x="0" y="250372"/>
            <a:ext cx="12191999" cy="4767942"/>
          </a:xfrm>
          <a:prstGeom prst="rect">
            <a:avLst/>
          </a:prstGeom>
        </p:spPr>
      </p:pic>
    </p:spTree>
    <p:extLst>
      <p:ext uri="{BB962C8B-B14F-4D97-AF65-F5344CB8AC3E}">
        <p14:creationId xmlns:p14="http://schemas.microsoft.com/office/powerpoint/2010/main" val="16109516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E372F13-0D00-48DD-9A31-D1B1D561BA41}"/>
              </a:ext>
            </a:extLst>
          </p:cNvPr>
          <p:cNvPicPr>
            <a:picLocks noChangeAspect="1"/>
          </p:cNvPicPr>
          <p:nvPr/>
        </p:nvPicPr>
        <p:blipFill>
          <a:blip r:embed="rId2"/>
          <a:stretch>
            <a:fillRect/>
          </a:stretch>
        </p:blipFill>
        <p:spPr>
          <a:xfrm>
            <a:off x="0" y="0"/>
            <a:ext cx="12191999" cy="3429000"/>
          </a:xfrm>
          <a:prstGeom prst="rect">
            <a:avLst/>
          </a:prstGeom>
        </p:spPr>
      </p:pic>
      <p:sp>
        <p:nvSpPr>
          <p:cNvPr id="2" name="TextBox 1">
            <a:extLst>
              <a:ext uri="{FF2B5EF4-FFF2-40B4-BE49-F238E27FC236}">
                <a16:creationId xmlns:a16="http://schemas.microsoft.com/office/drawing/2014/main" xmlns="" id="{C9014070-8AAC-45EB-804E-1AC4D3B55893}"/>
              </a:ext>
            </a:extLst>
          </p:cNvPr>
          <p:cNvSpPr txBox="1"/>
          <p:nvPr/>
        </p:nvSpPr>
        <p:spPr>
          <a:xfrm>
            <a:off x="478971" y="3309250"/>
            <a:ext cx="11223172" cy="3416320"/>
          </a:xfrm>
          <a:prstGeom prst="rect">
            <a:avLst/>
          </a:prstGeom>
          <a:noFill/>
        </p:spPr>
        <p:txBody>
          <a:bodyPr wrap="square" rtlCol="0">
            <a:spAutoFit/>
          </a:bodyPr>
          <a:lstStyle/>
          <a:p>
            <a:pPr algn="just"/>
            <a:r>
              <a:rPr lang="en-US" sz="3600">
                <a:latin typeface="VNI-Avo" pitchFamily="2" charset="0"/>
              </a:rPr>
              <a:t>	Buoåi saùng, tieáng gaø goïi maët trôøi thöùc daäy. Baàu trôøi phía ñoâng öûng hoàng. Naéng xua tan maøn söông. Caây laù böøng tænh sau moät giaác nguû daøi, vöôn mình ñoùn nhöõng tia naéng ñaàu tieân cuûa ngaøy môùi. Laøng queâ roän raøng nhöõng aâm thanh cuûa cuoäc soáng. Em tôùi lôùp. Meï ñi laøm.</a:t>
            </a:r>
          </a:p>
        </p:txBody>
      </p:sp>
      <p:cxnSp>
        <p:nvCxnSpPr>
          <p:cNvPr id="5" name="Straight Connector 4">
            <a:extLst>
              <a:ext uri="{FF2B5EF4-FFF2-40B4-BE49-F238E27FC236}">
                <a16:creationId xmlns:a16="http://schemas.microsoft.com/office/drawing/2014/main" xmlns="" id="{8320C090-5A90-4E4D-92ED-4E3C36A2E87A}"/>
              </a:ext>
            </a:extLst>
          </p:cNvPr>
          <p:cNvCxnSpPr/>
          <p:nvPr/>
        </p:nvCxnSpPr>
        <p:spPr>
          <a:xfrm>
            <a:off x="1904999" y="5029201"/>
            <a:ext cx="990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B5FC9EE9-05E4-4314-8180-88F1DECE3C01}"/>
              </a:ext>
            </a:extLst>
          </p:cNvPr>
          <p:cNvCxnSpPr/>
          <p:nvPr/>
        </p:nvCxnSpPr>
        <p:spPr>
          <a:xfrm>
            <a:off x="1768927" y="5551715"/>
            <a:ext cx="990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C56053F2-4575-4F89-B7EA-19B7F6C79CFE}"/>
              </a:ext>
            </a:extLst>
          </p:cNvPr>
          <p:cNvCxnSpPr>
            <a:cxnSpLocks/>
          </p:cNvCxnSpPr>
          <p:nvPr/>
        </p:nvCxnSpPr>
        <p:spPr>
          <a:xfrm flipH="1">
            <a:off x="11571515" y="3429000"/>
            <a:ext cx="141514" cy="4680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2C5C8F40-46B0-4F35-89A8-077B15B3A592}"/>
              </a:ext>
            </a:extLst>
          </p:cNvPr>
          <p:cNvCxnSpPr>
            <a:cxnSpLocks/>
          </p:cNvCxnSpPr>
          <p:nvPr/>
        </p:nvCxnSpPr>
        <p:spPr>
          <a:xfrm flipH="1">
            <a:off x="7979230" y="3897086"/>
            <a:ext cx="141514" cy="4680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37D04009-1CF1-4551-8630-F16E70C3BA72}"/>
              </a:ext>
            </a:extLst>
          </p:cNvPr>
          <p:cNvCxnSpPr>
            <a:cxnSpLocks/>
          </p:cNvCxnSpPr>
          <p:nvPr/>
        </p:nvCxnSpPr>
        <p:spPr>
          <a:xfrm flipH="1">
            <a:off x="3265715" y="4429585"/>
            <a:ext cx="141514" cy="4680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8B97AE78-3E7D-405F-8EF3-DFC4F7B98CE1}"/>
              </a:ext>
            </a:extLst>
          </p:cNvPr>
          <p:cNvCxnSpPr>
            <a:cxnSpLocks/>
          </p:cNvCxnSpPr>
          <p:nvPr/>
        </p:nvCxnSpPr>
        <p:spPr>
          <a:xfrm flipH="1">
            <a:off x="4136572" y="5551715"/>
            <a:ext cx="141514" cy="4680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D2B22512-9301-497C-AAAA-0E6D96FAEB79}"/>
              </a:ext>
            </a:extLst>
          </p:cNvPr>
          <p:cNvCxnSpPr>
            <a:cxnSpLocks/>
          </p:cNvCxnSpPr>
          <p:nvPr/>
        </p:nvCxnSpPr>
        <p:spPr>
          <a:xfrm flipH="1">
            <a:off x="5638800" y="6139543"/>
            <a:ext cx="141514" cy="4680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5B4702C7-C5BF-474D-8EC4-C69753C93501}"/>
              </a:ext>
            </a:extLst>
          </p:cNvPr>
          <p:cNvCxnSpPr>
            <a:cxnSpLocks/>
          </p:cNvCxnSpPr>
          <p:nvPr/>
        </p:nvCxnSpPr>
        <p:spPr>
          <a:xfrm flipH="1">
            <a:off x="8251372" y="6139543"/>
            <a:ext cx="141514" cy="4680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BE274085-636A-4837-894C-E5485F3D17EE}"/>
              </a:ext>
            </a:extLst>
          </p:cNvPr>
          <p:cNvCxnSpPr>
            <a:cxnSpLocks/>
          </p:cNvCxnSpPr>
          <p:nvPr/>
        </p:nvCxnSpPr>
        <p:spPr>
          <a:xfrm flipH="1">
            <a:off x="10863944" y="6139543"/>
            <a:ext cx="141514" cy="4680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9886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8"/>
                                        </p:tgtEl>
                                      </p:cBhvr>
                                    </p:animEffect>
                                    <p:set>
                                      <p:cBhvr>
                                        <p:cTn id="60" dur="1" fill="hold">
                                          <p:stCondLst>
                                            <p:cond delay="499"/>
                                          </p:stCondLst>
                                        </p:cTn>
                                        <p:tgtEl>
                                          <p:spTgt spid="18"/>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9"/>
                                        </p:tgtEl>
                                      </p:cBhvr>
                                    </p:animEffect>
                                    <p:set>
                                      <p:cBhvr>
                                        <p:cTn id="63" dur="1" fill="hold">
                                          <p:stCondLst>
                                            <p:cond delay="499"/>
                                          </p:stCondLst>
                                        </p:cTn>
                                        <p:tgtEl>
                                          <p:spTgt spid="9"/>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3"/>
                                        </p:tgtEl>
                                      </p:cBhvr>
                                    </p:animEffect>
                                    <p:set>
                                      <p:cBhvr>
                                        <p:cTn id="66" dur="1" fill="hold">
                                          <p:stCondLst>
                                            <p:cond delay="499"/>
                                          </p:stCondLst>
                                        </p:cTn>
                                        <p:tgtEl>
                                          <p:spTgt spid="13"/>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14"/>
                                        </p:tgtEl>
                                      </p:cBhvr>
                                    </p:animEffect>
                                    <p:set>
                                      <p:cBhvr>
                                        <p:cTn id="69" dur="1" fill="hold">
                                          <p:stCondLst>
                                            <p:cond delay="499"/>
                                          </p:stCondLst>
                                        </p:cTn>
                                        <p:tgtEl>
                                          <p:spTgt spid="14"/>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5"/>
                                        </p:tgtEl>
                                      </p:cBhvr>
                                    </p:animEffect>
                                    <p:set>
                                      <p:cBhvr>
                                        <p:cTn id="72" dur="1" fill="hold">
                                          <p:stCondLst>
                                            <p:cond delay="499"/>
                                          </p:stCondLst>
                                        </p:cTn>
                                        <p:tgtEl>
                                          <p:spTgt spid="15"/>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16"/>
                                        </p:tgtEl>
                                      </p:cBhvr>
                                    </p:animEffect>
                                    <p:set>
                                      <p:cBhvr>
                                        <p:cTn id="75" dur="1" fill="hold">
                                          <p:stCondLst>
                                            <p:cond delay="499"/>
                                          </p:stCondLst>
                                        </p:cTn>
                                        <p:tgtEl>
                                          <p:spTgt spid="16"/>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17"/>
                                        </p:tgtEl>
                                      </p:cBhvr>
                                    </p:animEffect>
                                    <p:set>
                                      <p:cBhvr>
                                        <p:cTn id="78"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B18D7BF-ACE3-4527-A851-2FA9C7855579}"/>
              </a:ext>
            </a:extLst>
          </p:cNvPr>
          <p:cNvPicPr>
            <a:picLocks noChangeAspect="1"/>
          </p:cNvPicPr>
          <p:nvPr/>
        </p:nvPicPr>
        <p:blipFill>
          <a:blip r:embed="rId2"/>
          <a:stretch>
            <a:fillRect/>
          </a:stretch>
        </p:blipFill>
        <p:spPr>
          <a:xfrm>
            <a:off x="0" y="0"/>
            <a:ext cx="12050485" cy="6857999"/>
          </a:xfrm>
          <a:prstGeom prst="rect">
            <a:avLst/>
          </a:prstGeom>
        </p:spPr>
      </p:pic>
    </p:spTree>
    <p:extLst>
      <p:ext uri="{BB962C8B-B14F-4D97-AF65-F5344CB8AC3E}">
        <p14:creationId xmlns:p14="http://schemas.microsoft.com/office/powerpoint/2010/main" val="8363687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TotalTime>
  <Words>23</Words>
  <Application>Microsoft Office PowerPoint</Application>
  <PresentationFormat>Custom</PresentationFormat>
  <Paragraphs>18</Paragraphs>
  <Slides>5</Slides>
  <Notes>0</Notes>
  <HiddenSlides>0</HiddenSlides>
  <MMClips>0</MMClips>
  <ScaleCrop>false</ScaleCrop>
  <HeadingPairs>
    <vt:vector size="4" baseType="variant">
      <vt:variant>
        <vt:lpstr>Theme</vt:lpstr>
      </vt:variant>
      <vt:variant>
        <vt:i4>1</vt:i4>
      </vt:variant>
      <vt:variant>
        <vt:lpstr>Slide Titles</vt:lpstr>
      </vt:variant>
      <vt:variant>
        <vt:i4>5</vt:i4>
      </vt:variant>
    </vt:vector>
  </HeadingPairs>
  <TitlesOfParts>
    <vt:vector size="6" baseType="lpstr">
      <vt:lpstr>Office Theme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cp:lastModifiedBy>
  <cp:revision>4</cp:revision>
  <dcterms:created xsi:type="dcterms:W3CDTF">2020-12-11T06:49:43Z</dcterms:created>
  <dcterms:modified xsi:type="dcterms:W3CDTF">2020-12-13T16:30:41Z</dcterms:modified>
</cp:coreProperties>
</file>