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4" d="100"/>
          <a:sy n="44" d="100"/>
        </p:scale>
        <p:origin x="-81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FAB2B2-A752-4C56-972D-A00018122C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0BA25D-58F9-4F5D-85CF-C0B8E60BF7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2E63F33-821E-49DF-827E-41D0B4095F20}"/>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6DE55F32-0B1A-443B-BF74-91C57A234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807F17-42EA-4C2F-B781-C7A7BD224A65}"/>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156303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9745EC-C7CB-4DFA-B155-85B2D48C4E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89D5520-2A79-460D-A56A-17208B713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9A34275-9C71-4B96-9BD3-DBED187686D9}"/>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51628802-04D0-4DD4-89A9-77E00851A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0E1DA5-5E01-4908-BC11-B9D187644CFC}"/>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344910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C0D117A-2A57-4506-B1C4-A1BA300965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EE6E08E-124E-4015-87C1-52404703AA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3830AF-2DDA-42E7-8CE5-726991F00CC9}"/>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0F75117F-2DBB-4D56-985E-C803A22A8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D59A68-37DD-4932-9EC4-11B8A470D4AD}"/>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3871085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7AC0BE-895C-4C2D-9CCE-DB6452F2E7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863E182-B08B-43C6-AC7F-7DB48AC188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F2E82AF-9A2E-43A1-BB41-BA70386AE31D}"/>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9B379DCC-C16A-4853-9418-76CEFD3FB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DA40C5-2DF8-46F3-8483-B9673FF5DB3D}"/>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120476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01AF96-E3CB-4774-9B8A-F6E5A7157F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0572B13-19D1-4370-971F-5B36D60DE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2B6721-ADD5-4B38-BEF0-FA7F28C85227}"/>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D060A1B2-2CE9-4871-9AE0-4914CA2D6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7ACBD6F-B1ED-41D2-9680-E3108FF7F1CC}"/>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396619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96415-2232-42DB-B8EA-1101E2600E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F53876-9E6E-4CA5-AA69-F1C5A76CDF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7B9543-CD98-41F4-B155-A719A5783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2A3151D-35CA-43E8-A0E9-5F38EB5DE783}"/>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6" name="Footer Placeholder 5">
            <a:extLst>
              <a:ext uri="{FF2B5EF4-FFF2-40B4-BE49-F238E27FC236}">
                <a16:creationId xmlns:a16="http://schemas.microsoft.com/office/drawing/2014/main" xmlns="" id="{5F7E367E-610D-470B-AFBE-73F13357C1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2DC14E-E178-4341-BAF8-53FD07A82735}"/>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3207211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26FA96-3622-4AD6-99B2-03C5BA575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31F707-2B97-4A44-921D-4E96EAE1A8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BD52DCD-8D02-4B0A-9E1C-ED0C468580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C90195-6EA8-45D8-BB99-86AC622929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40B653B-E33A-4A51-A2AB-D90E05C4C3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2B7D56B-B152-4984-AD36-96BFC1847879}"/>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8" name="Footer Placeholder 7">
            <a:extLst>
              <a:ext uri="{FF2B5EF4-FFF2-40B4-BE49-F238E27FC236}">
                <a16:creationId xmlns:a16="http://schemas.microsoft.com/office/drawing/2014/main" xmlns="" id="{9AD12AC1-2200-472B-A40F-6A6173FDAF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FBC27E2-2057-43BD-B240-D3C4FA2DCBBA}"/>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1668708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EB7BD5-0534-41E6-AAC8-B2D03A8809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58B4FB9-5365-48A0-B2B2-A4D477DF7664}"/>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4" name="Footer Placeholder 3">
            <a:extLst>
              <a:ext uri="{FF2B5EF4-FFF2-40B4-BE49-F238E27FC236}">
                <a16:creationId xmlns:a16="http://schemas.microsoft.com/office/drawing/2014/main" xmlns="" id="{1D43E03F-A433-493F-BB59-B1A223F827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B213CAB-9BDF-4BEC-B84C-0ED5DEC25388}"/>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261375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9A673A8-751A-43F7-A42B-8DF162273EB5}"/>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3" name="Footer Placeholder 2">
            <a:extLst>
              <a:ext uri="{FF2B5EF4-FFF2-40B4-BE49-F238E27FC236}">
                <a16:creationId xmlns:a16="http://schemas.microsoft.com/office/drawing/2014/main" xmlns="" id="{A47EAB0C-1BF8-457A-A338-0B205C1D3F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7030132-D9E2-4E96-837E-546DA82B840C}"/>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413339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70123-F830-4DC1-8CED-1C7F9044F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B4134-9A6F-4DF1-A4D0-A3C6B25EF9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9207673-4BC3-4496-AF35-3B99F3A68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7C0326-83A0-4616-AE29-A20B8008A9CA}"/>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6" name="Footer Placeholder 5">
            <a:extLst>
              <a:ext uri="{FF2B5EF4-FFF2-40B4-BE49-F238E27FC236}">
                <a16:creationId xmlns:a16="http://schemas.microsoft.com/office/drawing/2014/main" xmlns="" id="{1FBFFD82-3384-4247-A7F4-BB8C0F67F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A0EE85C-1EB5-407F-B0A5-53511B5F208A}"/>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239906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5274A-868B-47FF-8BD8-DBB5F0FDF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EC51DCA-8D10-49D4-8E99-E10B8321B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C342058-A466-486C-8F11-67F60CC23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936CEEE-F0F8-47FD-AEB0-DD3737BE67AF}"/>
              </a:ext>
            </a:extLst>
          </p:cNvPr>
          <p:cNvSpPr>
            <a:spLocks noGrp="1"/>
          </p:cNvSpPr>
          <p:nvPr>
            <p:ph type="dt" sz="half" idx="10"/>
          </p:nvPr>
        </p:nvSpPr>
        <p:spPr/>
        <p:txBody>
          <a:bodyPr/>
          <a:lstStyle/>
          <a:p>
            <a:fld id="{969E3737-BE34-4FF8-A77A-8BF09AA3C0FF}" type="datetimeFigureOut">
              <a:rPr lang="en-US" smtClean="0"/>
              <a:t>12/13/2020</a:t>
            </a:fld>
            <a:endParaRPr lang="en-US"/>
          </a:p>
        </p:txBody>
      </p:sp>
      <p:sp>
        <p:nvSpPr>
          <p:cNvPr id="6" name="Footer Placeholder 5">
            <a:extLst>
              <a:ext uri="{FF2B5EF4-FFF2-40B4-BE49-F238E27FC236}">
                <a16:creationId xmlns:a16="http://schemas.microsoft.com/office/drawing/2014/main" xmlns="" id="{36974546-6AAF-494C-93F9-091C3F164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F1C32-DB4A-446E-99F6-80197D5F6D55}"/>
              </a:ext>
            </a:extLst>
          </p:cNvPr>
          <p:cNvSpPr>
            <a:spLocks noGrp="1"/>
          </p:cNvSpPr>
          <p:nvPr>
            <p:ph type="sldNum" sz="quarter" idx="12"/>
          </p:nvPr>
        </p:nvSpPr>
        <p:spPr/>
        <p:txBody>
          <a:bodyPr/>
          <a:lstStyle/>
          <a:p>
            <a:fld id="{09C0B241-2D42-4DFE-8129-17F4EFF62A63}" type="slidenum">
              <a:rPr lang="en-US" smtClean="0"/>
              <a:t>‹#›</a:t>
            </a:fld>
            <a:endParaRPr lang="en-US"/>
          </a:p>
        </p:txBody>
      </p:sp>
    </p:spTree>
    <p:extLst>
      <p:ext uri="{BB962C8B-B14F-4D97-AF65-F5344CB8AC3E}">
        <p14:creationId xmlns:p14="http://schemas.microsoft.com/office/powerpoint/2010/main" val="1359312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89C8B5D-DFFC-40E4-AAE2-1DA40C867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3741C85-9814-4B6C-A453-5DFC1983CA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948DB10-AD8C-4EE3-9FF2-9293BB300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E3737-BE34-4FF8-A77A-8BF09AA3C0FF}" type="datetimeFigureOut">
              <a:rPr lang="en-US" smtClean="0"/>
              <a:t>12/13/2020</a:t>
            </a:fld>
            <a:endParaRPr lang="en-US"/>
          </a:p>
        </p:txBody>
      </p:sp>
      <p:sp>
        <p:nvSpPr>
          <p:cNvPr id="5" name="Footer Placeholder 4">
            <a:extLst>
              <a:ext uri="{FF2B5EF4-FFF2-40B4-BE49-F238E27FC236}">
                <a16:creationId xmlns:a16="http://schemas.microsoft.com/office/drawing/2014/main" xmlns="" id="{AC8F70C7-170D-4D5A-9F32-E520683BDB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655870B-E476-4FFF-B341-46F58067C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0B241-2D42-4DFE-8129-17F4EFF62A63}" type="slidenum">
              <a:rPr lang="en-US" smtClean="0"/>
              <a:t>‹#›</a:t>
            </a:fld>
            <a:endParaRPr lang="en-US"/>
          </a:p>
        </p:txBody>
      </p:sp>
    </p:spTree>
    <p:extLst>
      <p:ext uri="{BB962C8B-B14F-4D97-AF65-F5344CB8AC3E}">
        <p14:creationId xmlns:p14="http://schemas.microsoft.com/office/powerpoint/2010/main" val="1292438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channel/UC4KJdxTA14SyBEAm7x2c09w?sub_confirmation=1"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F7DB694-69AC-4C26-A776-FFD9D00D137B}"/>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91466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p:cNvPr>
          <p:cNvSpPr/>
          <p:nvPr/>
        </p:nvSpPr>
        <p:spPr>
          <a:xfrm>
            <a:off x="10501061" y="25362"/>
            <a:ext cx="1616148"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en-US" sz="1000" b="1" spc="50">
                <a:ln w="0"/>
                <a:solidFill>
                  <a:schemeClr val="bg2"/>
                </a:solidFill>
                <a:effectLst>
                  <a:innerShdw blurRad="63500" dist="50800" dir="13500000">
                    <a:srgbClr val="000000">
                      <a:alpha val="50000"/>
                    </a:srgbClr>
                  </a:innerShdw>
                </a:effectLst>
              </a:rPr>
              <a:t>MÁI TRƯỜNG TUỔI THƠ</a:t>
            </a:r>
          </a:p>
        </p:txBody>
      </p:sp>
      <p:pic>
        <p:nvPicPr>
          <p:cNvPr id="5" name="Picture 4"/>
          <p:cNvPicPr>
            <a:picLocks noChangeAspect="1"/>
          </p:cNvPicPr>
          <p:nvPr/>
        </p:nvPicPr>
        <p:blipFill>
          <a:blip r:embed="rId3"/>
          <a:stretch>
            <a:fillRect/>
          </a:stretch>
        </p:blipFill>
        <p:spPr>
          <a:xfrm>
            <a:off x="-13648" y="148473"/>
            <a:ext cx="2629267" cy="1238423"/>
          </a:xfrm>
          <a:prstGeom prst="rect">
            <a:avLst/>
          </a:prstGeom>
        </p:spPr>
      </p:pic>
      <p:sp>
        <p:nvSpPr>
          <p:cNvPr id="6" name="TextBox 5"/>
          <p:cNvSpPr txBox="1"/>
          <p:nvPr/>
        </p:nvSpPr>
        <p:spPr>
          <a:xfrm>
            <a:off x="3891531" y="0"/>
            <a:ext cx="2140213" cy="1015663"/>
          </a:xfrm>
          <a:prstGeom prst="rect">
            <a:avLst/>
          </a:prstGeom>
          <a:noFill/>
        </p:spPr>
        <p:txBody>
          <a:bodyPr wrap="square" rtlCol="0">
            <a:spAutoFit/>
          </a:bodyPr>
          <a:lstStyle/>
          <a:p>
            <a:r>
              <a:rPr lang="en-US" sz="6000" b="1">
                <a:solidFill>
                  <a:srgbClr val="FF0000"/>
                </a:solidFill>
                <a:latin typeface="VNI-Avo" pitchFamily="2" charset="0"/>
              </a:rPr>
              <a:t>oa </a:t>
            </a:r>
            <a:endParaRPr lang="en-US" sz="6000" b="1" dirty="0">
              <a:solidFill>
                <a:srgbClr val="FF0000"/>
              </a:solidFill>
              <a:latin typeface="VNI-Avo" pitchFamily="2" charset="0"/>
            </a:endParaRPr>
          </a:p>
        </p:txBody>
      </p:sp>
      <p:sp>
        <p:nvSpPr>
          <p:cNvPr id="7" name="TextBox 6"/>
          <p:cNvSpPr txBox="1"/>
          <p:nvPr/>
        </p:nvSpPr>
        <p:spPr>
          <a:xfrm>
            <a:off x="7371431" y="-15134"/>
            <a:ext cx="2140213" cy="1015663"/>
          </a:xfrm>
          <a:prstGeom prst="rect">
            <a:avLst/>
          </a:prstGeom>
          <a:noFill/>
        </p:spPr>
        <p:txBody>
          <a:bodyPr wrap="square" rtlCol="0">
            <a:spAutoFit/>
          </a:bodyPr>
          <a:lstStyle/>
          <a:p>
            <a:r>
              <a:rPr lang="en-US" sz="6000" b="1">
                <a:solidFill>
                  <a:srgbClr val="FF0000"/>
                </a:solidFill>
                <a:latin typeface="VNI-Avo" pitchFamily="2" charset="0"/>
              </a:rPr>
              <a:t>oe</a:t>
            </a:r>
            <a:endParaRPr lang="en-US" sz="6000" b="1" dirty="0">
              <a:solidFill>
                <a:srgbClr val="FF0000"/>
              </a:solidFill>
              <a:latin typeface="VNI-Avo"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08528467"/>
              </p:ext>
            </p:extLst>
          </p:nvPr>
        </p:nvGraphicFramePr>
        <p:xfrm>
          <a:off x="4438649" y="985395"/>
          <a:ext cx="3762376" cy="1524000"/>
        </p:xfrm>
        <a:graphic>
          <a:graphicData uri="http://schemas.openxmlformats.org/drawingml/2006/table">
            <a:tbl>
              <a:tblPr firstRow="1" bandRow="1">
                <a:tableStyleId>{5C22544A-7EE6-4342-B048-85BDC9FD1C3A}</a:tableStyleId>
              </a:tblPr>
              <a:tblGrid>
                <a:gridCol w="1881188">
                  <a:extLst>
                    <a:ext uri="{9D8B030D-6E8A-4147-A177-3AD203B41FA5}">
                      <a16:colId xmlns:a16="http://schemas.microsoft.com/office/drawing/2014/main" xmlns="" val="228737469"/>
                    </a:ext>
                  </a:extLst>
                </a:gridCol>
                <a:gridCol w="1881188">
                  <a:extLst>
                    <a:ext uri="{9D8B030D-6E8A-4147-A177-3AD203B41FA5}">
                      <a16:colId xmlns:a16="http://schemas.microsoft.com/office/drawing/2014/main" xmlns="" val="3225892531"/>
                    </a:ext>
                  </a:extLst>
                </a:gridCol>
              </a:tblGrid>
              <a:tr h="433699">
                <a:tc>
                  <a:txBody>
                    <a:bodyPr/>
                    <a:lstStyle/>
                    <a:p>
                      <a:pPr algn="ctr"/>
                      <a:r>
                        <a:rPr lang="en-US" sz="4400" dirty="0">
                          <a:solidFill>
                            <a:schemeClr val="tx1"/>
                          </a:solidFill>
                          <a:latin typeface="VNI-Avo" pitchFamily="2" charset="0"/>
                        </a:rPr>
                        <a:t>h</a:t>
                      </a:r>
                    </a:p>
                  </a:txBody>
                  <a:tcPr>
                    <a:solidFill>
                      <a:schemeClr val="accent4">
                        <a:lumMod val="40000"/>
                        <a:lumOff val="60000"/>
                      </a:schemeClr>
                    </a:solidFill>
                  </a:tcPr>
                </a:tc>
                <a:tc>
                  <a:txBody>
                    <a:bodyPr/>
                    <a:lstStyle/>
                    <a:p>
                      <a:pPr algn="ctr"/>
                      <a:r>
                        <a:rPr lang="en-US" sz="4400">
                          <a:solidFill>
                            <a:srgbClr val="FF0000"/>
                          </a:solidFill>
                          <a:latin typeface="VNI-Avo" pitchFamily="2" charset="0"/>
                        </a:rPr>
                        <a:t>oa</a:t>
                      </a:r>
                      <a:endParaRPr lang="en-US" sz="4400" dirty="0">
                        <a:solidFill>
                          <a:srgbClr val="FF0000"/>
                        </a:solidFill>
                        <a:latin typeface="VNI-Avo" pitchFamily="2" charset="0"/>
                      </a:endParaRPr>
                    </a:p>
                  </a:txBody>
                  <a:tcPr>
                    <a:solidFill>
                      <a:schemeClr val="accent4">
                        <a:lumMod val="40000"/>
                        <a:lumOff val="60000"/>
                      </a:schemeClr>
                    </a:solidFill>
                  </a:tcPr>
                </a:tc>
                <a:extLst>
                  <a:ext uri="{0D108BD9-81ED-4DB2-BD59-A6C34878D82A}">
                    <a16:rowId xmlns:a16="http://schemas.microsoft.com/office/drawing/2014/main" xmlns="" val="289549917"/>
                  </a:ext>
                </a:extLst>
              </a:tr>
              <a:tr h="433699">
                <a:tc gridSpan="2">
                  <a:txBody>
                    <a:bodyPr/>
                    <a:lstStyle/>
                    <a:p>
                      <a:pPr algn="ctr"/>
                      <a:r>
                        <a:rPr lang="en-US" sz="4400" b="1" i="0">
                          <a:solidFill>
                            <a:schemeClr val="tx1"/>
                          </a:solidFill>
                          <a:latin typeface="VNI-Avo" pitchFamily="2" charset="0"/>
                        </a:rPr>
                        <a:t>h</a:t>
                      </a:r>
                      <a:r>
                        <a:rPr lang="en-US" sz="4400" b="1" i="0">
                          <a:solidFill>
                            <a:srgbClr val="FF0000"/>
                          </a:solidFill>
                          <a:latin typeface="VNI-Avo" pitchFamily="2" charset="0"/>
                        </a:rPr>
                        <a:t>oa</a:t>
                      </a:r>
                      <a:endParaRPr lang="en-US" sz="4400" b="1" i="0" dirty="0">
                        <a:solidFill>
                          <a:srgbClr val="FF0000"/>
                        </a:solidFill>
                        <a:latin typeface="VNI-Avo" pitchFamily="2" charset="0"/>
                      </a:endParaRPr>
                    </a:p>
                  </a:txBody>
                  <a:tcPr>
                    <a:solidFill>
                      <a:schemeClr val="accent4">
                        <a:lumMod val="40000"/>
                        <a:lumOff val="60000"/>
                      </a:schemeClr>
                    </a:solidFill>
                  </a:tcPr>
                </a:tc>
                <a:tc hMerge="1">
                  <a:txBody>
                    <a:bodyPr/>
                    <a:lstStyle/>
                    <a:p>
                      <a:endParaRPr lang="en-US"/>
                    </a:p>
                  </a:txBody>
                  <a:tcPr/>
                </a:tc>
                <a:extLst>
                  <a:ext uri="{0D108BD9-81ED-4DB2-BD59-A6C34878D82A}">
                    <a16:rowId xmlns:a16="http://schemas.microsoft.com/office/drawing/2014/main" xmlns="" val="2864091340"/>
                  </a:ext>
                </a:extLst>
              </a:tr>
            </a:tbl>
          </a:graphicData>
        </a:graphic>
      </p:graphicFrame>
      <p:sp>
        <p:nvSpPr>
          <p:cNvPr id="10" name="TextBox 9"/>
          <p:cNvSpPr txBox="1"/>
          <p:nvPr/>
        </p:nvSpPr>
        <p:spPr>
          <a:xfrm>
            <a:off x="833898" y="2616159"/>
            <a:ext cx="2140213" cy="769441"/>
          </a:xfrm>
          <a:prstGeom prst="rect">
            <a:avLst/>
          </a:prstGeom>
          <a:noFill/>
        </p:spPr>
        <p:txBody>
          <a:bodyPr wrap="square" rtlCol="0">
            <a:spAutoFit/>
          </a:bodyPr>
          <a:lstStyle/>
          <a:p>
            <a:r>
              <a:rPr lang="en-US" sz="4400">
                <a:latin typeface="VNI-Avo" pitchFamily="2" charset="0"/>
              </a:rPr>
              <a:t>hoaø</a:t>
            </a:r>
            <a:endParaRPr lang="en-US" sz="4400" dirty="0">
              <a:latin typeface="VNI-Avo" pitchFamily="2" charset="0"/>
            </a:endParaRPr>
          </a:p>
        </p:txBody>
      </p:sp>
      <p:sp>
        <p:nvSpPr>
          <p:cNvPr id="11" name="TextBox 10"/>
          <p:cNvSpPr txBox="1"/>
          <p:nvPr/>
        </p:nvSpPr>
        <p:spPr>
          <a:xfrm>
            <a:off x="3965714" y="2598296"/>
            <a:ext cx="1885925" cy="769441"/>
          </a:xfrm>
          <a:prstGeom prst="rect">
            <a:avLst/>
          </a:prstGeom>
          <a:noFill/>
        </p:spPr>
        <p:txBody>
          <a:bodyPr wrap="square" rtlCol="0">
            <a:spAutoFit/>
          </a:bodyPr>
          <a:lstStyle/>
          <a:p>
            <a:r>
              <a:rPr lang="en-US" sz="4400">
                <a:latin typeface="VNI-Avo" pitchFamily="2" charset="0"/>
              </a:rPr>
              <a:t>loa</a:t>
            </a:r>
            <a:endParaRPr lang="en-US" sz="4400" dirty="0">
              <a:latin typeface="VNI-Avo" pitchFamily="2" charset="0"/>
            </a:endParaRPr>
          </a:p>
        </p:txBody>
      </p:sp>
      <p:sp>
        <p:nvSpPr>
          <p:cNvPr id="12" name="TextBox 11"/>
          <p:cNvSpPr txBox="1"/>
          <p:nvPr/>
        </p:nvSpPr>
        <p:spPr>
          <a:xfrm>
            <a:off x="7272383" y="2590986"/>
            <a:ext cx="2140213" cy="769441"/>
          </a:xfrm>
          <a:prstGeom prst="rect">
            <a:avLst/>
          </a:prstGeom>
          <a:noFill/>
        </p:spPr>
        <p:txBody>
          <a:bodyPr wrap="square" rtlCol="0">
            <a:spAutoFit/>
          </a:bodyPr>
          <a:lstStyle/>
          <a:p>
            <a:r>
              <a:rPr lang="en-US" sz="4400">
                <a:latin typeface="VNI-Avo" pitchFamily="2" charset="0"/>
              </a:rPr>
              <a:t>toaû</a:t>
            </a:r>
            <a:endParaRPr lang="en-US" sz="4400" dirty="0">
              <a:latin typeface="VNI-Avo" pitchFamily="2" charset="0"/>
            </a:endParaRPr>
          </a:p>
        </p:txBody>
      </p:sp>
      <p:sp>
        <p:nvSpPr>
          <p:cNvPr id="17" name="TextBox 16"/>
          <p:cNvSpPr txBox="1"/>
          <p:nvPr/>
        </p:nvSpPr>
        <p:spPr>
          <a:xfrm>
            <a:off x="5066394" y="5954609"/>
            <a:ext cx="3409448" cy="769441"/>
          </a:xfrm>
          <a:prstGeom prst="rect">
            <a:avLst/>
          </a:prstGeom>
          <a:noFill/>
        </p:spPr>
        <p:txBody>
          <a:bodyPr wrap="square" rtlCol="0">
            <a:spAutoFit/>
          </a:bodyPr>
          <a:lstStyle/>
          <a:p>
            <a:r>
              <a:rPr lang="en-US" sz="4400">
                <a:latin typeface="VNI-Avo" pitchFamily="2" charset="0"/>
              </a:rPr>
              <a:t>vaùy xoeø</a:t>
            </a:r>
            <a:endParaRPr lang="en-US" sz="4400" dirty="0">
              <a:latin typeface="VNI-Avo" pitchFamily="2" charset="0"/>
            </a:endParaRPr>
          </a:p>
        </p:txBody>
      </p:sp>
      <p:sp>
        <p:nvSpPr>
          <p:cNvPr id="18" name="TextBox 17"/>
          <p:cNvSpPr txBox="1"/>
          <p:nvPr/>
        </p:nvSpPr>
        <p:spPr>
          <a:xfrm>
            <a:off x="8624454" y="5963280"/>
            <a:ext cx="3678058" cy="769441"/>
          </a:xfrm>
          <a:prstGeom prst="rect">
            <a:avLst/>
          </a:prstGeom>
          <a:noFill/>
        </p:spPr>
        <p:txBody>
          <a:bodyPr wrap="square" rtlCol="0">
            <a:spAutoFit/>
          </a:bodyPr>
          <a:lstStyle/>
          <a:p>
            <a:r>
              <a:rPr lang="en-US" sz="4400">
                <a:latin typeface="VNI-Avo" pitchFamily="2" charset="0"/>
              </a:rPr>
              <a:t>chích choeø</a:t>
            </a:r>
            <a:endParaRPr lang="en-US" sz="4400" dirty="0">
              <a:latin typeface="VNI-Avo" pitchFamily="2" charset="0"/>
            </a:endParaRPr>
          </a:p>
        </p:txBody>
      </p:sp>
      <p:sp>
        <p:nvSpPr>
          <p:cNvPr id="25" name="TextBox 24"/>
          <p:cNvSpPr txBox="1"/>
          <p:nvPr/>
        </p:nvSpPr>
        <p:spPr>
          <a:xfrm>
            <a:off x="9891271" y="2553156"/>
            <a:ext cx="2140213" cy="769441"/>
          </a:xfrm>
          <a:prstGeom prst="rect">
            <a:avLst/>
          </a:prstGeom>
          <a:noFill/>
        </p:spPr>
        <p:txBody>
          <a:bodyPr wrap="square" rtlCol="0">
            <a:spAutoFit/>
          </a:bodyPr>
          <a:lstStyle/>
          <a:p>
            <a:r>
              <a:rPr lang="en-US" sz="4400">
                <a:latin typeface="VNI-Avo" pitchFamily="2" charset="0"/>
              </a:rPr>
              <a:t>xoaù</a:t>
            </a:r>
            <a:endParaRPr lang="en-US" sz="4400" dirty="0">
              <a:latin typeface="VNI-Avo" pitchFamily="2" charset="0"/>
            </a:endParaRPr>
          </a:p>
        </p:txBody>
      </p:sp>
      <p:sp>
        <p:nvSpPr>
          <p:cNvPr id="26" name="TextBox 25"/>
          <p:cNvSpPr txBox="1"/>
          <p:nvPr/>
        </p:nvSpPr>
        <p:spPr>
          <a:xfrm>
            <a:off x="776678" y="3618829"/>
            <a:ext cx="2140213" cy="769441"/>
          </a:xfrm>
          <a:prstGeom prst="rect">
            <a:avLst/>
          </a:prstGeom>
          <a:noFill/>
        </p:spPr>
        <p:txBody>
          <a:bodyPr wrap="square" rtlCol="0">
            <a:spAutoFit/>
          </a:bodyPr>
          <a:lstStyle/>
          <a:p>
            <a:r>
              <a:rPr lang="en-US" sz="4400">
                <a:latin typeface="VNI-Avo" pitchFamily="2" charset="0"/>
              </a:rPr>
              <a:t>khoeû</a:t>
            </a:r>
            <a:endParaRPr lang="en-US" sz="4400" dirty="0">
              <a:latin typeface="VNI-Avo" pitchFamily="2" charset="0"/>
            </a:endParaRPr>
          </a:p>
        </p:txBody>
      </p:sp>
      <p:sp>
        <p:nvSpPr>
          <p:cNvPr id="27" name="TextBox 26"/>
          <p:cNvSpPr txBox="1"/>
          <p:nvPr/>
        </p:nvSpPr>
        <p:spPr>
          <a:xfrm>
            <a:off x="3955233" y="3620533"/>
            <a:ext cx="2031287" cy="769441"/>
          </a:xfrm>
          <a:prstGeom prst="rect">
            <a:avLst/>
          </a:prstGeom>
          <a:noFill/>
        </p:spPr>
        <p:txBody>
          <a:bodyPr wrap="square" rtlCol="0">
            <a:spAutoFit/>
          </a:bodyPr>
          <a:lstStyle/>
          <a:p>
            <a:r>
              <a:rPr lang="en-US" sz="4400">
                <a:latin typeface="VNI-Avo" pitchFamily="2" charset="0"/>
              </a:rPr>
              <a:t>loe</a:t>
            </a:r>
            <a:endParaRPr lang="en-US" sz="4400" dirty="0">
              <a:latin typeface="VNI-Avo" pitchFamily="2" charset="0"/>
            </a:endParaRPr>
          </a:p>
        </p:txBody>
      </p:sp>
      <p:sp>
        <p:nvSpPr>
          <p:cNvPr id="28" name="TextBox 27"/>
          <p:cNvSpPr txBox="1"/>
          <p:nvPr/>
        </p:nvSpPr>
        <p:spPr>
          <a:xfrm>
            <a:off x="7305777" y="3658933"/>
            <a:ext cx="2582293" cy="769441"/>
          </a:xfrm>
          <a:prstGeom prst="rect">
            <a:avLst/>
          </a:prstGeom>
          <a:noFill/>
        </p:spPr>
        <p:txBody>
          <a:bodyPr wrap="square" rtlCol="0">
            <a:spAutoFit/>
          </a:bodyPr>
          <a:lstStyle/>
          <a:p>
            <a:r>
              <a:rPr lang="en-US" sz="4400">
                <a:latin typeface="VNI-Avo" pitchFamily="2" charset="0"/>
              </a:rPr>
              <a:t>loeù</a:t>
            </a:r>
            <a:endParaRPr lang="en-US" sz="4400" dirty="0">
              <a:latin typeface="VNI-Avo" pitchFamily="2" charset="0"/>
            </a:endParaRPr>
          </a:p>
        </p:txBody>
      </p:sp>
      <p:sp>
        <p:nvSpPr>
          <p:cNvPr id="29" name="TextBox 28"/>
          <p:cNvSpPr txBox="1"/>
          <p:nvPr/>
        </p:nvSpPr>
        <p:spPr>
          <a:xfrm>
            <a:off x="9972075" y="3688897"/>
            <a:ext cx="2279644" cy="769441"/>
          </a:xfrm>
          <a:prstGeom prst="rect">
            <a:avLst/>
          </a:prstGeom>
          <a:noFill/>
        </p:spPr>
        <p:txBody>
          <a:bodyPr wrap="square" rtlCol="0">
            <a:spAutoFit/>
          </a:bodyPr>
          <a:lstStyle/>
          <a:p>
            <a:r>
              <a:rPr lang="en-US" sz="4400">
                <a:latin typeface="VNI-Avo" pitchFamily="2" charset="0"/>
              </a:rPr>
              <a:t>xoeø</a:t>
            </a:r>
            <a:endParaRPr lang="en-US" sz="4400" dirty="0">
              <a:latin typeface="VNI-Avo" pitchFamily="2" charset="0"/>
            </a:endParaRPr>
          </a:p>
        </p:txBody>
      </p:sp>
      <p:sp>
        <p:nvSpPr>
          <p:cNvPr id="32" name="TextBox 31">
            <a:extLst>
              <a:ext uri="{FF2B5EF4-FFF2-40B4-BE49-F238E27FC236}">
                <a16:creationId xmlns:a16="http://schemas.microsoft.com/office/drawing/2014/main" xmlns="" id="{568B6A36-13DC-4BE0-9972-FBC5A35A5E60}"/>
              </a:ext>
            </a:extLst>
          </p:cNvPr>
          <p:cNvSpPr txBox="1"/>
          <p:nvPr/>
        </p:nvSpPr>
        <p:spPr>
          <a:xfrm>
            <a:off x="820624" y="5971321"/>
            <a:ext cx="4403606" cy="769441"/>
          </a:xfrm>
          <a:prstGeom prst="rect">
            <a:avLst/>
          </a:prstGeom>
          <a:noFill/>
        </p:spPr>
        <p:txBody>
          <a:bodyPr wrap="square" rtlCol="0">
            <a:spAutoFit/>
          </a:bodyPr>
          <a:lstStyle/>
          <a:p>
            <a:r>
              <a:rPr lang="en-US" sz="4400">
                <a:latin typeface="VNI-Avo" pitchFamily="2" charset="0"/>
              </a:rPr>
              <a:t>ñoaù hoa</a:t>
            </a:r>
            <a:endParaRPr lang="en-US" sz="4400" dirty="0">
              <a:latin typeface="VNI-Avo" pitchFamily="2" charset="0"/>
            </a:endParaRPr>
          </a:p>
        </p:txBody>
      </p:sp>
      <p:pic>
        <p:nvPicPr>
          <p:cNvPr id="4" name="Picture 3">
            <a:extLst>
              <a:ext uri="{FF2B5EF4-FFF2-40B4-BE49-F238E27FC236}">
                <a16:creationId xmlns:a16="http://schemas.microsoft.com/office/drawing/2014/main" xmlns="" id="{9785D114-6FE6-4C76-B945-0CB233789F92}"/>
              </a:ext>
            </a:extLst>
          </p:cNvPr>
          <p:cNvPicPr>
            <a:picLocks noChangeAspect="1"/>
          </p:cNvPicPr>
          <p:nvPr/>
        </p:nvPicPr>
        <p:blipFill>
          <a:blip r:embed="rId4"/>
          <a:stretch>
            <a:fillRect/>
          </a:stretch>
        </p:blipFill>
        <p:spPr>
          <a:xfrm>
            <a:off x="690956" y="4388270"/>
            <a:ext cx="2629266" cy="1612439"/>
          </a:xfrm>
          <a:prstGeom prst="rect">
            <a:avLst/>
          </a:prstGeom>
        </p:spPr>
      </p:pic>
      <p:pic>
        <p:nvPicPr>
          <p:cNvPr id="14" name="Picture 13">
            <a:extLst>
              <a:ext uri="{FF2B5EF4-FFF2-40B4-BE49-F238E27FC236}">
                <a16:creationId xmlns:a16="http://schemas.microsoft.com/office/drawing/2014/main" xmlns="" id="{3A0A4CBD-D2CF-473F-8DBF-B40E73ACF5A9}"/>
              </a:ext>
            </a:extLst>
          </p:cNvPr>
          <p:cNvPicPr>
            <a:picLocks noChangeAspect="1"/>
          </p:cNvPicPr>
          <p:nvPr/>
        </p:nvPicPr>
        <p:blipFill>
          <a:blip r:embed="rId5"/>
          <a:stretch>
            <a:fillRect/>
          </a:stretch>
        </p:blipFill>
        <p:spPr>
          <a:xfrm>
            <a:off x="4829176" y="4466774"/>
            <a:ext cx="2784212" cy="1542371"/>
          </a:xfrm>
          <a:prstGeom prst="rect">
            <a:avLst/>
          </a:prstGeom>
        </p:spPr>
      </p:pic>
      <p:pic>
        <p:nvPicPr>
          <p:cNvPr id="19" name="Picture 18">
            <a:extLst>
              <a:ext uri="{FF2B5EF4-FFF2-40B4-BE49-F238E27FC236}">
                <a16:creationId xmlns:a16="http://schemas.microsoft.com/office/drawing/2014/main" xmlns="" id="{62A2D689-9067-4B9D-9787-39482F35F8A1}"/>
              </a:ext>
            </a:extLst>
          </p:cNvPr>
          <p:cNvPicPr>
            <a:picLocks noChangeAspect="1"/>
          </p:cNvPicPr>
          <p:nvPr/>
        </p:nvPicPr>
        <p:blipFill>
          <a:blip r:embed="rId6"/>
          <a:stretch>
            <a:fillRect/>
          </a:stretch>
        </p:blipFill>
        <p:spPr>
          <a:xfrm>
            <a:off x="8837728" y="4458338"/>
            <a:ext cx="2784212" cy="1644181"/>
          </a:xfrm>
          <a:prstGeom prst="rect">
            <a:avLst/>
          </a:prstGeom>
        </p:spPr>
      </p:pic>
    </p:spTree>
    <p:extLst>
      <p:ext uri="{BB962C8B-B14F-4D97-AF65-F5344CB8AC3E}">
        <p14:creationId xmlns:p14="http://schemas.microsoft.com/office/powerpoint/2010/main" val="31385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additive="base">
                                        <p:cTn id="90" dur="500" fill="hold"/>
                                        <p:tgtEl>
                                          <p:spTgt spid="18"/>
                                        </p:tgtEl>
                                        <p:attrNameLst>
                                          <p:attrName>ppt_x</p:attrName>
                                        </p:attrNameLst>
                                      </p:cBhvr>
                                      <p:tavLst>
                                        <p:tav tm="0">
                                          <p:val>
                                            <p:strVal val="#ppt_x"/>
                                          </p:val>
                                        </p:tav>
                                        <p:tav tm="100000">
                                          <p:val>
                                            <p:strVal val="#ppt_x"/>
                                          </p:val>
                                        </p:tav>
                                      </p:tavLst>
                                    </p:anim>
                                    <p:anim calcmode="lin" valueType="num">
                                      <p:cBhvr additive="base">
                                        <p:cTn id="9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12" grpId="0"/>
      <p:bldP spid="17" grpId="0"/>
      <p:bldP spid="18" grpId="0"/>
      <p:bldP spid="25" grpId="0"/>
      <p:bldP spid="26" grpId="0"/>
      <p:bldP spid="27" grpId="0"/>
      <p:bldP spid="28" grpId="0"/>
      <p:bldP spid="29"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C924F40-B917-490A-A05A-96DC6F041F71}"/>
              </a:ext>
            </a:extLst>
          </p:cNvPr>
          <p:cNvPicPr>
            <a:picLocks noChangeAspect="1"/>
          </p:cNvPicPr>
          <p:nvPr/>
        </p:nvPicPr>
        <p:blipFill>
          <a:blip r:embed="rId2"/>
          <a:stretch>
            <a:fillRect/>
          </a:stretch>
        </p:blipFill>
        <p:spPr>
          <a:xfrm>
            <a:off x="0" y="0"/>
            <a:ext cx="12191999" cy="4963886"/>
          </a:xfrm>
          <a:prstGeom prst="rect">
            <a:avLst/>
          </a:prstGeom>
        </p:spPr>
      </p:pic>
    </p:spTree>
    <p:extLst>
      <p:ext uri="{BB962C8B-B14F-4D97-AF65-F5344CB8AC3E}">
        <p14:creationId xmlns:p14="http://schemas.microsoft.com/office/powerpoint/2010/main" val="902084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8E3B6CE-6B40-4EA6-BA3E-356ED4B6DC3B}"/>
              </a:ext>
            </a:extLst>
          </p:cNvPr>
          <p:cNvPicPr>
            <a:picLocks noChangeAspect="1"/>
          </p:cNvPicPr>
          <p:nvPr/>
        </p:nvPicPr>
        <p:blipFill>
          <a:blip r:embed="rId2"/>
          <a:stretch>
            <a:fillRect/>
          </a:stretch>
        </p:blipFill>
        <p:spPr>
          <a:xfrm>
            <a:off x="0" y="0"/>
            <a:ext cx="12191999" cy="3185166"/>
          </a:xfrm>
          <a:prstGeom prst="rect">
            <a:avLst/>
          </a:prstGeom>
        </p:spPr>
      </p:pic>
      <p:sp>
        <p:nvSpPr>
          <p:cNvPr id="2" name="TextBox 1">
            <a:extLst>
              <a:ext uri="{FF2B5EF4-FFF2-40B4-BE49-F238E27FC236}">
                <a16:creationId xmlns:a16="http://schemas.microsoft.com/office/drawing/2014/main" xmlns="" id="{762EAC3B-7BB2-4893-88C4-2B07D2C4D1B5}"/>
              </a:ext>
            </a:extLst>
          </p:cNvPr>
          <p:cNvSpPr txBox="1"/>
          <p:nvPr/>
        </p:nvSpPr>
        <p:spPr>
          <a:xfrm>
            <a:off x="413659" y="3015342"/>
            <a:ext cx="11386457" cy="3970318"/>
          </a:xfrm>
          <a:prstGeom prst="rect">
            <a:avLst/>
          </a:prstGeom>
          <a:noFill/>
        </p:spPr>
        <p:txBody>
          <a:bodyPr wrap="square" rtlCol="0">
            <a:spAutoFit/>
          </a:bodyPr>
          <a:lstStyle/>
          <a:p>
            <a:pPr algn="just"/>
            <a:r>
              <a:rPr lang="en-US" sz="3600">
                <a:latin typeface="VNI-Avo" pitchFamily="2" charset="0"/>
              </a:rPr>
              <a:t>	</a:t>
            </a:r>
            <a:r>
              <a:rPr lang="en-US" sz="3500">
                <a:latin typeface="VNI-Avo" pitchFamily="2" charset="0"/>
              </a:rPr>
              <a:t>Teát ñeán, hoa ñaøo khoe saéc hoàng töôi, hoa mai vaøng nôû roä. Heø sang, hoa phöôïng böøng löûa ñoû, chaùy röïc caû goùc trôøi. Cuoái thu, höông hoa söõa noàng naøn, ngaùt thôm töøng goùc phoá. Cuoái ñoâng, hoa caûi traûi thaûm vaøng röïc rôõ beân soâng. Nhöõng saéc hoa, höông hoa laøm ñeïp theâm cho cuoäc soáng.</a:t>
            </a:r>
          </a:p>
        </p:txBody>
      </p:sp>
      <p:cxnSp>
        <p:nvCxnSpPr>
          <p:cNvPr id="5" name="Straight Connector 4">
            <a:extLst>
              <a:ext uri="{FF2B5EF4-FFF2-40B4-BE49-F238E27FC236}">
                <a16:creationId xmlns:a16="http://schemas.microsoft.com/office/drawing/2014/main" xmlns="" id="{2665284E-9A80-4056-8F3E-DA87F505B785}"/>
              </a:ext>
            </a:extLst>
          </p:cNvPr>
          <p:cNvCxnSpPr/>
          <p:nvPr/>
        </p:nvCxnSpPr>
        <p:spPr>
          <a:xfrm>
            <a:off x="3907971" y="35922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8425B43E-6543-4E55-A0F6-44C13F17FB52}"/>
              </a:ext>
            </a:extLst>
          </p:cNvPr>
          <p:cNvCxnSpPr/>
          <p:nvPr/>
        </p:nvCxnSpPr>
        <p:spPr>
          <a:xfrm>
            <a:off x="11212286" y="35922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A069590-6F32-4639-BC83-66B8DB80C096}"/>
              </a:ext>
            </a:extLst>
          </p:cNvPr>
          <p:cNvCxnSpPr/>
          <p:nvPr/>
        </p:nvCxnSpPr>
        <p:spPr>
          <a:xfrm>
            <a:off x="6977743" y="41256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0C2E282-E223-4871-AD2A-8A9D3AE6983C}"/>
              </a:ext>
            </a:extLst>
          </p:cNvPr>
          <p:cNvCxnSpPr/>
          <p:nvPr/>
        </p:nvCxnSpPr>
        <p:spPr>
          <a:xfrm>
            <a:off x="11212286" y="4648200"/>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28D9437-6D75-479B-8B4C-63491B25D078}"/>
              </a:ext>
            </a:extLst>
          </p:cNvPr>
          <p:cNvCxnSpPr/>
          <p:nvPr/>
        </p:nvCxnSpPr>
        <p:spPr>
          <a:xfrm>
            <a:off x="2438400" y="57258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831E403-F48E-4BFC-A7CF-D5F2F6A7A7BF}"/>
              </a:ext>
            </a:extLst>
          </p:cNvPr>
          <p:cNvCxnSpPr/>
          <p:nvPr/>
        </p:nvCxnSpPr>
        <p:spPr>
          <a:xfrm>
            <a:off x="3603172" y="62592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591303DB-5F41-43C6-8D08-4BFDD4AB2E4C}"/>
              </a:ext>
            </a:extLst>
          </p:cNvPr>
          <p:cNvCxnSpPr/>
          <p:nvPr/>
        </p:nvCxnSpPr>
        <p:spPr>
          <a:xfrm>
            <a:off x="6564086" y="6281058"/>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66A910D3-BF8E-401F-AD2B-F942D81FBFB1}"/>
              </a:ext>
            </a:extLst>
          </p:cNvPr>
          <p:cNvCxnSpPr/>
          <p:nvPr/>
        </p:nvCxnSpPr>
        <p:spPr>
          <a:xfrm>
            <a:off x="6444343" y="3592286"/>
            <a:ext cx="4136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E1B6956-F217-42F0-9A0A-1D5CEEFA7131}"/>
              </a:ext>
            </a:extLst>
          </p:cNvPr>
          <p:cNvCxnSpPr/>
          <p:nvPr/>
        </p:nvCxnSpPr>
        <p:spPr>
          <a:xfrm flipH="1">
            <a:off x="4201884" y="3698967"/>
            <a:ext cx="152399" cy="348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646EEF5E-547C-494C-B01E-CA76286BF09C}"/>
              </a:ext>
            </a:extLst>
          </p:cNvPr>
          <p:cNvCxnSpPr/>
          <p:nvPr/>
        </p:nvCxnSpPr>
        <p:spPr>
          <a:xfrm flipH="1">
            <a:off x="6662054" y="4219307"/>
            <a:ext cx="152399" cy="348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3A880C60-65FF-43CE-90C3-F99B0C7655A8}"/>
              </a:ext>
            </a:extLst>
          </p:cNvPr>
          <p:cNvCxnSpPr/>
          <p:nvPr/>
        </p:nvCxnSpPr>
        <p:spPr>
          <a:xfrm flipH="1">
            <a:off x="10384970" y="4826329"/>
            <a:ext cx="152399" cy="348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386A37B-CD9D-4D4D-AA09-AC975F308536}"/>
              </a:ext>
            </a:extLst>
          </p:cNvPr>
          <p:cNvCxnSpPr/>
          <p:nvPr/>
        </p:nvCxnSpPr>
        <p:spPr>
          <a:xfrm flipH="1">
            <a:off x="11647717" y="5377543"/>
            <a:ext cx="152399" cy="348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A6A600EA-4AAF-4727-BF3C-B589D266C2AD}"/>
              </a:ext>
            </a:extLst>
          </p:cNvPr>
          <p:cNvCxnSpPr/>
          <p:nvPr/>
        </p:nvCxnSpPr>
        <p:spPr>
          <a:xfrm flipH="1">
            <a:off x="3069770" y="6355082"/>
            <a:ext cx="152399" cy="34834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3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CA130CF-FE4B-401E-83C4-8359AB1AB1ED}"/>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68456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23</Words>
  <Application>Microsoft Office PowerPoint</Application>
  <PresentationFormat>Custom</PresentationFormat>
  <Paragraphs>18</Paragraphs>
  <Slides>5</Slides>
  <Notes>0</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4</cp:revision>
  <dcterms:created xsi:type="dcterms:W3CDTF">2020-12-11T06:49:43Z</dcterms:created>
  <dcterms:modified xsi:type="dcterms:W3CDTF">2020-12-13T16:31:13Z</dcterms:modified>
</cp:coreProperties>
</file>