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B5560-0FCC-4913-94B3-1790EBA6C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89C87C-AECA-4305-8B8B-F1D422CED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72C538-B750-4CEF-8A06-A3DBDAB6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3E0401-3D25-47A8-A435-B940F7E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2E3B5E-816F-4C90-9DF0-44308BB6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4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945318-A043-44B2-A5A9-E019A93D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2B065F-2B9C-4DB7-BCDC-320AE6177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44F1A-8E8D-48C8-B131-1AA4C68D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F988CF-E024-404B-94D3-E885F7F3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9EBC4-7FD5-46D2-ACCA-E1955A31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FAC65B-233B-4045-ABFB-06D81847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C02832-9C9B-4478-95AB-553D9A34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3DA10-54C0-4621-9B08-3DC772D0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10CE9A-7193-443C-A16A-B1ADB981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966F97-6CC1-48FF-8929-55EA205C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3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4AE07-D831-4A22-948C-DE4A5623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12ABE4-3744-4404-9306-5E03B079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CCB8C0-0E36-4C3E-8D2C-B54F35D4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356059-B434-4932-BD9A-603A56EB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EC9C61-2907-4550-B825-D3B5C2F4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6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076491-1B25-4203-A96F-5659ABB2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9B4D6F-D8BF-4873-8915-973AADD3E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505921-4903-4338-AB8C-9F0D0F71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F96758-BDD9-46B8-8FF4-FD3EE4C7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4D9507-0548-43FF-9F9E-D7A884D0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1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8177A-4F48-40EB-86C7-47A9D61E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9131A2-C7DB-4BC4-80B3-0A85B5527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42FAD1-716B-4617-8FF8-CC9029084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987753-B111-4680-8E9F-6184627B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2CFC47-880D-4096-9BC8-5F1A27BB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A3CA3E-EA30-4C90-ACD6-4BB0CE96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3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ACD884-358B-4583-91AE-CB555DEF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940C9C-570D-4AEA-830F-C4DDD9F46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293F3F-F535-4202-BA1C-10A6FB53D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6EF67E-9FA4-4AFB-A34F-390A5B654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22A4FF-CCC6-49BD-AC7B-DA9040481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B30E0E-8D63-4BF1-B938-71B2011F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DA9273-B31D-4B90-B774-3F6BC3C7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3B37C21-AFA3-417D-954B-313C441B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7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05B07-1EB6-4F4B-8668-B3CC1C4F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90A17E-E729-41B3-A9B2-33F23056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F23CF0-1E49-4704-A9AC-31A6634D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5CD74-AB1A-432F-8C8F-145D2D95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8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93529C-09F0-409F-AEBD-A565DDAF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E1913E-8DC5-4EA4-AFD1-0162D212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A2AF0-A328-4C85-BEA4-AFBAB298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442E0E-4B39-4A48-A01C-84D31557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D69A9C-0E42-484E-A4D3-B07C2C442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4B2CC0-2027-46B4-BBC4-EED5C2B8D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0335D8-51B9-47D8-93A9-C539A9F5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BE39CF-6C86-4019-A406-E7560AF5D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B4C766-0E2D-4677-A690-0CE784DB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7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404CEA-98AA-43D5-A657-6EA9E21A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F5B157-57D1-49C7-B42E-1C4285AD6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51506B-C02D-4C9F-8EEA-27DC49EA5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72991F-A84D-4888-85BB-23621B52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550421-5BBD-479B-BBF3-72626712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D454E6-A75B-4554-A123-31017492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ACA53EA-11E8-4FF2-92C6-8A5EFA84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AAA2FA-F0D5-484C-BBA8-084223B3A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211992-892C-46CE-BB44-4C4CC1C89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CA9EE-A975-4A1E-B0CB-14411F2E5846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567ED4-F46D-404B-B63C-3587A0753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C6B31C-76D1-4EAF-9063-75122C6EC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F7469-93C0-4551-93C1-13A9EB1C6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6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D54B42-7660-4721-8CEE-B269C3FA1A14}"/>
              </a:ext>
            </a:extLst>
          </p:cNvPr>
          <p:cNvSpPr txBox="1"/>
          <p:nvPr/>
        </p:nvSpPr>
        <p:spPr>
          <a:xfrm>
            <a:off x="0" y="238065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75: ÔN TẬP VÀ KỂ CHUYỆN</a:t>
            </a:r>
          </a:p>
        </p:txBody>
      </p:sp>
    </p:spTree>
    <p:extLst>
      <p:ext uri="{BB962C8B-B14F-4D97-AF65-F5344CB8AC3E}">
        <p14:creationId xmlns:p14="http://schemas.microsoft.com/office/powerpoint/2010/main" val="2209223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40C2B5-CF99-4CE6-B571-7CD7D1A7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304801"/>
            <a:ext cx="10753724" cy="4867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F1C4C9-F8AD-49B1-A301-E873A8635A23}"/>
              </a:ext>
            </a:extLst>
          </p:cNvPr>
          <p:cNvSpPr txBox="1"/>
          <p:nvPr/>
        </p:nvSpPr>
        <p:spPr>
          <a:xfrm>
            <a:off x="0" y="52482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Nöôùc bieán thaønh maây nhö theá naøo?</a:t>
            </a:r>
          </a:p>
        </p:txBody>
      </p:sp>
    </p:spTree>
    <p:extLst>
      <p:ext uri="{BB962C8B-B14F-4D97-AF65-F5344CB8AC3E}">
        <p14:creationId xmlns:p14="http://schemas.microsoft.com/office/powerpoint/2010/main" val="39532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091B88-6B73-4F75-8B2B-EA226CF87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65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49D897-C28D-4F58-B037-84F455389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30" y="486155"/>
            <a:ext cx="2410970" cy="94259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E814C24C-47D8-4FA5-A8D0-B063CAD82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327632"/>
              </p:ext>
            </p:extLst>
          </p:nvPr>
        </p:nvGraphicFramePr>
        <p:xfrm>
          <a:off x="2174875" y="1881716"/>
          <a:ext cx="80467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xmlns="" val="122733492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xmlns="" val="164796435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xmlns="" val="224728494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xmlns="" val="175791762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955881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B4812DE4-1AE5-497A-902E-CC9CC4918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087825"/>
              </p:ext>
            </p:extLst>
          </p:nvPr>
        </p:nvGraphicFramePr>
        <p:xfrm>
          <a:off x="2174875" y="3429000"/>
          <a:ext cx="804672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xmlns="" val="122733492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xmlns="" val="164796435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xmlns="" val="224728494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xmlns="" val="175791762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955881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9EE9F5-FA95-441B-9320-4C8C9DC3397C}"/>
              </a:ext>
            </a:extLst>
          </p:cNvPr>
          <p:cNvSpPr txBox="1"/>
          <p:nvPr/>
        </p:nvSpPr>
        <p:spPr>
          <a:xfrm>
            <a:off x="2552700" y="1921348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öôùc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50CB06-B277-4A6A-8E4F-94367D5253ED}"/>
              </a:ext>
            </a:extLst>
          </p:cNvPr>
          <p:cNvSpPr txBox="1"/>
          <p:nvPr/>
        </p:nvSpPr>
        <p:spPr>
          <a:xfrm>
            <a:off x="4591050" y="1892773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löôùt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1AC9DD-2284-42FA-A5A4-AD8C444E7E40}"/>
              </a:ext>
            </a:extLst>
          </p:cNvPr>
          <p:cNvSpPr txBox="1"/>
          <p:nvPr/>
        </p:nvSpPr>
        <p:spPr>
          <a:xfrm>
            <a:off x="6449693" y="1909121"/>
            <a:ext cx="172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göôm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4BAFD1-ECF0-476D-A238-812935757BDF}"/>
              </a:ext>
            </a:extLst>
          </p:cNvPr>
          <p:cNvSpPr txBox="1"/>
          <p:nvPr/>
        </p:nvSpPr>
        <p:spPr>
          <a:xfrm>
            <a:off x="8688070" y="1922692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öôùp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7B5AB8-3A57-46FB-8C1B-DD2D9964E1F3}"/>
              </a:ext>
            </a:extLst>
          </p:cNvPr>
          <p:cNvSpPr txBox="1"/>
          <p:nvPr/>
        </p:nvSpPr>
        <p:spPr>
          <a:xfrm>
            <a:off x="2601595" y="3448585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löôïn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F00518-B9E7-4A7A-AA06-6C6CD3344043}"/>
              </a:ext>
            </a:extLst>
          </p:cNvPr>
          <p:cNvSpPr txBox="1"/>
          <p:nvPr/>
        </p:nvSpPr>
        <p:spPr>
          <a:xfrm>
            <a:off x="4425951" y="3463714"/>
            <a:ext cx="174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höông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FE6F71-EE1F-4ECD-A5E3-BEB30B742770}"/>
              </a:ext>
            </a:extLst>
          </p:cNvPr>
          <p:cNvSpPr txBox="1"/>
          <p:nvPr/>
        </p:nvSpPr>
        <p:spPr>
          <a:xfrm>
            <a:off x="6668134" y="3451972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hoa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C119F9-53D3-421F-B1B7-14DB01DBF41B}"/>
              </a:ext>
            </a:extLst>
          </p:cNvPr>
          <p:cNvSpPr txBox="1"/>
          <p:nvPr/>
        </p:nvSpPr>
        <p:spPr>
          <a:xfrm>
            <a:off x="8783320" y="3440404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VNI-Avo" pitchFamily="2" charset="0"/>
              </a:rPr>
              <a:t>loe</a:t>
            </a:r>
          </a:p>
        </p:txBody>
      </p:sp>
    </p:spTree>
    <p:extLst>
      <p:ext uri="{BB962C8B-B14F-4D97-AF65-F5344CB8AC3E}">
        <p14:creationId xmlns:p14="http://schemas.microsoft.com/office/powerpoint/2010/main" val="28170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387719F6-6C80-4E8C-961A-061EB7C64742}"/>
              </a:ext>
            </a:extLst>
          </p:cNvPr>
          <p:cNvSpPr/>
          <p:nvPr/>
        </p:nvSpPr>
        <p:spPr>
          <a:xfrm>
            <a:off x="713011" y="3684814"/>
            <a:ext cx="2273753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bay löôïn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25EF5E8A-0A4C-4838-9718-7CD728FE6C9F}"/>
              </a:ext>
            </a:extLst>
          </p:cNvPr>
          <p:cNvSpPr/>
          <p:nvPr/>
        </p:nvSpPr>
        <p:spPr>
          <a:xfrm>
            <a:off x="3706245" y="1058635"/>
            <a:ext cx="2273753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öôùc mô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3706DE25-DB5A-4DF0-A3B3-A6ED044F6D8A}"/>
              </a:ext>
            </a:extLst>
          </p:cNvPr>
          <p:cNvSpPr/>
          <p:nvPr/>
        </p:nvSpPr>
        <p:spPr>
          <a:xfrm>
            <a:off x="6449785" y="1115785"/>
            <a:ext cx="2411186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meøo möôùp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7C770FA6-A493-4C2E-ACB4-ECB82180CAE4}"/>
              </a:ext>
            </a:extLst>
          </p:cNvPr>
          <p:cNvSpPr/>
          <p:nvPr/>
        </p:nvSpPr>
        <p:spPr>
          <a:xfrm>
            <a:off x="9399473" y="1058635"/>
            <a:ext cx="2491127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haït cöôøm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9CEA671A-36D9-452D-93BA-B884DD77F612}"/>
              </a:ext>
            </a:extLst>
          </p:cNvPr>
          <p:cNvSpPr/>
          <p:nvPr/>
        </p:nvSpPr>
        <p:spPr>
          <a:xfrm>
            <a:off x="619125" y="1058635"/>
            <a:ext cx="2411185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löôùt soùng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5ABB5A2F-1357-4203-BE9C-F6BE2760C314}"/>
              </a:ext>
            </a:extLst>
          </p:cNvPr>
          <p:cNvSpPr/>
          <p:nvPr/>
        </p:nvSpPr>
        <p:spPr>
          <a:xfrm>
            <a:off x="3597729" y="3684814"/>
            <a:ext cx="2273753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nuï hoa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F98389C3-8B8E-4564-9A07-86360BFEA4D4}"/>
              </a:ext>
            </a:extLst>
          </p:cNvPr>
          <p:cNvSpPr/>
          <p:nvPr/>
        </p:nvSpPr>
        <p:spPr>
          <a:xfrm>
            <a:off x="6526836" y="3684814"/>
            <a:ext cx="2273753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vaøng hoe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BC519072-9802-472A-86D4-C719BFE45632}"/>
              </a:ext>
            </a:extLst>
          </p:cNvPr>
          <p:cNvSpPr/>
          <p:nvPr/>
        </p:nvSpPr>
        <p:spPr>
          <a:xfrm>
            <a:off x="9399473" y="3684814"/>
            <a:ext cx="2547597" cy="15430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VNI-Avo" pitchFamily="2" charset="0"/>
              </a:rPr>
              <a:t>toaû höông</a:t>
            </a:r>
            <a:endParaRPr lang="en-US" sz="3600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7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160483-7CB5-4680-A2D9-A86A1B9CDE51}"/>
              </a:ext>
            </a:extLst>
          </p:cNvPr>
          <p:cNvSpPr txBox="1"/>
          <p:nvPr/>
        </p:nvSpPr>
        <p:spPr>
          <a:xfrm>
            <a:off x="3320143" y="304800"/>
            <a:ext cx="5595257" cy="61863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VNI-Avo" pitchFamily="2" charset="0"/>
              </a:rPr>
              <a:t>Buoåi sôùm</a:t>
            </a:r>
          </a:p>
          <a:p>
            <a:pPr algn="just"/>
            <a:r>
              <a:rPr lang="en-US" sz="3600">
                <a:latin typeface="VNI-Avo" pitchFamily="2" charset="0"/>
              </a:rPr>
              <a:t>Maët trôøi tænh giaác</a:t>
            </a:r>
          </a:p>
          <a:p>
            <a:pPr algn="just"/>
            <a:r>
              <a:rPr lang="en-US" sz="3600">
                <a:latin typeface="VNI-Avo" pitchFamily="2" charset="0"/>
              </a:rPr>
              <a:t>Hai maù öûng hoàng,</a:t>
            </a:r>
          </a:p>
          <a:p>
            <a:pPr algn="just"/>
            <a:r>
              <a:rPr lang="en-US" sz="3600">
                <a:latin typeface="VNI-Avo" pitchFamily="2" charset="0"/>
              </a:rPr>
              <a:t>Tung ñaùm maây boâng</a:t>
            </a:r>
          </a:p>
          <a:p>
            <a:pPr algn="just"/>
            <a:r>
              <a:rPr lang="en-US" sz="3600">
                <a:latin typeface="VNI-Avo" pitchFamily="2" charset="0"/>
              </a:rPr>
              <a:t>Vöôn vai thöùc daäy.</a:t>
            </a:r>
          </a:p>
          <a:p>
            <a:pPr algn="just"/>
            <a:endParaRPr lang="en-US" sz="3600">
              <a:latin typeface="VNI-Avo" pitchFamily="2" charset="0"/>
            </a:endParaRPr>
          </a:p>
          <a:p>
            <a:pPr algn="just"/>
            <a:r>
              <a:rPr lang="en-US" sz="3600">
                <a:latin typeface="VNI-Avo" pitchFamily="2" charset="0"/>
              </a:rPr>
              <a:t>Coâ gioù thi chaïy</a:t>
            </a:r>
          </a:p>
          <a:p>
            <a:pPr algn="just"/>
            <a:r>
              <a:rPr lang="en-US" sz="3600">
                <a:latin typeface="VNI-Avo" pitchFamily="2" charset="0"/>
              </a:rPr>
              <a:t>Trong caùnh röøng xa,</a:t>
            </a:r>
          </a:p>
          <a:p>
            <a:pPr algn="just"/>
            <a:r>
              <a:rPr lang="en-US" sz="3600">
                <a:latin typeface="VNI-Avo" pitchFamily="2" charset="0"/>
              </a:rPr>
              <a:t>Mang caû höông hoa</a:t>
            </a:r>
          </a:p>
          <a:p>
            <a:pPr algn="just"/>
            <a:r>
              <a:rPr lang="en-US" sz="3600">
                <a:latin typeface="VNI-Avo" pitchFamily="2" charset="0"/>
              </a:rPr>
              <a:t>UØa vaøo lôùp hoïc.</a:t>
            </a:r>
          </a:p>
          <a:p>
            <a:pPr algn="r"/>
            <a:r>
              <a:rPr lang="en-US" sz="3600">
                <a:latin typeface="VNI-Avo" pitchFamily="2" charset="0"/>
              </a:rPr>
              <a:t>(Hoaøng Minh Ngoïc)</a:t>
            </a:r>
          </a:p>
        </p:txBody>
      </p:sp>
    </p:spTree>
    <p:extLst>
      <p:ext uri="{BB962C8B-B14F-4D97-AF65-F5344CB8AC3E}">
        <p14:creationId xmlns:p14="http://schemas.microsoft.com/office/powerpoint/2010/main" val="211950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DA5DB2-B4DA-4D12-ABE4-40141662A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28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A56BE2-8CB6-43C4-A521-DA4CCCAE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346269"/>
            <a:ext cx="11029950" cy="31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AE0409-5DFB-4389-885C-23886F44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8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92FBD2-7044-4C35-829B-95822D91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38125"/>
            <a:ext cx="10896600" cy="478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21FB7B-6370-4C7E-964A-BD2D469A4C69}"/>
              </a:ext>
            </a:extLst>
          </p:cNvPr>
          <p:cNvSpPr txBox="1"/>
          <p:nvPr/>
        </p:nvSpPr>
        <p:spPr>
          <a:xfrm>
            <a:off x="0" y="52482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Vì sao maây buoàn?</a:t>
            </a:r>
          </a:p>
        </p:txBody>
      </p:sp>
    </p:spTree>
    <p:extLst>
      <p:ext uri="{BB962C8B-B14F-4D97-AF65-F5344CB8AC3E}">
        <p14:creationId xmlns:p14="http://schemas.microsoft.com/office/powerpoint/2010/main" val="416335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DE2948-118F-4292-AB85-597C8D6D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52400"/>
            <a:ext cx="11191875" cy="4914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64F8DA-8B10-4ABB-9451-5624BFDA6DAE}"/>
              </a:ext>
            </a:extLst>
          </p:cNvPr>
          <p:cNvSpPr txBox="1"/>
          <p:nvPr/>
        </p:nvSpPr>
        <p:spPr>
          <a:xfrm>
            <a:off x="0" y="52482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Vì sao maây muoán ñi laøm möa?</a:t>
            </a:r>
          </a:p>
        </p:txBody>
      </p:sp>
    </p:spTree>
    <p:extLst>
      <p:ext uri="{BB962C8B-B14F-4D97-AF65-F5344CB8AC3E}">
        <p14:creationId xmlns:p14="http://schemas.microsoft.com/office/powerpoint/2010/main" val="86979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628F94-9EA8-49E7-BBEF-E3AC39ED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1" y="190500"/>
            <a:ext cx="10887074" cy="493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4E47A6-4FE8-4D92-A7AA-74714CDCDCAE}"/>
              </a:ext>
            </a:extLst>
          </p:cNvPr>
          <p:cNvSpPr txBox="1"/>
          <p:nvPr/>
        </p:nvSpPr>
        <p:spPr>
          <a:xfrm>
            <a:off x="0" y="52482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Möa xuoáng, con ngöôøi vaø coû caây nhö theá naøo?</a:t>
            </a:r>
          </a:p>
        </p:txBody>
      </p:sp>
    </p:spTree>
    <p:extLst>
      <p:ext uri="{BB962C8B-B14F-4D97-AF65-F5344CB8AC3E}">
        <p14:creationId xmlns:p14="http://schemas.microsoft.com/office/powerpoint/2010/main" val="84945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108</Words>
  <Application>Microsoft Office PowerPoint</Application>
  <PresentationFormat>Custom</PresentationFormat>
  <Paragraphs>32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4</cp:revision>
  <dcterms:created xsi:type="dcterms:W3CDTF">2020-12-11T07:01:28Z</dcterms:created>
  <dcterms:modified xsi:type="dcterms:W3CDTF">2020-12-13T16:31:43Z</dcterms:modified>
</cp:coreProperties>
</file>