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402" r:id="rId3"/>
    <p:sldId id="259" r:id="rId4"/>
    <p:sldId id="411" r:id="rId5"/>
    <p:sldId id="260" r:id="rId6"/>
    <p:sldId id="412" r:id="rId7"/>
    <p:sldId id="410" r:id="rId8"/>
    <p:sldId id="336" r:id="rId9"/>
    <p:sldId id="282" r:id="rId10"/>
    <p:sldId id="283" r:id="rId11"/>
    <p:sldId id="284" r:id="rId12"/>
    <p:sldId id="404" r:id="rId13"/>
    <p:sldId id="264" r:id="rId14"/>
    <p:sldId id="372" r:id="rId15"/>
    <p:sldId id="269" r:id="rId16"/>
    <p:sldId id="357" r:id="rId17"/>
    <p:sldId id="350" r:id="rId18"/>
    <p:sldId id="355" r:id="rId19"/>
    <p:sldId id="267" r:id="rId20"/>
    <p:sldId id="405" r:id="rId21"/>
    <p:sldId id="406" r:id="rId22"/>
    <p:sldId id="407" r:id="rId23"/>
    <p:sldId id="408" r:id="rId24"/>
    <p:sldId id="383" r:id="rId25"/>
    <p:sldId id="299" r:id="rId26"/>
    <p:sldId id="272" r:id="rId27"/>
    <p:sldId id="338" r:id="rId28"/>
    <p:sldId id="413" r:id="rId29"/>
    <p:sldId id="391" r:id="rId30"/>
    <p:sldId id="392" r:id="rId31"/>
    <p:sldId id="386" r:id="rId32"/>
    <p:sldId id="274" r:id="rId33"/>
    <p:sldId id="275" r:id="rId34"/>
    <p:sldId id="326" r:id="rId35"/>
    <p:sldId id="409" r:id="rId36"/>
    <p:sldId id="277" r:id="rId3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1993" autoAdjust="0"/>
  </p:normalViewPr>
  <p:slideViewPr>
    <p:cSldViewPr>
      <p:cViewPr varScale="1">
        <p:scale>
          <a:sx n="62" d="100"/>
          <a:sy n="62" d="100"/>
        </p:scale>
        <p:origin x="208" y="4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25/12/2022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a:t>
            </a:r>
            <a:r>
              <a:rPr lang="en-US" baseline="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1606475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292365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4003491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165030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157436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25/12/2022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25/12/2022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25/12/2022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25/12/2022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25/12/2022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25/12/2022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25/12/2022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tóc xoăn</a:t>
            </a:r>
          </a:p>
        </p:txBody>
      </p:sp>
      <p:sp>
        <p:nvSpPr>
          <p:cNvPr id="6" name="Title 1"/>
          <p:cNvSpPr txBox="1">
            <a:spLocks/>
          </p:cNvSpPr>
          <p:nvPr/>
        </p:nvSpPr>
        <p:spPr>
          <a:xfrm>
            <a:off x="5776119"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oăn</a:t>
            </a:r>
          </a:p>
        </p:txBody>
      </p:sp>
      <p:pic>
        <p:nvPicPr>
          <p:cNvPr id="3074" name="Picture 2" descr="Ông bố đơn thân dạy cách làm điệu cho con gái làm tan chảy trái tim chị em  - Làm cha m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0" b="5733"/>
          <a:stretch/>
        </p:blipFill>
        <p:spPr bwMode="auto">
          <a:xfrm>
            <a:off x="2069781" y="414068"/>
            <a:ext cx="7946074" cy="43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hoạt hình</a:t>
            </a:r>
          </a:p>
        </p:txBody>
      </p:sp>
      <p:sp>
        <p:nvSpPr>
          <p:cNvPr id="5" name="Title 1"/>
          <p:cNvSpPr txBox="1">
            <a:spLocks/>
          </p:cNvSpPr>
          <p:nvPr/>
        </p:nvSpPr>
        <p:spPr>
          <a:xfrm>
            <a:off x="3344907"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oat</a:t>
            </a:r>
          </a:p>
        </p:txBody>
      </p:sp>
      <p:pic>
        <p:nvPicPr>
          <p:cNvPr id="4098" name="Picture 2" descr="Xem Phim hoạt hình 3D hay, hot nhất 2017 - Phim Hoạt Hình 3D Mới Nhất 2017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nhọn hoắt</a:t>
            </a:r>
          </a:p>
        </p:txBody>
      </p:sp>
      <p:sp>
        <p:nvSpPr>
          <p:cNvPr id="5" name="Title 1"/>
          <p:cNvSpPr txBox="1">
            <a:spLocks/>
          </p:cNvSpPr>
          <p:nvPr/>
        </p:nvSpPr>
        <p:spPr>
          <a:xfrm>
            <a:off x="6037704"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oăt</a:t>
            </a:r>
          </a:p>
        </p:txBody>
      </p:sp>
      <p:pic>
        <p:nvPicPr>
          <p:cNvPr id="5122" name="Picture 2" descr="Giới thiệu chi tiết về bút chì | Diễn Đàn Công Nghệ Thực Phẩm | Cộng Đồng  Dâ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94" y="292750"/>
            <a:ext cx="5762625" cy="452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6" name="Title 1"/>
          <p:cNvSpPr txBox="1">
            <a:spLocks/>
          </p:cNvSpPr>
          <p:nvPr/>
        </p:nvSpPr>
        <p:spPr>
          <a:xfrm>
            <a:off x="289719" y="471909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8" name="Title 1"/>
          <p:cNvSpPr txBox="1">
            <a:spLocks/>
          </p:cNvSpPr>
          <p:nvPr/>
        </p:nvSpPr>
        <p:spPr>
          <a:xfrm>
            <a:off x="5768883"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9" name="Title 1"/>
          <p:cNvSpPr txBox="1">
            <a:spLocks/>
          </p:cNvSpPr>
          <p:nvPr/>
        </p:nvSpPr>
        <p:spPr>
          <a:xfrm>
            <a:off x="877518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541" y="2209800"/>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1889" y="2212675"/>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41063"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042"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9" name="Title 1"/>
          <p:cNvSpPr txBox="1">
            <a:spLocks/>
          </p:cNvSpPr>
          <p:nvPr/>
        </p:nvSpPr>
        <p:spPr>
          <a:xfrm>
            <a:off x="289719" y="5896705"/>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20" name="Title 1"/>
          <p:cNvSpPr txBox="1">
            <a:spLocks/>
          </p:cNvSpPr>
          <p:nvPr/>
        </p:nvSpPr>
        <p:spPr>
          <a:xfrm>
            <a:off x="5768883"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21" name="Title 1"/>
          <p:cNvSpPr txBox="1">
            <a:spLocks/>
          </p:cNvSpPr>
          <p:nvPr/>
        </p:nvSpPr>
        <p:spPr>
          <a:xfrm>
            <a:off x="877518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sp>
        <p:nvSpPr>
          <p:cNvPr id="28" name="Title 1"/>
          <p:cNvSpPr txBox="1">
            <a:spLocks/>
          </p:cNvSpPr>
          <p:nvPr/>
        </p:nvSpPr>
        <p:spPr>
          <a:xfrm>
            <a:off x="5569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0070C0"/>
                </a:solidFill>
                <a:latin typeface="Arial-Rounded" pitchFamily="34" charset="0"/>
                <a:ea typeface="Arial-Rounded" pitchFamily="34" charset="0"/>
                <a:cs typeface="Arial-Rounded" pitchFamily="34" charset="0"/>
              </a:rPr>
              <a:t>toán</a:t>
            </a:r>
            <a:endParaRPr lang="en-US" sz="4800" dirty="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3473325"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0070C0"/>
                </a:solidFill>
                <a:latin typeface="Arial-Rounded" pitchFamily="34" charset="0"/>
                <a:ea typeface="Arial-Rounded" pitchFamily="34" charset="0"/>
                <a:cs typeface="Arial-Rounded" pitchFamily="34" charset="0"/>
              </a:rPr>
              <a:t>xoan</a:t>
            </a:r>
            <a:endParaRPr lang="en-US" sz="4800" dirty="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6186551"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0070C0"/>
                </a:solidFill>
                <a:latin typeface="Arial-Rounded" pitchFamily="34" charset="0"/>
                <a:ea typeface="Arial-Rounded" pitchFamily="34" charset="0"/>
                <a:cs typeface="Arial-Rounded" pitchFamily="34" charset="0"/>
              </a:rPr>
              <a:t>ngoằn</a:t>
            </a:r>
            <a:endParaRPr lang="en-US" sz="4800" dirty="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88627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0070C0"/>
                </a:solidFill>
                <a:latin typeface="Arial-Rounded" pitchFamily="34" charset="0"/>
                <a:ea typeface="Arial-Rounded" pitchFamily="34" charset="0"/>
                <a:cs typeface="Arial-Rounded" pitchFamily="34" charset="0"/>
              </a:rPr>
              <a:t>thoăn</a:t>
            </a:r>
            <a:endParaRPr lang="en-US" sz="4800" dirty="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615922"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0070C0"/>
                </a:solidFill>
                <a:latin typeface="Arial-Rounded" pitchFamily="34" charset="0"/>
                <a:ea typeface="Arial-Rounded" pitchFamily="34" charset="0"/>
                <a:cs typeface="Arial-Rounded" pitchFamily="34" charset="0"/>
              </a:rPr>
              <a:t>hoạt</a:t>
            </a:r>
            <a:endParaRPr lang="en-US" sz="4800" dirty="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3481841"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0070C0"/>
                </a:solidFill>
                <a:latin typeface="Arial-Rounded" pitchFamily="34" charset="0"/>
                <a:ea typeface="Arial-Rounded" pitchFamily="34" charset="0"/>
                <a:cs typeface="Arial-Rounded" pitchFamily="34" charset="0"/>
              </a:rPr>
              <a:t>khoát</a:t>
            </a:r>
            <a:endParaRPr lang="en-US" sz="4800" dirty="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6195067"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0070C0"/>
                </a:solidFill>
                <a:latin typeface="Arial-Rounded" pitchFamily="34" charset="0"/>
                <a:ea typeface="Arial-Rounded" pitchFamily="34" charset="0"/>
                <a:cs typeface="Arial-Rounded" pitchFamily="34" charset="0"/>
              </a:rPr>
              <a:t>choắt</a:t>
            </a:r>
            <a:endParaRPr lang="en-US" sz="4800" dirty="0">
              <a:solidFill>
                <a:srgbClr val="0070C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8838633"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0070C0"/>
                </a:solidFill>
                <a:latin typeface="Arial-Rounded" pitchFamily="34" charset="0"/>
                <a:ea typeface="Arial-Rounded" pitchFamily="34" charset="0"/>
                <a:cs typeface="Arial-Rounded" pitchFamily="34" charset="0"/>
              </a:rPr>
              <a:t>hoắt</a:t>
            </a:r>
            <a:endParaRPr lang="en-US" sz="4800" dirty="0">
              <a:solidFill>
                <a:srgbClr val="0070C0"/>
              </a:solidFill>
              <a:latin typeface="Arial-Rounded" pitchFamily="34" charset="0"/>
              <a:ea typeface="Arial-Rounded" pitchFamily="34" charset="0"/>
              <a:cs typeface="Arial-Rounded" pitchFamily="34" charset="0"/>
            </a:endParaRP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497" y="-189565"/>
            <a:ext cx="7516473"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BD83D4-54E5-4FCC-8F6F-820029CC564A}"/>
              </a:ext>
            </a:extLst>
          </p:cNvPr>
          <p:cNvPicPr>
            <a:picLocks noChangeAspect="1"/>
          </p:cNvPicPr>
          <p:nvPr/>
        </p:nvPicPr>
        <p:blipFill>
          <a:blip r:embed="rId3"/>
          <a:stretch>
            <a:fillRect/>
          </a:stretch>
        </p:blipFill>
        <p:spPr>
          <a:xfrm>
            <a:off x="3097469" y="2151800"/>
            <a:ext cx="5629600" cy="2554400"/>
          </a:xfrm>
          <a:prstGeom prst="rect">
            <a:avLst/>
          </a:prstGeom>
        </p:spPr>
      </p:pic>
      <p:sp>
        <p:nvSpPr>
          <p:cNvPr id="5" name="TextBox 4"/>
          <p:cNvSpPr txBox="1"/>
          <p:nvPr/>
        </p:nvSpPr>
        <p:spPr>
          <a:xfrm>
            <a:off x="5634845" y="2151799"/>
            <a:ext cx="1359085" cy="2640330"/>
          </a:xfrm>
          <a:prstGeom prst="rect">
            <a:avLst/>
          </a:prstGeom>
          <a:noFill/>
        </p:spPr>
        <p:txBody>
          <a:bodyPr wrap="square" rtlCol="0">
            <a:spAutoFit/>
          </a:bodyPr>
          <a:lstStyle/>
          <a:p>
            <a:r>
              <a:rPr lang="en-US" sz="16559"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Tree>
    <p:extLst>
      <p:ext uri="{BB962C8B-B14F-4D97-AF65-F5344CB8AC3E}">
        <p14:creationId xmlns:p14="http://schemas.microsoft.com/office/powerpoint/2010/main" val="385284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480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n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A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229"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ęn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Ă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998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1444" y="3814425"/>
            <a:ext cx="1143000" cy="1143000"/>
          </a:xfrm>
          <a:prstGeom prst="rect">
            <a:avLst/>
          </a:prstGeom>
        </p:spPr>
      </p:pic>
      <p:sp>
        <p:nvSpPr>
          <p:cNvPr id="8" name="Title 1"/>
          <p:cNvSpPr txBox="1">
            <a:spLocks/>
          </p:cNvSpPr>
          <p:nvPr/>
        </p:nvSpPr>
        <p:spPr>
          <a:xfrm>
            <a:off x="518319" y="4025163"/>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F0"/>
                </a:solidFill>
                <a:latin typeface="Arial-Rounded" pitchFamily="34" charset="0"/>
                <a:ea typeface="Arial-Rounded" pitchFamily="34" charset="0"/>
                <a:cs typeface="Arial-Rounded" pitchFamily="34" charset="0"/>
              </a:rPr>
              <a:t>Em hãy đọc bài thơ </a:t>
            </a:r>
          </a:p>
          <a:p>
            <a:pPr algn="ctr"/>
            <a:r>
              <a:rPr lang="en-US" sz="4000" i="1">
                <a:solidFill>
                  <a:srgbClr val="00B0F0"/>
                </a:solidFill>
                <a:latin typeface="Arial-Rounded" pitchFamily="34" charset="0"/>
                <a:ea typeface="Arial-Rounded" pitchFamily="34" charset="0"/>
                <a:cs typeface="Arial-Rounded" pitchFamily="34" charset="0"/>
              </a:rPr>
              <a:t>Buổi sáng </a:t>
            </a:r>
            <a:r>
              <a:rPr lang="en-US" sz="4000">
                <a:solidFill>
                  <a:srgbClr val="00B0F0"/>
                </a:solidFill>
                <a:latin typeface="Arial-Rounded" pitchFamily="34" charset="0"/>
                <a:ea typeface="Arial-Rounded" pitchFamily="34" charset="0"/>
                <a:cs typeface="Arial-Rounded" pitchFamily="34" charset="0"/>
              </a:rPr>
              <a:t>trang 162/SGK</a:t>
            </a:r>
          </a:p>
        </p:txBody>
      </p:sp>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319" y="457200"/>
            <a:ext cx="5048250" cy="6096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278" t="22449" r="29480" b="12439"/>
          <a:stretch/>
        </p:blipFill>
        <p:spPr>
          <a:xfrm>
            <a:off x="-243681" y="1826155"/>
            <a:ext cx="3894354" cy="43980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519" y="3048000"/>
            <a:ext cx="3655671" cy="2310254"/>
          </a:xfrm>
          <a:prstGeom prst="rect">
            <a:avLst/>
          </a:prstGeom>
        </p:spPr>
      </p:pic>
      <p:sp>
        <p:nvSpPr>
          <p:cNvPr id="12" name="TextBox 11"/>
          <p:cNvSpPr txBox="1"/>
          <p:nvPr/>
        </p:nvSpPr>
        <p:spPr>
          <a:xfrm>
            <a:off x="3584463" y="3814425"/>
            <a:ext cx="5468547" cy="1138575"/>
          </a:xfrm>
          <a:prstGeom prst="rect">
            <a:avLst/>
          </a:prstGeom>
          <a:noFill/>
        </p:spPr>
        <p:txBody>
          <a:bodyPr wrap="square" lIns="121725" tIns="60862" rIns="121725" bIns="60862" rtlCol="0">
            <a:spAutoFit/>
          </a:bodyPr>
          <a:lstStyle/>
          <a:p>
            <a:pPr algn="ctr"/>
            <a:r>
              <a:rPr lang="vi-VN" sz="6600">
                <a:solidFill>
                  <a:schemeClr val="bg1"/>
                </a:solidFill>
                <a:latin typeface="HP001 4 hàng" pitchFamily="34" charset="0"/>
              </a:rPr>
              <a:t>đǨ h</a:t>
            </a:r>
            <a:r>
              <a:rPr lang="el-GR" sz="6600">
                <a:solidFill>
                  <a:schemeClr val="bg1"/>
                </a:solidFill>
                <a:latin typeface="HP001 4 hàng" pitchFamily="34" charset="0"/>
              </a:rPr>
              <a:t>Ξ</a:t>
            </a:r>
            <a:endParaRPr lang="en-US" sz="6600">
              <a:solidFill>
                <a:schemeClr val="bg1"/>
              </a:solidFill>
              <a:latin typeface="HP001 4 hàng"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0673" y="1826155"/>
            <a:ext cx="4910214" cy="4419192"/>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771426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279619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A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22780"/>
            <a:ext cx="12040393" cy="4528026"/>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5408528"/>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ęt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217275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Ă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76200"/>
            <a:ext cx="12040393" cy="4508818"/>
          </a:xfrm>
        </p:spPr>
      </p:pic>
    </p:spTree>
    <p:extLst>
      <p:ext uri="{BB962C8B-B14F-4D97-AF65-F5344CB8AC3E}">
        <p14:creationId xmlns:p14="http://schemas.microsoft.com/office/powerpoint/2010/main" val="14744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Ǉŉ xęn </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Ǉŉ xęn</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η</a:t>
            </a:r>
            <a:r>
              <a:rPr lang="nl" sz="8400">
                <a:solidFill>
                  <a:srgbClr val="FF0000"/>
                </a:solidFill>
                <a:latin typeface="HP001 4 hàng"/>
              </a:rPr>
              <a:t>ŧ hĳt </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η</a:t>
            </a:r>
            <a:r>
              <a:rPr lang="nl" sz="4400">
                <a:solidFill>
                  <a:srgbClr val="FF0000"/>
                </a:solidFill>
                <a:latin typeface="HP001 4 hàng"/>
              </a:rPr>
              <a:t>ŧ 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519" y="1676400"/>
            <a:ext cx="5302941" cy="2761377"/>
          </a:xfrm>
          <a:prstGeom prst="rect">
            <a:avLst/>
          </a:prstGeom>
        </p:spPr>
      </p:pic>
      <p:sp>
        <p:nvSpPr>
          <p:cNvPr id="5" name="TextBox 4">
            <a:extLst>
              <a:ext uri="{FF2B5EF4-FFF2-40B4-BE49-F238E27FC236}">
                <a16:creationId xmlns:a16="http://schemas.microsoft.com/office/drawing/2014/main" id="{7578723E-C1F2-4E41-8BE0-CFBB15DCD915}"/>
              </a:ext>
            </a:extLst>
          </p:cNvPr>
          <p:cNvSpPr txBox="1"/>
          <p:nvPr/>
        </p:nvSpPr>
        <p:spPr>
          <a:xfrm>
            <a:off x="4937919" y="2457529"/>
            <a:ext cx="4845733" cy="1320165"/>
          </a:xfrm>
          <a:prstGeom prst="rect">
            <a:avLst/>
          </a:prstGeom>
          <a:noFill/>
        </p:spPr>
        <p:txBody>
          <a:bodyPr wrap="square" rtlCol="0">
            <a:spAutoFit/>
          </a:bodyPr>
          <a:lstStyle/>
          <a:p>
            <a:r>
              <a:rPr lang="en-US" sz="7980" b="1" dirty="0">
                <a:solidFill>
                  <a:srgbClr val="FF0000"/>
                </a:solidFill>
                <a:latin typeface="Times New Roman" panose="02020603050405020304" pitchFamily="18" charset="0"/>
                <a:cs typeface="Times New Roman" panose="02020603050405020304" pitchFamily="18" charset="0"/>
              </a:rPr>
              <a:t>S / 164</a:t>
            </a:r>
          </a:p>
        </p:txBody>
      </p:sp>
      <p:sp>
        <p:nvSpPr>
          <p:cNvPr id="4" name="TextBox 3">
            <a:extLst>
              <a:ext uri="{FF2B5EF4-FFF2-40B4-BE49-F238E27FC236}">
                <a16:creationId xmlns:a16="http://schemas.microsoft.com/office/drawing/2014/main" id="{22B87465-5EAB-4D4B-9BC2-1A3434916B94}"/>
              </a:ext>
            </a:extLst>
          </p:cNvPr>
          <p:cNvSpPr txBox="1"/>
          <p:nvPr/>
        </p:nvSpPr>
        <p:spPr>
          <a:xfrm>
            <a:off x="4785519" y="2457528"/>
            <a:ext cx="4845733" cy="1320165"/>
          </a:xfrm>
          <a:prstGeom prst="rect">
            <a:avLst/>
          </a:prstGeom>
          <a:noFill/>
        </p:spPr>
        <p:txBody>
          <a:bodyPr wrap="square" rtlCol="0">
            <a:spAutoFit/>
          </a:bodyPr>
          <a:lstStyle/>
          <a:p>
            <a:r>
              <a:rPr lang="en-US" sz="7980" b="1" dirty="0">
                <a:solidFill>
                  <a:srgbClr val="FF0000"/>
                </a:solidFill>
                <a:latin typeface="Times New Roman" panose="02020603050405020304" pitchFamily="18" charset="0"/>
                <a:cs typeface="Times New Roman" panose="02020603050405020304" pitchFamily="18" charset="0"/>
              </a:rPr>
              <a:t>V / 48</a:t>
            </a:r>
          </a:p>
        </p:txBody>
      </p:sp>
    </p:spTree>
    <p:extLst>
      <p:ext uri="{BB962C8B-B14F-4D97-AF65-F5344CB8AC3E}">
        <p14:creationId xmlns:p14="http://schemas.microsoft.com/office/powerpoint/2010/main" val="399270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1618626" y="-428709"/>
            <a:ext cx="8055566" cy="3552910"/>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343684" y="384742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Trong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xoan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khế</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đã</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trổ</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hoa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loạt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ngập</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tràn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sắc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tím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Mỗi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buổi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sáng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rộn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với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tiếng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ra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của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mấy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bông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thoăn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thoắt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từ</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này</a:t>
            </a:r>
            <a:r>
              <a:rPr lang="en-US" sz="4000" dirty="0">
                <a:solidFill>
                  <a:srgbClr val="0070C0"/>
                </a:solidFill>
                <a:latin typeface="Arial-Rounded" pitchFamily="34" charset="0"/>
                <a:ea typeface="Arial-Rounded" pitchFamily="34" charset="0"/>
                <a:cs typeface="Arial-Rounded" pitchFamily="34" charset="0"/>
              </a:rPr>
              <a:t> sang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khác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nhót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trêu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đùa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nhau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thật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7562085" y="3785588"/>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09268" y="306114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497689" y="375622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309268" y="380604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884556" y="4834919"/>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728672" y="375622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4829310" y="3806040"/>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66668" y="5380416"/>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964679" y="480272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4687368" y="5998434"/>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126790" y="537356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5</a:t>
            </a:r>
          </a:p>
        </p:txBody>
      </p:sp>
      <p:cxnSp>
        <p:nvCxnSpPr>
          <p:cNvPr id="28" name="Straight Connector 27"/>
          <p:cNvCxnSpPr/>
          <p:nvPr/>
        </p:nvCxnSpPr>
        <p:spPr>
          <a:xfrm>
            <a:off x="343684" y="4419600"/>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022043" y="5480872"/>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615635" y="5480872"/>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childTnLst>
                          </p:cTn>
                        </p:par>
                        <p:par>
                          <p:cTn id="100" fill="hold">
                            <p:stCondLst>
                              <p:cond delay="500"/>
                            </p:stCondLst>
                            <p:childTnLst>
                              <p:par>
                                <p:cTn id="101" presetID="10" presetClass="exit" presetSubtype="0" fill="hold" nodeType="after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25">
                                            <p:txEl>
                                              <p:pRg st="0" end="0"/>
                                            </p:txEl>
                                          </p:spTgt>
                                        </p:tgtEl>
                                      </p:cBhvr>
                                    </p:animEffect>
                                    <p:set>
                                      <p:cBhvr>
                                        <p:cTn id="114" dur="1" fill="hold">
                                          <p:stCondLst>
                                            <p:cond delay="499"/>
                                          </p:stCondLst>
                                        </p:cTn>
                                        <p:tgtEl>
                                          <p:spTgt spid="25">
                                            <p:txEl>
                                              <p:pRg st="0" end="0"/>
                                            </p:txEl>
                                          </p:spTgt>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5">
                                            <p:txEl>
                                              <p:pRg st="0" end="0"/>
                                            </p:txEl>
                                          </p:spTgt>
                                        </p:tgtEl>
                                        <p:attrNameLst>
                                          <p:attrName>style.visibility</p:attrName>
                                        </p:attrNameLst>
                                      </p:cBhvr>
                                      <p:to>
                                        <p:strVal val="visible"/>
                                      </p:to>
                                    </p:set>
                                    <p:animEffect transition="in" filter="fade">
                                      <p:cBhvr>
                                        <p:cTn id="1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P spid="12" grpId="0" animBg="1"/>
      <p:bldP spid="12" grpId="1" animBg="1"/>
      <p:bldP spid="13" grpId="0" animBg="1"/>
      <p:bldP spid="13" grpId="1" animBg="1"/>
      <p:bldP spid="16" grpId="0" animBg="1"/>
      <p:bldP spid="16" grpId="1" animBg="1"/>
      <p:bldP spid="19" grpId="0" animBg="1"/>
      <p:bldP spid="19" grpId="1" animBg="1"/>
      <p:bldP spid="26" grpId="0" animBg="1"/>
      <p:bldP spid="2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4813" y="152400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chemeClr val="bg1"/>
                </a:solidFill>
                <a:latin typeface="Arial-Rounded" pitchFamily="34" charset="0"/>
                <a:ea typeface="Arial-Rounded" pitchFamily="34" charset="0"/>
                <a:cs typeface="Arial-Rounded" pitchFamily="34" charset="0"/>
              </a:rPr>
              <a:t>cây</a:t>
            </a:r>
            <a:r>
              <a:rPr lang="en-US" sz="8800" dirty="0">
                <a:solidFill>
                  <a:schemeClr val="bg1"/>
                </a:solidFill>
                <a:latin typeface="Arial-Rounded" pitchFamily="34" charset="0"/>
                <a:ea typeface="Arial-Rounded" pitchFamily="34" charset="0"/>
                <a:cs typeface="Arial-Rounded" pitchFamily="34" charset="0"/>
              </a:rPr>
              <a:t> </a:t>
            </a:r>
            <a:r>
              <a:rPr lang="en-US" sz="8800" dirty="0" err="1">
                <a:solidFill>
                  <a:schemeClr val="bg1"/>
                </a:solidFill>
                <a:latin typeface="Arial-Rounded" pitchFamily="34" charset="0"/>
                <a:ea typeface="Arial-Rounded" pitchFamily="34" charset="0"/>
                <a:cs typeface="Arial-Rounded" pitchFamily="34" charset="0"/>
              </a:rPr>
              <a:t>xoan</a:t>
            </a:r>
            <a:endParaRPr lang="en-US" sz="8800" dirty="0">
              <a:solidFill>
                <a:schemeClr val="bg1"/>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592723" y="1524000"/>
            <a:ext cx="4898395"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chemeClr val="bg1"/>
                </a:solidFill>
                <a:latin typeface="Arial-Rounded" pitchFamily="34" charset="0"/>
                <a:ea typeface="Arial-Rounded" pitchFamily="34" charset="0"/>
                <a:cs typeface="Arial-Rounded" pitchFamily="34" charset="0"/>
              </a:rPr>
              <a:t>hàng</a:t>
            </a:r>
            <a:r>
              <a:rPr lang="en-US" sz="8800" dirty="0">
                <a:solidFill>
                  <a:schemeClr val="bg1"/>
                </a:solidFill>
                <a:latin typeface="Arial-Rounded" pitchFamily="34" charset="0"/>
                <a:ea typeface="Arial-Rounded" pitchFamily="34" charset="0"/>
                <a:cs typeface="Arial-Rounded" pitchFamily="34" charset="0"/>
              </a:rPr>
              <a:t> </a:t>
            </a:r>
            <a:r>
              <a:rPr lang="en-US" sz="8800" dirty="0" err="1">
                <a:solidFill>
                  <a:schemeClr val="bg1"/>
                </a:solidFill>
                <a:latin typeface="Arial-Rounded" pitchFamily="34" charset="0"/>
                <a:ea typeface="Arial-Rounded" pitchFamily="34" charset="0"/>
                <a:cs typeface="Arial-Rounded" pitchFamily="34" charset="0"/>
              </a:rPr>
              <a:t>loạt</a:t>
            </a:r>
            <a:endParaRPr lang="en-US" sz="8800" dirty="0">
              <a:solidFill>
                <a:schemeClr val="bg1"/>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2651919" y="3505200"/>
            <a:ext cx="6587706"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chemeClr val="bg1"/>
                </a:solidFill>
                <a:latin typeface="Arial-Rounded" pitchFamily="34" charset="0"/>
                <a:ea typeface="Arial-Rounded" pitchFamily="34" charset="0"/>
                <a:cs typeface="Arial-Rounded" pitchFamily="34" charset="0"/>
              </a:rPr>
              <a:t>thoăn</a:t>
            </a:r>
            <a:r>
              <a:rPr lang="en-US" sz="8800" dirty="0">
                <a:solidFill>
                  <a:schemeClr val="bg1"/>
                </a:solidFill>
                <a:latin typeface="Arial-Rounded" pitchFamily="34" charset="0"/>
                <a:ea typeface="Arial-Rounded" pitchFamily="34" charset="0"/>
                <a:cs typeface="Arial-Rounded" pitchFamily="34" charset="0"/>
              </a:rPr>
              <a:t> </a:t>
            </a:r>
            <a:r>
              <a:rPr lang="en-US" sz="8800" dirty="0" err="1">
                <a:solidFill>
                  <a:schemeClr val="bg1"/>
                </a:solidFill>
                <a:latin typeface="Arial-Rounded" pitchFamily="34" charset="0"/>
                <a:ea typeface="Arial-Rounded" pitchFamily="34" charset="0"/>
                <a:cs typeface="Arial-Rounded" pitchFamily="34" charset="0"/>
              </a:rPr>
              <a:t>thoắt</a:t>
            </a:r>
            <a:endParaRPr lang="en-US" sz="8800"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1618626" y="-428709"/>
            <a:ext cx="8055566" cy="3552910"/>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343684" y="384742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Trong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xoan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khế</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đã</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trổ</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hoa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loạt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ngập</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tràn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sắc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tím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Mỗi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buổi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sáng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rộn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với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tiếng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ra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của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mấy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bông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thoăn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thoắt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từ</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này</a:t>
            </a:r>
            <a:r>
              <a:rPr lang="en-US" sz="4000" dirty="0">
                <a:solidFill>
                  <a:srgbClr val="0070C0"/>
                </a:solidFill>
                <a:latin typeface="Arial-Rounded" pitchFamily="34" charset="0"/>
                <a:ea typeface="Arial-Rounded" pitchFamily="34" charset="0"/>
                <a:cs typeface="Arial-Rounded" pitchFamily="34" charset="0"/>
              </a:rPr>
              <a:t> sang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khác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nhót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trêu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đùa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nhau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thật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a:t>
            </a:r>
          </a:p>
        </p:txBody>
      </p:sp>
      <p:sp>
        <p:nvSpPr>
          <p:cNvPr id="2" name="Title 1">
            <a:extLst>
              <a:ext uri="{FF2B5EF4-FFF2-40B4-BE49-F238E27FC236}">
                <a16:creationId xmlns:a16="http://schemas.microsoft.com/office/drawing/2014/main" id="{AFAACCDC-37E8-8FAA-5051-705F9972A61D}"/>
              </a:ext>
            </a:extLst>
          </p:cNvPr>
          <p:cNvSpPr txBox="1">
            <a:spLocks/>
          </p:cNvSpPr>
          <p:nvPr/>
        </p:nvSpPr>
        <p:spPr>
          <a:xfrm>
            <a:off x="343684" y="384742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Trong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vườn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cây</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xoan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và</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cây</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khế</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đã</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trổ</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hoa</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hàng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loạt</a:t>
            </a:r>
            <a:r>
              <a:rPr lang="en-US" sz="4000" dirty="0">
                <a:solidFill>
                  <a:srgbClr val="FF0000"/>
                </a:solidFill>
                <a:latin typeface="Arial-Rounded" pitchFamily="34" charset="0"/>
                <a:ea typeface="Arial-Rounded" pitchFamily="34" charset="0"/>
                <a:cs typeface="Arial-Rounded" pitchFamily="34" charset="0"/>
              </a:rPr>
              <a: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ngập</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tràn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sắc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tím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Mỗi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buổi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sáng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rộn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với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tiếng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ra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của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mấy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bông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thoăn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thoắt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từ</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này</a:t>
            </a:r>
            <a:r>
              <a:rPr lang="en-US" sz="4000" dirty="0">
                <a:solidFill>
                  <a:srgbClr val="0070C0"/>
                </a:solidFill>
                <a:latin typeface="Arial-Rounded" pitchFamily="34" charset="0"/>
                <a:ea typeface="Arial-Rounded" pitchFamily="34" charset="0"/>
                <a:cs typeface="Arial-Rounded" pitchFamily="34" charset="0"/>
              </a:rPr>
              <a:t> sang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khác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nhót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trêu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đùa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nhau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thật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a:t>
            </a:r>
          </a:p>
        </p:txBody>
      </p:sp>
      <p:sp>
        <p:nvSpPr>
          <p:cNvPr id="4" name="Title 1">
            <a:extLst>
              <a:ext uri="{FF2B5EF4-FFF2-40B4-BE49-F238E27FC236}">
                <a16:creationId xmlns:a16="http://schemas.microsoft.com/office/drawing/2014/main" id="{D1A95341-6234-03B6-0FC2-4B58EBC855B3}"/>
              </a:ext>
            </a:extLst>
          </p:cNvPr>
          <p:cNvSpPr txBox="1">
            <a:spLocks/>
          </p:cNvSpPr>
          <p:nvPr/>
        </p:nvSpPr>
        <p:spPr>
          <a:xfrm>
            <a:off x="343684" y="384742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Trong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xoan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khế</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đã</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trổ</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hoa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loạt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Vườn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cây</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ngập</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tràn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sắc</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tím</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Mỗi</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buổi</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sáng</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khu</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vườn</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rộn</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ràng</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với</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những</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tiếng</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lích</a:t>
            </a:r>
            <a:r>
              <a:rPr lang="en-US" sz="4000" dirty="0">
                <a:solidFill>
                  <a:schemeClr val="accent1"/>
                </a:solidFill>
                <a:latin typeface="Arial-Rounded" pitchFamily="34" charset="0"/>
                <a:ea typeface="Arial-Rounded" pitchFamily="34" charset="0"/>
                <a:cs typeface="Arial-Rounded" pitchFamily="34" charset="0"/>
              </a:rPr>
              <a:t> ra </a:t>
            </a:r>
            <a:r>
              <a:rPr lang="en-US" sz="4000" dirty="0" err="1">
                <a:solidFill>
                  <a:schemeClr val="accent1"/>
                </a:solidFill>
                <a:latin typeface="Arial-Rounded" pitchFamily="34" charset="0"/>
                <a:ea typeface="Arial-Rounded" pitchFamily="34" charset="0"/>
                <a:cs typeface="Arial-Rounded" pitchFamily="34" charset="0"/>
              </a:rPr>
              <a:t>lích</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rích</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của</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mấy</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chú</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chích</a:t>
            </a:r>
            <a:r>
              <a:rPr lang="en-US" sz="4000" dirty="0">
                <a:solidFill>
                  <a:schemeClr val="accent1"/>
                </a:solidFill>
                <a:latin typeface="Arial-Rounded" pitchFamily="34" charset="0"/>
                <a:ea typeface="Arial-Rounded" pitchFamily="34" charset="0"/>
                <a:cs typeface="Arial-Rounded" pitchFamily="34" charset="0"/>
              </a:rPr>
              <a:t> </a:t>
            </a:r>
            <a:r>
              <a:rPr lang="en-US" sz="4000" dirty="0" err="1">
                <a:solidFill>
                  <a:schemeClr val="accent1"/>
                </a:solidFill>
                <a:latin typeface="Arial-Rounded" pitchFamily="34" charset="0"/>
                <a:ea typeface="Arial-Rounded" pitchFamily="34" charset="0"/>
                <a:cs typeface="Arial-Rounded" pitchFamily="34" charset="0"/>
              </a:rPr>
              <a:t>bông</a:t>
            </a:r>
            <a:r>
              <a:rPr lang="en-US" sz="4000" dirty="0">
                <a:solidFill>
                  <a:schemeClr val="accent1"/>
                </a:solidFill>
                <a:latin typeface="Arial-Rounded" pitchFamily="34" charset="0"/>
                <a:ea typeface="Arial-Rounded" pitchFamily="34" charset="0"/>
                <a:cs typeface="Arial-Rounded" pitchFamily="34" charset="0"/>
              </a:rPr>
              <a:t>.</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thoăn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thoắt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từ</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này</a:t>
            </a:r>
            <a:r>
              <a:rPr lang="en-US" sz="4000" dirty="0">
                <a:solidFill>
                  <a:srgbClr val="0070C0"/>
                </a:solidFill>
                <a:latin typeface="Arial-Rounded" pitchFamily="34" charset="0"/>
                <a:ea typeface="Arial-Rounded" pitchFamily="34" charset="0"/>
                <a:cs typeface="Arial-Rounded" pitchFamily="34" charset="0"/>
              </a:rPr>
              <a:t> sang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khác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nhót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trêu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đùa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nhau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thật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a:t>
            </a:r>
          </a:p>
        </p:txBody>
      </p:sp>
      <p:sp>
        <p:nvSpPr>
          <p:cNvPr id="5" name="Title 1">
            <a:extLst>
              <a:ext uri="{FF2B5EF4-FFF2-40B4-BE49-F238E27FC236}">
                <a16:creationId xmlns:a16="http://schemas.microsoft.com/office/drawing/2014/main" id="{D7BD9A6D-3AB2-46BD-DFD3-482CB6B78C95}"/>
              </a:ext>
            </a:extLst>
          </p:cNvPr>
          <p:cNvSpPr txBox="1">
            <a:spLocks/>
          </p:cNvSpPr>
          <p:nvPr/>
        </p:nvSpPr>
        <p:spPr>
          <a:xfrm>
            <a:off x="347439" y="384742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Trong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xoan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khế</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đã</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trổ</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hoa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loạt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ngập</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tràn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sắc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tím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Mỗi</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buổi</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sáng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khu</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vườn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rộn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ràng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với</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những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tiếng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lích</a:t>
            </a:r>
            <a:r>
              <a:rPr lang="en-US" sz="4000" dirty="0">
                <a:solidFill>
                  <a:srgbClr val="FF0000"/>
                </a:solidFill>
                <a:latin typeface="Arial-Rounded" pitchFamily="34" charset="0"/>
                <a:ea typeface="Arial-Rounded" pitchFamily="34" charset="0"/>
                <a:cs typeface="Arial-Rounded" pitchFamily="34" charset="0"/>
              </a:rPr>
              <a:t> ra </a:t>
            </a:r>
            <a:r>
              <a:rPr lang="en-US" sz="4000" dirty="0" err="1">
                <a:solidFill>
                  <a:srgbClr val="FF0000"/>
                </a:solidFill>
                <a:latin typeface="Arial-Rounded" pitchFamily="34" charset="0"/>
                <a:ea typeface="Arial-Rounded" pitchFamily="34" charset="0"/>
                <a:cs typeface="Arial-Rounded" pitchFamily="34" charset="0"/>
              </a:rPr>
              <a:t>lích</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rích</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của</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mấy</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chú</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chích</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bông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thoăn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thoắt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từ</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này</a:t>
            </a:r>
            <a:r>
              <a:rPr lang="en-US" sz="4000" dirty="0">
                <a:solidFill>
                  <a:srgbClr val="0070C0"/>
                </a:solidFill>
                <a:latin typeface="Arial-Rounded" pitchFamily="34" charset="0"/>
                <a:ea typeface="Arial-Rounded" pitchFamily="34" charset="0"/>
                <a:cs typeface="Arial-Rounded" pitchFamily="34" charset="0"/>
              </a:rPr>
              <a:t> sang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khác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nhót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trêu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đùa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nhau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thật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a:t>
            </a:r>
          </a:p>
        </p:txBody>
      </p:sp>
      <p:sp>
        <p:nvSpPr>
          <p:cNvPr id="6" name="Title 1">
            <a:extLst>
              <a:ext uri="{FF2B5EF4-FFF2-40B4-BE49-F238E27FC236}">
                <a16:creationId xmlns:a16="http://schemas.microsoft.com/office/drawing/2014/main" id="{3F0F9FE5-0D79-A2D2-B82E-0B5CAA4950E2}"/>
              </a:ext>
            </a:extLst>
          </p:cNvPr>
          <p:cNvSpPr txBox="1">
            <a:spLocks/>
          </p:cNvSpPr>
          <p:nvPr/>
        </p:nvSpPr>
        <p:spPr>
          <a:xfrm>
            <a:off x="351194" y="384742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Trong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xoan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khế</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đã</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trổ</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hoa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loạt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ngập</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tràn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sắc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tím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Mỗi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buổi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sáng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rộn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với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tiếng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ra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của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mấy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bông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Chúng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thoăn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thoắt</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nhảy</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từ</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cành</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này</a:t>
            </a:r>
            <a:r>
              <a:rPr lang="en-US" sz="4000" dirty="0">
                <a:solidFill>
                  <a:srgbClr val="FF0000"/>
                </a:solidFill>
                <a:latin typeface="Arial-Rounded" pitchFamily="34" charset="0"/>
                <a:ea typeface="Arial-Rounded" pitchFamily="34" charset="0"/>
                <a:cs typeface="Arial-Rounded" pitchFamily="34" charset="0"/>
              </a:rPr>
              <a:t> sang </a:t>
            </a:r>
            <a:r>
              <a:rPr lang="en-US" sz="4000" dirty="0" err="1">
                <a:solidFill>
                  <a:srgbClr val="FF0000"/>
                </a:solidFill>
                <a:latin typeface="Arial-Rounded" pitchFamily="34" charset="0"/>
                <a:ea typeface="Arial-Rounded" pitchFamily="34" charset="0"/>
                <a:cs typeface="Arial-Rounded" pitchFamily="34" charset="0"/>
              </a:rPr>
              <a:t>cành</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khác</a:t>
            </a:r>
            <a:r>
              <a:rPr lang="en-US" sz="4000" dirty="0">
                <a:solidFill>
                  <a:srgbClr val="FF0000"/>
                </a:solidFill>
                <a:latin typeface="Arial-Rounded" pitchFamily="34" charset="0"/>
                <a:ea typeface="Arial-Rounded" pitchFamily="34" charset="0"/>
                <a:cs typeface="Arial-Rounded" pitchFamily="34" charset="0"/>
              </a:rPr>
              <a: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nhót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trêu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đùa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nhau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thật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a:t>
            </a:r>
          </a:p>
        </p:txBody>
      </p:sp>
      <p:sp>
        <p:nvSpPr>
          <p:cNvPr id="9" name="Title 1">
            <a:extLst>
              <a:ext uri="{FF2B5EF4-FFF2-40B4-BE49-F238E27FC236}">
                <a16:creationId xmlns:a16="http://schemas.microsoft.com/office/drawing/2014/main" id="{CF5BDDB0-7D2D-E5F6-93A8-A1AFD650DF06}"/>
              </a:ext>
            </a:extLst>
          </p:cNvPr>
          <p:cNvSpPr txBox="1">
            <a:spLocks/>
          </p:cNvSpPr>
          <p:nvPr/>
        </p:nvSpPr>
        <p:spPr>
          <a:xfrm>
            <a:off x="339929" y="384742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Trong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xoan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khế</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đã</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trổ</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hoa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loạt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ngập</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tràn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sắc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tím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Mỗi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buổi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sáng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rộn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với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tiếng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ra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của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mấy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bông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thoăn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thoắt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từ</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này</a:t>
            </a:r>
            <a:r>
              <a:rPr lang="en-US" sz="4000" dirty="0">
                <a:solidFill>
                  <a:srgbClr val="0070C0"/>
                </a:solidFill>
                <a:latin typeface="Arial-Rounded" pitchFamily="34" charset="0"/>
                <a:ea typeface="Arial-Rounded" pitchFamily="34" charset="0"/>
                <a:cs typeface="Arial-Rounded" pitchFamily="34" charset="0"/>
              </a:rPr>
              <a:t> sang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khác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Vừa</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nhảy</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nhót</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chúng</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vừa</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trêu</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đùa</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nhau</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vui</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thật</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là</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vui</a:t>
            </a:r>
            <a:r>
              <a:rPr lang="en-US" sz="4000" dirty="0">
                <a:solidFill>
                  <a:srgbClr val="FF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4693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xEl>
                                              <p:pRg st="0" end="0"/>
                                            </p:txEl>
                                          </p:spTgt>
                                        </p:tgtEl>
                                      </p:cBhvr>
                                    </p:animEffect>
                                    <p:set>
                                      <p:cBhvr>
                                        <p:cTn id="7" dur="1" fill="hold">
                                          <p:stCondLst>
                                            <p:cond delay="499"/>
                                          </p:stCondLst>
                                        </p:cTn>
                                        <p:tgtEl>
                                          <p:spTgt spid="25">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xEl>
                                              <p:pRg st="0" end="0"/>
                                            </p:txEl>
                                          </p:spTgt>
                                        </p:tgtEl>
                                      </p:cBhvr>
                                    </p:animEffect>
                                    <p:set>
                                      <p:cBhvr>
                                        <p:cTn id="15" dur="1" fill="hold">
                                          <p:stCondLst>
                                            <p:cond delay="499"/>
                                          </p:stCondLst>
                                        </p:cTn>
                                        <p:tgtEl>
                                          <p:spTgt spid="2">
                                            <p:txEl>
                                              <p:pRg st="0" end="0"/>
                                            </p:txEl>
                                          </p:spTgt>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4">
                                            <p:txEl>
                                              <p:pRg st="0" end="0"/>
                                            </p:txEl>
                                          </p:spTgt>
                                        </p:tgtEl>
                                      </p:cBhvr>
                                    </p:animEffect>
                                    <p:set>
                                      <p:cBhvr>
                                        <p:cTn id="23" dur="1" fill="hold">
                                          <p:stCondLst>
                                            <p:cond delay="499"/>
                                          </p:stCondLst>
                                        </p:cTn>
                                        <p:tgtEl>
                                          <p:spTgt spid="4">
                                            <p:txEl>
                                              <p:pRg st="0" end="0"/>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
                                            <p:txEl>
                                              <p:pRg st="0" end="0"/>
                                            </p:txEl>
                                          </p:spTgt>
                                        </p:tgtEl>
                                      </p:cBhvr>
                                    </p:animEffect>
                                    <p:set>
                                      <p:cBhvr>
                                        <p:cTn id="31" dur="1" fill="hold">
                                          <p:stCondLst>
                                            <p:cond delay="499"/>
                                          </p:stCondLst>
                                        </p:cTn>
                                        <p:tgtEl>
                                          <p:spTgt spid="5">
                                            <p:txEl>
                                              <p:pRg st="0" end="0"/>
                                            </p:txEl>
                                          </p:spTgt>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6">
                                            <p:txEl>
                                              <p:pRg st="0" end="0"/>
                                            </p:txEl>
                                          </p:spTgt>
                                        </p:tgtEl>
                                      </p:cBhvr>
                                    </p:animEffect>
                                    <p:set>
                                      <p:cBhvr>
                                        <p:cTn id="39" dur="1" fill="hold">
                                          <p:stCondLst>
                                            <p:cond delay="499"/>
                                          </p:stCondLst>
                                        </p:cTn>
                                        <p:tgtEl>
                                          <p:spTgt spid="6">
                                            <p:txEl>
                                              <p:pRg st="0" end="0"/>
                                            </p:txEl>
                                          </p:spTgt>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9">
                                            <p:txEl>
                                              <p:pRg st="0" end="0"/>
                                            </p:txEl>
                                          </p:spTgt>
                                        </p:tgtEl>
                                      </p:cBhvr>
                                    </p:animEffect>
                                    <p:set>
                                      <p:cBhvr>
                                        <p:cTn id="47" dur="1" fill="hold">
                                          <p:stCondLst>
                                            <p:cond delay="499"/>
                                          </p:stCondLst>
                                        </p:cTn>
                                        <p:tgtEl>
                                          <p:spTgt spid="9">
                                            <p:txEl>
                                              <p:pRg st="0" end="0"/>
                                            </p:txEl>
                                          </p:spTgt>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fade">
                                      <p:cBhvr>
                                        <p:cTn id="5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P spid="2" grpId="0" build="allAtOnce"/>
      <p:bldP spid="4" grpId="0" build="allAtOnce"/>
      <p:bldP spid="5" grpId="0" build="allAtOnce"/>
      <p:bldP spid="6" grpId="0" build="allAtOnce"/>
      <p:bldP spid="9"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Cây gỗ xoan ta là gì, xoan ta có tốt không đặc tính ứng dụng gỗ xoan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719" y="2162174"/>
            <a:ext cx="6592975" cy="439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a Xoan - Ý Nghĩa Và Công Dụng Tuyệt Vời Trong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4" y="160338"/>
            <a:ext cx="4970241" cy="372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665"/>
          <a:stretch/>
        </p:blipFill>
        <p:spPr>
          <a:xfrm>
            <a:off x="734965" y="168122"/>
            <a:ext cx="10503711" cy="5683038"/>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76</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solidFill>
                  <a:schemeClr val="bg1"/>
                </a:solidFill>
                <a:latin typeface="Arial-Rounded" pitchFamily="34" charset="0"/>
                <a:ea typeface="Arial-Rounded" pitchFamily="34" charset="0"/>
                <a:cs typeface="Arial-Rounded" pitchFamily="34" charset="0"/>
              </a:rPr>
              <a:t>oan  oăn  oat  oăt</a:t>
            </a:r>
          </a:p>
        </p:txBody>
      </p:sp>
      <p:grpSp>
        <p:nvGrpSpPr>
          <p:cNvPr id="27" name="Group 26"/>
          <p:cNvGrpSpPr/>
          <p:nvPr/>
        </p:nvGrpSpPr>
        <p:grpSpPr>
          <a:xfrm>
            <a:off x="137319"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grpSp>
        <p:nvGrpSpPr>
          <p:cNvPr id="6" name="Group 5"/>
          <p:cNvGrpSpPr/>
          <p:nvPr/>
        </p:nvGrpSpPr>
        <p:grpSpPr>
          <a:xfrm>
            <a:off x="494307" y="4797133"/>
            <a:ext cx="11174569" cy="2083035"/>
            <a:chOff x="494307" y="4797133"/>
            <a:chExt cx="11174569" cy="2083035"/>
          </a:xfrm>
        </p:grpSpPr>
        <p:sp>
          <p:nvSpPr>
            <p:cNvPr id="18" name="Title 1"/>
            <p:cNvSpPr txBox="1">
              <a:spLocks/>
            </p:cNvSpPr>
            <p:nvPr/>
          </p:nvSpPr>
          <p:spPr>
            <a:xfrm>
              <a:off x="494307" y="5029200"/>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b="1">
                  <a:solidFill>
                    <a:srgbClr val="0070C0"/>
                  </a:solidFill>
                  <a:latin typeface="Arial-Rounded" pitchFamily="34" charset="0"/>
                  <a:ea typeface="Arial-Rounded" pitchFamily="34" charset="0"/>
                  <a:cs typeface="Arial-Rounded" pitchFamily="34" charset="0"/>
                </a:rPr>
                <a:t>	Trên phim </a:t>
              </a:r>
              <a:r>
                <a:rPr lang="en-US" b="1">
                  <a:solidFill>
                    <a:srgbClr val="FF0000"/>
                  </a:solidFill>
                  <a:latin typeface="Arial-Rounded" pitchFamily="34" charset="0"/>
                  <a:ea typeface="Arial-Rounded" pitchFamily="34" charset="0"/>
                  <a:cs typeface="Arial-Rounded" pitchFamily="34" charset="0"/>
                </a:rPr>
                <a:t>hoat</a:t>
              </a:r>
              <a:r>
                <a:rPr lang="en-US" b="1">
                  <a:solidFill>
                    <a:srgbClr val="0070C0"/>
                  </a:solidFill>
                  <a:latin typeface="Arial-Rounded" pitchFamily="34" charset="0"/>
                  <a:ea typeface="Arial-Rounded" pitchFamily="34" charset="0"/>
                  <a:cs typeface="Arial-Rounded" pitchFamily="34" charset="0"/>
                </a:rPr>
                <a:t> hình, voi bước </a:t>
              </a:r>
            </a:p>
            <a:p>
              <a:pPr algn="just">
                <a:lnSpc>
                  <a:spcPct val="100000"/>
                </a:lnSpc>
              </a:pPr>
              <a:r>
                <a:rPr lang="en-US" b="1">
                  <a:solidFill>
                    <a:srgbClr val="0070C0"/>
                  </a:solidFill>
                  <a:latin typeface="Arial-Rounded" pitchFamily="34" charset="0"/>
                  <a:ea typeface="Arial-Rounded" pitchFamily="34" charset="0"/>
                  <a:cs typeface="Arial-Rounded" pitchFamily="34" charset="0"/>
                </a:rPr>
                <a:t>kh</a:t>
              </a:r>
              <a:r>
                <a:rPr lang="en-US" b="1">
                  <a:solidFill>
                    <a:srgbClr val="FF0000"/>
                  </a:solidFill>
                  <a:latin typeface="Arial-Rounded" pitchFamily="34" charset="0"/>
                  <a:ea typeface="Arial-Rounded" pitchFamily="34" charset="0"/>
                  <a:cs typeface="Arial-Rounded" pitchFamily="34" charset="0"/>
                </a:rPr>
                <a:t>oan</a:t>
              </a:r>
              <a:r>
                <a:rPr lang="en-US" b="1">
                  <a:solidFill>
                    <a:srgbClr val="0070C0"/>
                  </a:solidFill>
                  <a:latin typeface="Arial-Rounded" pitchFamily="34" charset="0"/>
                  <a:ea typeface="Arial-Rounded" pitchFamily="34" charset="0"/>
                  <a:cs typeface="Arial-Rounded" pitchFamily="34" charset="0"/>
                </a:rPr>
                <a:t> thai, thỏ chạy th</a:t>
              </a:r>
              <a:r>
                <a:rPr lang="en-US" b="1">
                  <a:solidFill>
                    <a:srgbClr val="FF0000"/>
                  </a:solidFill>
                  <a:latin typeface="Arial-Rounded" pitchFamily="34" charset="0"/>
                  <a:ea typeface="Arial-Rounded" pitchFamily="34" charset="0"/>
                  <a:cs typeface="Arial-Rounded" pitchFamily="34" charset="0"/>
                </a:rPr>
                <a:t>oăn</a:t>
              </a:r>
              <a:r>
                <a:rPr lang="en-US" b="1">
                  <a:solidFill>
                    <a:srgbClr val="0070C0"/>
                  </a:solidFill>
                  <a:latin typeface="Arial-Rounded" pitchFamily="34" charset="0"/>
                  <a:ea typeface="Arial-Rounded" pitchFamily="34" charset="0"/>
                  <a:cs typeface="Arial-Rounded" pitchFamily="34" charset="0"/>
                </a:rPr>
                <a:t> </a:t>
              </a:r>
              <a:r>
                <a:rPr lang="en-US" b="1">
                  <a:solidFill>
                    <a:srgbClr val="FF0000"/>
                  </a:solidFill>
                  <a:latin typeface="Arial-Rounded" pitchFamily="34" charset="0"/>
                  <a:ea typeface="Arial-Rounded" pitchFamily="34" charset="0"/>
                  <a:cs typeface="Arial-Rounded" pitchFamily="34" charset="0"/>
                </a:rPr>
                <a:t>thoăt</a:t>
              </a:r>
              <a:r>
                <a:rPr lang="en-US" b="1">
                  <a:solidFill>
                    <a:srgbClr val="0070C0"/>
                  </a:solidFill>
                  <a:latin typeface="Arial-Rounded" pitchFamily="34" charset="0"/>
                  <a:ea typeface="Arial-Rounded" pitchFamily="34" charset="0"/>
                  <a:cs typeface="Arial-Rounded" pitchFamily="34" charset="0"/>
                </a:rPr>
                <a:t>.  </a:t>
              </a:r>
            </a:p>
          </p:txBody>
        </p:sp>
        <p:sp>
          <p:nvSpPr>
            <p:cNvPr id="12" name="Title 1"/>
            <p:cNvSpPr txBox="1">
              <a:spLocks/>
            </p:cNvSpPr>
            <p:nvPr/>
          </p:nvSpPr>
          <p:spPr>
            <a:xfrm>
              <a:off x="3743946" y="4797133"/>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sp>
          <p:nvSpPr>
            <p:cNvPr id="13" name="Title 1"/>
            <p:cNvSpPr txBox="1">
              <a:spLocks/>
            </p:cNvSpPr>
            <p:nvPr/>
          </p:nvSpPr>
          <p:spPr>
            <a:xfrm>
              <a:off x="6995319" y="537908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ây Khế • Sài Gòn Hoa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519" y="1184694"/>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ướng dẫn trồng cây khế chuẩ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219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Trong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vườn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cây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xoan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cây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khế</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đã</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trổ</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hoa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hàng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loạt</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Vườn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cây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ngập</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tràn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sắc</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tím</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Mỗi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buổi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sáng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khu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vườn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rộn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ràng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với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những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tiếng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lích</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ra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lích</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rích</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của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mấy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chú</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chích</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bông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Chúng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thoăn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thoắt</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nhảy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từ</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cành</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này</a:t>
            </a:r>
            <a:r>
              <a:rPr lang="en-US" sz="4800" dirty="0">
                <a:solidFill>
                  <a:srgbClr val="0070C0"/>
                </a:solidFill>
                <a:latin typeface="Arial-Rounded" pitchFamily="34" charset="0"/>
                <a:ea typeface="Arial-Rounded" pitchFamily="34" charset="0"/>
                <a:cs typeface="Arial-Rounded" pitchFamily="34" charset="0"/>
              </a:rPr>
              <a:t> sang </a:t>
            </a:r>
            <a:r>
              <a:rPr lang="en-US" sz="4800" dirty="0" err="1">
                <a:solidFill>
                  <a:srgbClr val="0070C0"/>
                </a:solidFill>
                <a:latin typeface="Arial-Rounded" pitchFamily="34" charset="0"/>
                <a:ea typeface="Arial-Rounded" pitchFamily="34" charset="0"/>
                <a:cs typeface="Arial-Rounded" pitchFamily="34" charset="0"/>
              </a:rPr>
              <a:t>cành</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khác</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Vừa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nhảy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nhót</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chúng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vừa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trêu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đùa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nhau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vui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thật</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vui</a:t>
            </a:r>
            <a:r>
              <a:rPr lang="en-US" sz="4800" dirty="0">
                <a:solidFill>
                  <a:srgbClr val="0070C0"/>
                </a:solidFill>
                <a:latin typeface="Arial-Rounded" pitchFamily="34" charset="0"/>
                <a:ea typeface="Arial-Rounded" pitchFamily="34" charset="0"/>
                <a:cs typeface="Arial-Rounded" pitchFamily="34" charset="0"/>
              </a:rPr>
              <a:t>.</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Hai loài cây nào được nhắc đến trong bài?</a:t>
            </a:r>
          </a:p>
        </p:txBody>
      </p:sp>
      <p:cxnSp>
        <p:nvCxnSpPr>
          <p:cNvPr id="15" name="Straight Connector 14"/>
          <p:cNvCxnSpPr/>
          <p:nvPr/>
        </p:nvCxnSpPr>
        <p:spPr>
          <a:xfrm>
            <a:off x="4562304" y="990600"/>
            <a:ext cx="23323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56799" y="960408"/>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Hoa xoan và hoa khế có màu gì?</a:t>
            </a:r>
          </a:p>
        </p:txBody>
      </p:sp>
      <p:cxnSp>
        <p:nvCxnSpPr>
          <p:cNvPr id="22" name="Straight Connector 21"/>
          <p:cNvCxnSpPr/>
          <p:nvPr/>
        </p:nvCxnSpPr>
        <p:spPr>
          <a:xfrm>
            <a:off x="9738519" y="1624641"/>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42119" y="5460242"/>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chú chích bông làm gì trong vườn?</a:t>
            </a:r>
          </a:p>
        </p:txBody>
      </p:sp>
      <p:cxnSp>
        <p:nvCxnSpPr>
          <p:cNvPr id="25" name="Straight Connector 24"/>
          <p:cNvCxnSpPr/>
          <p:nvPr/>
        </p:nvCxnSpPr>
        <p:spPr>
          <a:xfrm>
            <a:off x="1813719" y="2971800"/>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28200" y="3581400"/>
            <a:ext cx="95806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6480" y="4258574"/>
            <a:ext cx="4215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48177" y="4258574"/>
            <a:ext cx="6660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480" y="4988945"/>
            <a:ext cx="710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
                                        <p:tgtEl>
                                          <p:spTgt spid="15"/>
                                        </p:tgtEl>
                                      </p:cBhvr>
                                    </p:animEffect>
                                    <p:set>
                                      <p:cBhvr>
                                        <p:cTn id="22" dur="1" fill="hold">
                                          <p:stCondLst>
                                            <p:cond delay="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
                                        <p:tgtEl>
                                          <p:spTgt spid="16"/>
                                        </p:tgtEl>
                                      </p:cBhvr>
                                    </p:animEffect>
                                    <p:set>
                                      <p:cBhvr>
                                        <p:cTn id="25" dur="1" fill="hold">
                                          <p:stCondLst>
                                            <p:cond delay="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
                                        <p:tgtEl>
                                          <p:spTgt spid="22"/>
                                        </p:tgtEl>
                                      </p:cBhvr>
                                    </p:animEffect>
                                    <p:set>
                                      <p:cBhvr>
                                        <p:cTn id="40" dur="1" fill="hold">
                                          <p:stCondLst>
                                            <p:cond delay="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
                                        <p:tgtEl>
                                          <p:spTgt spid="25"/>
                                        </p:tgtEl>
                                      </p:cBhvr>
                                    </p:animEffect>
                                    <p:set>
                                      <p:cBhvr>
                                        <p:cTn id="69" dur="1" fill="hold">
                                          <p:stCondLst>
                                            <p:cond delay="9"/>
                                          </p:stCondLst>
                                        </p:cTn>
                                        <p:tgtEl>
                                          <p:spTgt spid="2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
                                        <p:tgtEl>
                                          <p:spTgt spid="27"/>
                                        </p:tgtEl>
                                      </p:cBhvr>
                                    </p:animEffect>
                                    <p:set>
                                      <p:cBhvr>
                                        <p:cTn id="72" dur="1" fill="hold">
                                          <p:stCondLst>
                                            <p:cond delay="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
                                        <p:tgtEl>
                                          <p:spTgt spid="28"/>
                                        </p:tgtEl>
                                      </p:cBhvr>
                                    </p:animEffect>
                                    <p:set>
                                      <p:cBhvr>
                                        <p:cTn id="75" dur="1" fill="hold">
                                          <p:stCondLst>
                                            <p:cond delay="9"/>
                                          </p:stCondLst>
                                        </p:cTn>
                                        <p:tgtEl>
                                          <p:spTgt spid="2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
                                        <p:tgtEl>
                                          <p:spTgt spid="29"/>
                                        </p:tgtEl>
                                      </p:cBhvr>
                                    </p:animEffect>
                                    <p:set>
                                      <p:cBhvr>
                                        <p:cTn id="78" dur="1" fill="hold">
                                          <p:stCondLst>
                                            <p:cond delay="9"/>
                                          </p:stCondLst>
                                        </p:cTn>
                                        <p:tgtEl>
                                          <p:spTgt spid="2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
                                        <p:tgtEl>
                                          <p:spTgt spid="31"/>
                                        </p:tgtEl>
                                      </p:cBhvr>
                                    </p:animEffect>
                                    <p:set>
                                      <p:cBhvr>
                                        <p:cTn id="81" dur="1" fill="hold">
                                          <p:stCondLst>
                                            <p:cond delay="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Trồng cây</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392"/>
          <a:stretch/>
        </p:blipFill>
        <p:spPr>
          <a:xfrm>
            <a:off x="2852667" y="1889337"/>
            <a:ext cx="6352452" cy="4342698"/>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243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442851"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latin typeface="Arial-Rounded" pitchFamily="34" charset="0"/>
                <a:ea typeface="Arial-Rounded" pitchFamily="34" charset="0"/>
                <a:cs typeface="Arial-Rounded" pitchFamily="34" charset="0"/>
              </a:rPr>
              <a:t>oan</a:t>
            </a:r>
            <a:endParaRPr lang="en-US" sz="8800" dirty="0">
              <a:latin typeface="Arial-Rounded" pitchFamily="34" charset="0"/>
              <a:ea typeface="Arial-Rounded" pitchFamily="34" charset="0"/>
              <a:cs typeface="Arial-Rounded" pitchFamily="34" charset="0"/>
            </a:endParaRPr>
          </a:p>
        </p:txBody>
      </p:sp>
      <p:sp>
        <p:nvSpPr>
          <p:cNvPr id="26" name="Title 1"/>
          <p:cNvSpPr txBox="1">
            <a:spLocks/>
          </p:cNvSpPr>
          <p:nvPr/>
        </p:nvSpPr>
        <p:spPr>
          <a:xfrm>
            <a:off x="3574372"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latin typeface="Arial-Rounded" pitchFamily="34" charset="0"/>
                <a:ea typeface="Arial-Rounded" pitchFamily="34" charset="0"/>
                <a:cs typeface="Arial-Rounded" pitchFamily="34" charset="0"/>
              </a:rPr>
              <a:t>oăn</a:t>
            </a:r>
            <a:endParaRPr lang="en-US" sz="8800" dirty="0">
              <a:latin typeface="Arial-Rounded" pitchFamily="34" charset="0"/>
              <a:ea typeface="Arial-Rounded" pitchFamily="34" charset="0"/>
              <a:cs typeface="Arial-Rounded" pitchFamily="34" charset="0"/>
            </a:endParaRPr>
          </a:p>
        </p:txBody>
      </p:sp>
      <p:sp>
        <p:nvSpPr>
          <p:cNvPr id="11" name="Title 1"/>
          <p:cNvSpPr txBox="1">
            <a:spLocks/>
          </p:cNvSpPr>
          <p:nvPr/>
        </p:nvSpPr>
        <p:spPr>
          <a:xfrm>
            <a:off x="62333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092099"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latin typeface="Arial-Rounded" pitchFamily="34" charset="0"/>
                <a:ea typeface="Arial-Rounded" pitchFamily="34" charset="0"/>
                <a:cs typeface="Arial-Rounded" pitchFamily="34" charset="0"/>
              </a:rPr>
              <a:t>oăt</a:t>
            </a:r>
            <a:endParaRPr lang="en-US" sz="88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0062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711473" y="2057400"/>
            <a:ext cx="297180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a:latin typeface="Arial-Rounded" pitchFamily="34" charset="0"/>
                <a:ea typeface="Arial-Rounded" pitchFamily="34" charset="0"/>
                <a:cs typeface="Arial-Rounded" pitchFamily="34" charset="0"/>
              </a:rPr>
              <a:t>oan</a:t>
            </a:r>
            <a:endParaRPr lang="en-US" sz="11500" dirty="0">
              <a:latin typeface="Arial-Rounded" pitchFamily="34" charset="0"/>
              <a:ea typeface="Arial-Rounded" pitchFamily="34" charset="0"/>
              <a:cs typeface="Arial-Rounded" pitchFamily="34" charset="0"/>
            </a:endParaRPr>
          </a:p>
        </p:txBody>
      </p:sp>
      <p:sp>
        <p:nvSpPr>
          <p:cNvPr id="26" name="Title 1"/>
          <p:cNvSpPr txBox="1">
            <a:spLocks/>
          </p:cNvSpPr>
          <p:nvPr/>
        </p:nvSpPr>
        <p:spPr>
          <a:xfrm>
            <a:off x="7376319" y="2057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a:latin typeface="Arial-Rounded" pitchFamily="34" charset="0"/>
                <a:ea typeface="Arial-Rounded" pitchFamily="34" charset="0"/>
                <a:cs typeface="Arial-Rounded" pitchFamily="34" charset="0"/>
              </a:rPr>
              <a:t>oăn</a:t>
            </a:r>
            <a:endParaRPr lang="en-US" sz="11500" dirty="0">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8ACC2CF9-4C72-C698-0294-EDA3C44E98AD}"/>
              </a:ext>
            </a:extLst>
          </p:cNvPr>
          <p:cNvSpPr txBox="1">
            <a:spLocks/>
          </p:cNvSpPr>
          <p:nvPr/>
        </p:nvSpPr>
        <p:spPr>
          <a:xfrm>
            <a:off x="1711473" y="2073667"/>
            <a:ext cx="297180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a:solidFill>
                  <a:srgbClr val="FF0000"/>
                </a:solidFill>
                <a:latin typeface="Arial-Rounded" pitchFamily="34" charset="0"/>
                <a:ea typeface="Arial-Rounded" pitchFamily="34" charset="0"/>
                <a:cs typeface="Arial-Rounded" pitchFamily="34" charset="0"/>
              </a:rPr>
              <a:t>o</a:t>
            </a:r>
            <a:r>
              <a:rPr lang="en-US" sz="11500" dirty="0" err="1">
                <a:latin typeface="Arial-Rounded" pitchFamily="34" charset="0"/>
                <a:ea typeface="Arial-Rounded" pitchFamily="34" charset="0"/>
                <a:cs typeface="Arial-Rounded" pitchFamily="34" charset="0"/>
              </a:rPr>
              <a:t>a</a:t>
            </a:r>
            <a:r>
              <a:rPr lang="en-US" sz="11500" dirty="0" err="1">
                <a:solidFill>
                  <a:srgbClr val="FF0000"/>
                </a:solidFill>
                <a:latin typeface="Arial-Rounded" pitchFamily="34" charset="0"/>
                <a:ea typeface="Arial-Rounded" pitchFamily="34" charset="0"/>
                <a:cs typeface="Arial-Rounded" pitchFamily="34" charset="0"/>
              </a:rPr>
              <a:t>n</a:t>
            </a:r>
            <a:endParaRPr lang="en-US" sz="11500" dirty="0">
              <a:solidFill>
                <a:srgbClr val="FF0000"/>
              </a:solidFill>
              <a:latin typeface="Arial-Rounded" pitchFamily="34" charset="0"/>
              <a:ea typeface="Arial-Rounded" pitchFamily="34" charset="0"/>
              <a:cs typeface="Arial-Rounded" pitchFamily="34" charset="0"/>
            </a:endParaRPr>
          </a:p>
        </p:txBody>
      </p:sp>
      <p:sp>
        <p:nvSpPr>
          <p:cNvPr id="4" name="Title 1">
            <a:extLst>
              <a:ext uri="{FF2B5EF4-FFF2-40B4-BE49-F238E27FC236}">
                <a16:creationId xmlns:a16="http://schemas.microsoft.com/office/drawing/2014/main" id="{27C9C711-DE1E-3F69-D671-8305B192ECD1}"/>
              </a:ext>
            </a:extLst>
          </p:cNvPr>
          <p:cNvSpPr txBox="1">
            <a:spLocks/>
          </p:cNvSpPr>
          <p:nvPr/>
        </p:nvSpPr>
        <p:spPr>
          <a:xfrm>
            <a:off x="7376318" y="2073667"/>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a:solidFill>
                  <a:srgbClr val="FF0000"/>
                </a:solidFill>
                <a:latin typeface="Arial-Rounded" pitchFamily="34" charset="0"/>
                <a:ea typeface="Arial-Rounded" pitchFamily="34" charset="0"/>
                <a:cs typeface="Arial-Rounded" pitchFamily="34" charset="0"/>
              </a:rPr>
              <a:t>o</a:t>
            </a:r>
            <a:r>
              <a:rPr lang="en-US" sz="11500" dirty="0" err="1">
                <a:latin typeface="Arial-Rounded" pitchFamily="34" charset="0"/>
                <a:ea typeface="Arial-Rounded" pitchFamily="34" charset="0"/>
                <a:cs typeface="Arial-Rounded" pitchFamily="34" charset="0"/>
              </a:rPr>
              <a:t>ă</a:t>
            </a:r>
            <a:r>
              <a:rPr lang="en-US" sz="11500" dirty="0" err="1">
                <a:solidFill>
                  <a:srgbClr val="FF0000"/>
                </a:solidFill>
                <a:latin typeface="Arial-Rounded" pitchFamily="34" charset="0"/>
                <a:ea typeface="Arial-Rounded" pitchFamily="34" charset="0"/>
                <a:cs typeface="Arial-Rounded" pitchFamily="34" charset="0"/>
              </a:rPr>
              <a:t>n</a:t>
            </a:r>
            <a:endParaRPr lang="en-US" sz="115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2"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xit" presetSubtype="0" fill="hold" grpId="1"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6" grpId="1"/>
      <p:bldP spid="26" grpId="2"/>
      <p:bldP spid="3" grpId="0"/>
      <p:bldP spid="3"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711473" y="2057400"/>
            <a:ext cx="297180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a:latin typeface="Arial-Rounded" pitchFamily="34" charset="0"/>
                <a:ea typeface="Arial-Rounded" pitchFamily="34" charset="0"/>
                <a:cs typeface="Arial-Rounded" pitchFamily="34" charset="0"/>
              </a:rPr>
              <a:t>oat</a:t>
            </a:r>
          </a:p>
        </p:txBody>
      </p:sp>
      <p:sp>
        <p:nvSpPr>
          <p:cNvPr id="26" name="Title 1"/>
          <p:cNvSpPr txBox="1">
            <a:spLocks/>
          </p:cNvSpPr>
          <p:nvPr/>
        </p:nvSpPr>
        <p:spPr>
          <a:xfrm>
            <a:off x="7376319" y="2057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a:latin typeface="Arial-Rounded" pitchFamily="34" charset="0"/>
                <a:ea typeface="Arial-Rounded" pitchFamily="34" charset="0"/>
                <a:cs typeface="Arial-Rounded" pitchFamily="34" charset="0"/>
              </a:rPr>
              <a:t>oăt</a:t>
            </a:r>
            <a:endParaRPr lang="en-US" sz="11500" dirty="0">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8ACC2CF9-4C72-C698-0294-EDA3C44E98AD}"/>
              </a:ext>
            </a:extLst>
          </p:cNvPr>
          <p:cNvSpPr txBox="1">
            <a:spLocks/>
          </p:cNvSpPr>
          <p:nvPr/>
        </p:nvSpPr>
        <p:spPr>
          <a:xfrm>
            <a:off x="1711473" y="2057400"/>
            <a:ext cx="297180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a:solidFill>
                  <a:srgbClr val="FF0000"/>
                </a:solidFill>
                <a:latin typeface="Arial-Rounded" pitchFamily="34" charset="0"/>
                <a:ea typeface="Arial-Rounded" pitchFamily="34" charset="0"/>
                <a:cs typeface="Arial-Rounded" pitchFamily="34" charset="0"/>
              </a:rPr>
              <a:t>o</a:t>
            </a:r>
            <a:r>
              <a:rPr lang="en-US" sz="11500" dirty="0">
                <a:latin typeface="Arial-Rounded" pitchFamily="34" charset="0"/>
                <a:ea typeface="Arial-Rounded" pitchFamily="34" charset="0"/>
                <a:cs typeface="Arial-Rounded" pitchFamily="34" charset="0"/>
              </a:rPr>
              <a:t>a</a:t>
            </a:r>
            <a:r>
              <a:rPr lang="en-US" sz="11500" dirty="0">
                <a:solidFill>
                  <a:srgbClr val="FF0000"/>
                </a:solidFill>
                <a:latin typeface="Arial-Rounded" pitchFamily="34" charset="0"/>
                <a:ea typeface="Arial-Rounded" pitchFamily="34" charset="0"/>
                <a:cs typeface="Arial-Rounded" pitchFamily="34" charset="0"/>
              </a:rPr>
              <a:t>t</a:t>
            </a:r>
          </a:p>
        </p:txBody>
      </p:sp>
      <p:sp>
        <p:nvSpPr>
          <p:cNvPr id="4" name="Title 1">
            <a:extLst>
              <a:ext uri="{FF2B5EF4-FFF2-40B4-BE49-F238E27FC236}">
                <a16:creationId xmlns:a16="http://schemas.microsoft.com/office/drawing/2014/main" id="{27C9C711-DE1E-3F69-D671-8305B192ECD1}"/>
              </a:ext>
            </a:extLst>
          </p:cNvPr>
          <p:cNvSpPr txBox="1">
            <a:spLocks/>
          </p:cNvSpPr>
          <p:nvPr/>
        </p:nvSpPr>
        <p:spPr>
          <a:xfrm>
            <a:off x="7376319" y="2067674"/>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a:solidFill>
                  <a:srgbClr val="FF0000"/>
                </a:solidFill>
                <a:latin typeface="Arial-Rounded" pitchFamily="34" charset="0"/>
                <a:ea typeface="Arial-Rounded" pitchFamily="34" charset="0"/>
                <a:cs typeface="Arial-Rounded" pitchFamily="34" charset="0"/>
              </a:rPr>
              <a:t>o</a:t>
            </a:r>
            <a:r>
              <a:rPr lang="en-US" sz="11500" dirty="0" err="1">
                <a:latin typeface="Arial-Rounded" pitchFamily="34" charset="0"/>
                <a:ea typeface="Arial-Rounded" pitchFamily="34" charset="0"/>
                <a:cs typeface="Arial-Rounded" pitchFamily="34" charset="0"/>
              </a:rPr>
              <a:t>ă</a:t>
            </a:r>
            <a:r>
              <a:rPr lang="en-US" sz="11500" dirty="0" err="1">
                <a:solidFill>
                  <a:srgbClr val="FF0000"/>
                </a:solidFill>
                <a:latin typeface="Arial-Rounded" pitchFamily="34" charset="0"/>
                <a:ea typeface="Arial-Rounded" pitchFamily="34" charset="0"/>
                <a:cs typeface="Arial-Rounded" pitchFamily="34" charset="0"/>
              </a:rPr>
              <a:t>t</a:t>
            </a:r>
            <a:endParaRPr lang="en-US" sz="115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412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xit" presetSubtype="0" fill="hold" grpId="1"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6" grpId="0"/>
      <p:bldP spid="26" grpId="1"/>
      <p:bldP spid="3" grpId="0"/>
      <p:bldP spid="3" grpId="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oan</a:t>
            </a: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r>
              <a:rPr lang="en-US" sz="8800">
                <a:solidFill>
                  <a:srgbClr val="FF0000"/>
                </a:solidFill>
                <a:latin typeface="Arial-Rounded" pitchFamily="34" charset="0"/>
                <a:ea typeface="Arial-Rounded" pitchFamily="34" charset="0"/>
                <a:cs typeface="Arial-Rounded" pitchFamily="34" charset="0"/>
              </a:rPr>
              <a:t>oan</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442851"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oan</a:t>
            </a:r>
          </a:p>
        </p:txBody>
      </p:sp>
      <p:sp>
        <p:nvSpPr>
          <p:cNvPr id="26" name="Title 1"/>
          <p:cNvSpPr txBox="1">
            <a:spLocks/>
          </p:cNvSpPr>
          <p:nvPr/>
        </p:nvSpPr>
        <p:spPr>
          <a:xfrm>
            <a:off x="3574372"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333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092099"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oăt</a:t>
            </a:r>
          </a:p>
        </p:txBody>
      </p:sp>
    </p:spTree>
    <p:extLst>
      <p:ext uri="{BB962C8B-B14F-4D97-AF65-F5344CB8AC3E}">
        <p14:creationId xmlns:p14="http://schemas.microsoft.com/office/powerpoint/2010/main" val="154167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toán</a:t>
            </a:r>
            <a:endParaRPr lang="en-US" sz="6000" dirty="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xoan</a:t>
            </a:r>
            <a:endParaRPr lang="en-US" sz="60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ngoằn</a:t>
            </a:r>
            <a:endParaRPr lang="en-US" sz="6000" dirty="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132726"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oan</a:t>
            </a:r>
            <a:endParaRPr lang="en-US" sz="60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023519"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oan</a:t>
            </a:r>
            <a:endParaRPr lang="en-US" sz="60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967108"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oăn</a:t>
            </a:r>
            <a:endParaRPr lang="en-US" sz="6000" dirty="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thoăn</a:t>
            </a:r>
            <a:endParaRPr lang="en-US" sz="6000" dirty="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667126"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oăn</a:t>
            </a:r>
            <a:endParaRPr lang="en-US" sz="6000" dirty="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hoạt</a:t>
            </a:r>
            <a:endParaRPr lang="en-US" sz="6000" dirty="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khoát</a:t>
            </a:r>
            <a:endParaRPr lang="en-US" sz="6000" dirty="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choắt</a:t>
            </a:r>
            <a:endParaRPr lang="en-US" sz="6000" dirty="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280319"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Arial-Rounded" pitchFamily="34" charset="0"/>
                <a:ea typeface="Arial-Rounded" pitchFamily="34" charset="0"/>
                <a:cs typeface="Arial-Rounded" pitchFamily="34" charset="0"/>
              </a:rPr>
              <a:t>oat</a:t>
            </a:r>
          </a:p>
        </p:txBody>
      </p:sp>
      <p:sp>
        <p:nvSpPr>
          <p:cNvPr id="26" name="Title 1"/>
          <p:cNvSpPr txBox="1">
            <a:spLocks/>
          </p:cNvSpPr>
          <p:nvPr/>
        </p:nvSpPr>
        <p:spPr>
          <a:xfrm>
            <a:off x="4229488" y="321453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Arial-Rounded" pitchFamily="34" charset="0"/>
                <a:ea typeface="Arial-Rounded" pitchFamily="34" charset="0"/>
                <a:cs typeface="Arial-Rounded" pitchFamily="34" charset="0"/>
              </a:rPr>
              <a:t>oat</a:t>
            </a:r>
          </a:p>
        </p:txBody>
      </p:sp>
      <p:sp>
        <p:nvSpPr>
          <p:cNvPr id="27" name="Title 1"/>
          <p:cNvSpPr txBox="1">
            <a:spLocks/>
          </p:cNvSpPr>
          <p:nvPr/>
        </p:nvSpPr>
        <p:spPr>
          <a:xfrm>
            <a:off x="6939244" y="321453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oăt</a:t>
            </a:r>
            <a:endParaRPr lang="en-US" sz="6000" dirty="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hoắt</a:t>
            </a:r>
            <a:endParaRPr lang="en-US" sz="6000" dirty="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9509919" y="321453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oăt</a:t>
            </a:r>
            <a:endParaRPr lang="en-US" sz="60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3" grpId="0"/>
      <p:bldP spid="13" grpId="1"/>
      <p:bldP spid="18" grpId="0"/>
      <p:bldP spid="18" grpId="1"/>
      <p:bldP spid="25" grpId="0"/>
      <p:bldP spid="25" grpId="1"/>
      <p:bldP spid="26" grpId="0"/>
      <p:bldP spid="26" grpId="1"/>
      <p:bldP spid="27" grpId="0"/>
      <p:bldP spid="27" grpId="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hoa xoan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179705" y="559190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oan</a:t>
            </a:r>
          </a:p>
        </p:txBody>
      </p:sp>
      <p:pic>
        <p:nvPicPr>
          <p:cNvPr id="2050" name="Picture 2" descr="Hoa Xoan - Ý Nghĩa Và Công Dụng Tuyệt Vời Tro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277" y="176153"/>
            <a:ext cx="6676777" cy="5005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ển tập 30 hình nền hoa xoan thân thuộc cho máy t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7878" y="152400"/>
            <a:ext cx="7755897" cy="5194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367" y="174595"/>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5113</TotalTime>
  <Words>946</Words>
  <Application>Microsoft Office PowerPoint</Application>
  <PresentationFormat>Custom</PresentationFormat>
  <Paragraphs>152</Paragraphs>
  <Slides>36</Slides>
  <Notes>22</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.VnArial</vt:lpstr>
      <vt:lpstr>.VnCooper</vt:lpstr>
      <vt:lpstr>Arial</vt:lpstr>
      <vt:lpstr>Arial Rounded MT Bold</vt:lpstr>
      <vt:lpstr>Arial-Rounded</vt:lpstr>
      <vt:lpstr>Arrus-Black</vt:lpstr>
      <vt:lpstr>AvantGarde</vt:lpstr>
      <vt:lpstr>Bandit</vt:lpstr>
      <vt:lpstr>Calibri</vt:lpstr>
      <vt:lpstr>HP001 4 hàng</vt:lpstr>
      <vt:lpstr>Times New Roman</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PhạM Thị ThùY Trang</cp:lastModifiedBy>
  <cp:revision>657</cp:revision>
  <dcterms:created xsi:type="dcterms:W3CDTF">2021-05-08T14:00:55Z</dcterms:created>
  <dcterms:modified xsi:type="dcterms:W3CDTF">2022-12-25T14:27:34Z</dcterms:modified>
</cp:coreProperties>
</file>