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  <p:sldMasterId id="2147483721" r:id="rId4"/>
  </p:sldMasterIdLst>
  <p:notesMasterIdLst>
    <p:notesMasterId r:id="rId24"/>
  </p:notesMasterIdLst>
  <p:sldIdLst>
    <p:sldId id="263" r:id="rId5"/>
    <p:sldId id="264" r:id="rId6"/>
    <p:sldId id="266" r:id="rId7"/>
    <p:sldId id="444" r:id="rId8"/>
    <p:sldId id="268" r:id="rId9"/>
    <p:sldId id="445" r:id="rId10"/>
    <p:sldId id="260" r:id="rId11"/>
    <p:sldId id="447" r:id="rId12"/>
    <p:sldId id="440" r:id="rId13"/>
    <p:sldId id="318" r:id="rId14"/>
    <p:sldId id="448" r:id="rId15"/>
    <p:sldId id="449" r:id="rId16"/>
    <p:sldId id="450" r:id="rId17"/>
    <p:sldId id="451" r:id="rId18"/>
    <p:sldId id="434" r:id="rId19"/>
    <p:sldId id="428" r:id="rId20"/>
    <p:sldId id="442" r:id="rId21"/>
    <p:sldId id="446" r:id="rId22"/>
    <p:sldId id="3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95804-24F5-4AB1-9687-7434F13E842F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EE8B9-7634-4588-8FDF-CDEDA0135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32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77cf0412cd_0_1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77cf0412cd_0_1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951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124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>
          <a:extLst>
            <a:ext uri="{FF2B5EF4-FFF2-40B4-BE49-F238E27FC236}">
              <a16:creationId xmlns:a16="http://schemas.microsoft.com/office/drawing/2014/main" id="{56621AE0-89EB-55E8-49B1-0ABD0F4E5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77cf0412cd_0_1085:notes">
            <a:extLst>
              <a:ext uri="{FF2B5EF4-FFF2-40B4-BE49-F238E27FC236}">
                <a16:creationId xmlns:a16="http://schemas.microsoft.com/office/drawing/2014/main" id="{659F7284-F9BA-4E1D-6454-73704ED14A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77cf0412cd_0_1085:notes">
            <a:extLst>
              <a:ext uri="{FF2B5EF4-FFF2-40B4-BE49-F238E27FC236}">
                <a16:creationId xmlns:a16="http://schemas.microsoft.com/office/drawing/2014/main" id="{2BBE33A1-D827-71C7-DBA6-B060908DB9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214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5967" y="591433"/>
            <a:ext cx="70740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5762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697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801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520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062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358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229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B9AB7B6-2D98-3A00-AD9E-9870DF96F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0"/>
            <a:ext cx="1666249" cy="16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18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1">
  <p:cSld name="Title and Body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82" name="Google Shape;82;p1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83" name="Google Shape;8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" name="Google Shape;85;p19"/>
          <p:cNvSpPr txBox="1">
            <a:spLocks noGrp="1"/>
          </p:cNvSpPr>
          <p:nvPr>
            <p:ph type="title" idx="2"/>
          </p:nvPr>
        </p:nvSpPr>
        <p:spPr>
          <a:xfrm>
            <a:off x="814700" y="3114333"/>
            <a:ext cx="3479200" cy="16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6969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2">
  <p:cSld name="Title and Body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713597" y="2801733"/>
            <a:ext cx="6130800" cy="23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algn="ctr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1" name="Google Shape;91;p2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3" name="Google Shape;93;p2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4" name="Google Shape;94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56202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" name="Google Shape;98;p2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4915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323257" y="417801"/>
            <a:ext cx="12726425" cy="1166151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765167"/>
            <a:ext cx="10572400" cy="3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2044" y="6081176"/>
            <a:ext cx="12200936" cy="776872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" name="Google Shape;27;p4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7599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1">
  <p:cSld name="Section Header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5" name="Google Shape;105;p22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06" name="Google Shape;106;p2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961200" y="1727108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50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5">
  <p:cSld name="Title and Body5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" name="Google Shape;125;p2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26" name="Google Shape;126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" name="Google Shape;128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1861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2">
  <p:cSld name="Section Header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26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33" name="Google Shape;133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961200" y="173379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4577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6">
  <p:cSld name="Title and Body6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9" name="Google Shape;139;p2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40" name="Google Shape;140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2" name="Google Shape;142;p2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03112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7">
  <p:cSld name="Title and Body7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4" name="Google Shape;154;p2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55" name="Google Shape;155;p2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83488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8">
  <p:cSld name="Title and Body8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3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3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62" name="Google Shape;162;p3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3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15113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0">
  <p:cSld name="Title and Body 10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3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0" name="Google Shape;180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" name="Google Shape;182;p3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81619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Only Title 3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3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7" name="Google Shape;187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9" name="Google Shape;189;p3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3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5491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2">
  <p:cSld name="Title and Body 1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36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02" name="Google Shape;202;p3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3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3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27173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DC3E3-7E2E-F4C0-6CA1-46780BBE6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B1974F-E982-3BD8-EC98-523099B65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EFE89-1A63-C1EA-61E4-088ED7532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C7DD0-C35C-5FF5-C7E5-7FF3E6DDD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2B9A9-132A-822F-77B6-FCE9FBA7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59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2309851" y="3437533"/>
            <a:ext cx="4760400" cy="2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7070251" y="3437533"/>
            <a:ext cx="4322800" cy="2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9792095" y="1085165"/>
            <a:ext cx="677300" cy="5404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/>
          <p:nvPr/>
        </p:nvSpPr>
        <p:spPr>
          <a:xfrm>
            <a:off x="10557215" y="484002"/>
            <a:ext cx="2068556" cy="1201369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5"/>
          <p:cNvSpPr/>
          <p:nvPr/>
        </p:nvSpPr>
        <p:spPr>
          <a:xfrm>
            <a:off x="539934" y="884267"/>
            <a:ext cx="1481884" cy="860644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5"/>
          <p:cNvSpPr/>
          <p:nvPr/>
        </p:nvSpPr>
        <p:spPr>
          <a:xfrm>
            <a:off x="1835569" y="483997"/>
            <a:ext cx="638375" cy="509396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5"/>
          <p:cNvSpPr/>
          <p:nvPr/>
        </p:nvSpPr>
        <p:spPr>
          <a:xfrm rot="10800000">
            <a:off x="10267367" y="1935947"/>
            <a:ext cx="1370467" cy="79605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5481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DEA86-C5F2-A8DE-83A1-5BE6B38EA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C78FB-8DCD-3182-C9C9-64343ED7B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DB0D9-547C-D670-1B52-5627418B4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D6482-788D-DBF4-94E0-44F286705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307E2-D6FB-7E50-2ECD-1781E157A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769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3F5DA-2B62-AC3A-F308-57835D83E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ACEA7-8AAB-450B-3BB1-2979BDCAE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6B21A-38A2-DF24-D5F1-B0323171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C1265-E633-B997-C293-504E425C4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64C2A-8618-F672-E944-CBDA8447A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890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48E9-8D49-3F1A-AC9D-5ABF639F5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93238-D695-0948-8D95-0990218655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A4777C-7F25-E410-4166-4546270AD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7DF2AC-D620-164E-567C-16378768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E64FA-08FC-A99B-4D88-1F6684B6F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6A413-2171-B231-3405-A5A6D035B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932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2F6A2-2E1B-2EFE-9C2B-913075C30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B5BDC-9A9F-7D4B-7FF8-7C300FC03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01F1D-CAB2-0590-06E5-04EA4CF9A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FD98EC-3BA1-67CB-AD28-CF56FE2D44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06C7CA-7712-2C8C-CFC8-CAB7CD6A43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64017-A3CC-239D-A34F-DBA4ACC40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E73991-F8F4-F763-85C8-05166BA79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B0C5B1-4A41-09A2-5D2F-E6014457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48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02A4C-0F41-CC06-4A3E-7EBEC1C2C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E81791-1542-AD93-C243-AE80E50A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235EC2-8DB3-4EED-6491-D60F57218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8AFCD2-BBB8-A41A-F3BD-32106716C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43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0206C0-DDF2-5E2A-3727-4191D8C09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E65F3-F8EF-496A-8D38-7833C7FB5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A7013-4BBF-FB41-CCA6-A9FB872F1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A560A8E-CB06-DE66-7A65-8EC0E6A90E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267" y="322005"/>
            <a:ext cx="1845305" cy="18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11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173FE-EB22-CE39-B776-893DBCD95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A829C-237C-FA37-6FE1-9ADAB467B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02FBD-DCFD-7661-1EA3-38DC27C3B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F2A7B4-1A03-9037-F2DD-42A2153A2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FB400-0BFA-7B54-E1B7-F700F7AD0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2ED44F-A1BC-9D00-12B3-931F62B91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79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95686-B53C-64FD-8AFD-2B2C1D91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0CF05B-4AA2-35D2-6E68-47EE3DE6E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F3D93-66A3-A3DC-9428-1FE914BC4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492E1-095C-37DD-18E4-F972E4859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BB46A0-583B-FA1B-A09D-7D186823A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B8419-741D-288B-13FB-37AB868AC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976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C0108-19BB-BA29-EC31-14FDDC91E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61A39F-EC1A-950F-DD02-534977E1D0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D5CF6-F69F-1EB6-26B6-4C7604243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0C012-D6F7-22F1-1623-AB20D5721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CCB69-AA27-12A5-2EA3-B98CCD40B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95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314222-D185-9643-3154-4DBAC5501D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9F39A6-E21E-0325-5E3A-F85D91E63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79A36-1B89-B42D-3517-57F2E1F2B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1D387-2B24-9EBC-C4AA-764FC786A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B9610-7481-346E-B8A7-79A03D28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05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6607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4979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411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0521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3946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9856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5269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7621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5675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8911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92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4B1F3D-C347-A683-0467-1DAC39A2C0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60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Speech Bubble: Rectangle with Corners Rounded 7">
            <a:extLst>
              <a:ext uri="{FF2B5EF4-FFF2-40B4-BE49-F238E27FC236}">
                <a16:creationId xmlns:a16="http://schemas.microsoft.com/office/drawing/2014/main" id="{051D512F-8C7E-7917-3B1D-BBF9046EB02F}"/>
              </a:ext>
            </a:extLst>
          </p:cNvPr>
          <p:cNvSpPr/>
          <p:nvPr userDrawn="1"/>
        </p:nvSpPr>
        <p:spPr>
          <a:xfrm>
            <a:off x="356356" y="273269"/>
            <a:ext cx="11488803" cy="63062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899545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391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8151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68024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B1843-F7E0-2220-59F8-E86A53DF8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1F8F5-4FBE-00D1-8630-52C24303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B50CB-671B-FD89-F194-411DEECF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6D107-330F-BC56-CDFB-04DF018F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CE706-1D2F-BC73-EBDC-13BCABBB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45088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25923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17086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8247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74326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086910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3318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81298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19725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49121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0356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1028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0624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3238367" y="2611800"/>
            <a:ext cx="5715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333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2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63" name="Google Shape;63;p1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64" name="Google Shape;64;p1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1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96496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;p7">
            <a:extLst>
              <a:ext uri="{FF2B5EF4-FFF2-40B4-BE49-F238E27FC236}">
                <a16:creationId xmlns:a16="http://schemas.microsoft.com/office/drawing/2014/main" id="{DFA1FECC-4B8F-960E-1B1B-0BC85F759FB1}"/>
              </a:ext>
            </a:extLst>
          </p:cNvPr>
          <p:cNvSpPr/>
          <p:nvPr userDrawn="1"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" name="Google Shape;46;p7">
            <a:extLst>
              <a:ext uri="{FF2B5EF4-FFF2-40B4-BE49-F238E27FC236}">
                <a16:creationId xmlns:a16="http://schemas.microsoft.com/office/drawing/2014/main" id="{0DD4BAC6-75AB-88AE-0681-741A48FC826F}"/>
              </a:ext>
            </a:extLst>
          </p:cNvPr>
          <p:cNvGrpSpPr/>
          <p:nvPr userDrawn="1"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4" name="Google Shape;47;p7">
              <a:extLst>
                <a:ext uri="{FF2B5EF4-FFF2-40B4-BE49-F238E27FC236}">
                  <a16:creationId xmlns:a16="http://schemas.microsoft.com/office/drawing/2014/main" id="{E36224BC-8D8B-B180-B069-63BC14B8EB22}"/>
                </a:ext>
              </a:extLst>
            </p:cNvPr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" name="Google Shape;48;p7">
              <a:extLst>
                <a:ext uri="{FF2B5EF4-FFF2-40B4-BE49-F238E27FC236}">
                  <a16:creationId xmlns:a16="http://schemas.microsoft.com/office/drawing/2014/main" id="{693522FE-A203-BA3C-8B92-C00744A5E790}"/>
                </a:ext>
              </a:extLst>
            </p:cNvPr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2B4631C-783F-8EEE-14F4-C3223C1BC7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160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Speech Bubble: Rectangle with Corners Rounded 7">
            <a:extLst>
              <a:ext uri="{FF2B5EF4-FFF2-40B4-BE49-F238E27FC236}">
                <a16:creationId xmlns:a16="http://schemas.microsoft.com/office/drawing/2014/main" id="{7B837974-9619-5C5B-023A-51762E957647}"/>
              </a:ext>
            </a:extLst>
          </p:cNvPr>
          <p:cNvSpPr/>
          <p:nvPr userDrawn="1"/>
        </p:nvSpPr>
        <p:spPr>
          <a:xfrm>
            <a:off x="356356" y="273269"/>
            <a:ext cx="11488803" cy="63062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430689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4" r:id="rId21"/>
    <p:sldLayoutId id="2147483685" r:id="rId22"/>
    <p:sldLayoutId id="2147483686" r:id="rId23"/>
    <p:sldLayoutId id="2147483688" r:id="rId24"/>
    <p:sldLayoutId id="2147483689" r:id="rId25"/>
    <p:sldLayoutId id="2147483692" r:id="rId26"/>
    <p:sldLayoutId id="2147483693" r:id="rId27"/>
    <p:sldLayoutId id="2147483694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7C774D-259D-7EC0-6C22-2D2F7BA1B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89377-B3AC-5D96-38FF-BD05D5635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BC0A8-3538-41A1-3B20-63A2DD3A1B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62963-8D2B-401E-8D04-C35F135826E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FE5B7-ED38-2126-DEB3-F666A56C8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0C2B7-87D5-A34C-B75F-48C7C588B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1C6C99E7-DB70-A394-954B-C8D7D03CFBE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2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1320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446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3.mp3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3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5.mp3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36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7.mp3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36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9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4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5" Type="http://schemas.openxmlformats.org/officeDocument/2006/relationships/audio" Target="../media/audio1.wav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9.svg"/><Relationship Id="rId5" Type="http://schemas.openxmlformats.org/officeDocument/2006/relationships/image" Target="../media/image14.png"/><Relationship Id="rId4" Type="http://schemas.openxmlformats.org/officeDocument/2006/relationships/image" Target="../media/image17.sv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audio" Target="../media/audio1.wav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35D66C7C-6A2C-7857-0A01-5516C688A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430" y="1020839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5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D568F305-2F62-6CA3-78A9-692EC96251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9289" y="971550"/>
            <a:ext cx="6976533" cy="4709160"/>
          </a:xfrm>
          <a:prstGeom prst="rect">
            <a:avLst/>
          </a:prstGeom>
        </p:spPr>
      </p:pic>
      <p:sp>
        <p:nvSpPr>
          <p:cNvPr id="3" name="Google Shape;1719;p59">
            <a:extLst>
              <a:ext uri="{FF2B5EF4-FFF2-40B4-BE49-F238E27FC236}">
                <a16:creationId xmlns:a16="http://schemas.microsoft.com/office/drawing/2014/main" id="{346F3914-3437-18B7-D60C-8FEA58B95FB6}"/>
              </a:ext>
            </a:extLst>
          </p:cNvPr>
          <p:cNvSpPr/>
          <p:nvPr/>
        </p:nvSpPr>
        <p:spPr>
          <a:xfrm>
            <a:off x="7638295" y="1889304"/>
            <a:ext cx="4092695" cy="1734006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Thầy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cô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dạy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các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em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học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.</a:t>
            </a:r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5B0F0034-C397-59B9-647F-28506A11F0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79500" y="368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6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4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2803F8AA-A91E-6987-2995-C29CF77D46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439" y="1327150"/>
            <a:ext cx="6115269" cy="4433570"/>
          </a:xfrm>
          <a:prstGeom prst="rect">
            <a:avLst/>
          </a:prstGeom>
        </p:spPr>
      </p:pic>
      <p:sp>
        <p:nvSpPr>
          <p:cNvPr id="3" name="Google Shape;1719;p59">
            <a:extLst>
              <a:ext uri="{FF2B5EF4-FFF2-40B4-BE49-F238E27FC236}">
                <a16:creationId xmlns:a16="http://schemas.microsoft.com/office/drawing/2014/main" id="{52956114-7B25-62FA-B174-4195A9EEBE66}"/>
              </a:ext>
            </a:extLst>
          </p:cNvPr>
          <p:cNvSpPr/>
          <p:nvPr/>
        </p:nvSpPr>
        <p:spPr>
          <a:xfrm>
            <a:off x="7202050" y="1721664"/>
            <a:ext cx="4092695" cy="1833066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Cô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giáo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dạy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các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em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múa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hát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.</a:t>
            </a:r>
          </a:p>
        </p:txBody>
      </p:sp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5E3EF6AD-5C6E-B29D-74EA-BF2826A222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25170" y="882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5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_V5_Image_Text_360P_talk">
            <a:hlinkClick r:id="" action="ppaction://media"/>
            <a:extLst>
              <a:ext uri="{FF2B5EF4-FFF2-40B4-BE49-F238E27FC236}">
                <a16:creationId xmlns:a16="http://schemas.microsoft.com/office/drawing/2014/main" id="{C5FC73D5-80E6-998A-FE2A-8B4795EA92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160" y="947420"/>
            <a:ext cx="5502910" cy="4677474"/>
          </a:xfrm>
          <a:prstGeom prst="rect">
            <a:avLst/>
          </a:prstGeom>
        </p:spPr>
      </p:pic>
      <p:sp>
        <p:nvSpPr>
          <p:cNvPr id="3" name="Google Shape;1719;p59">
            <a:extLst>
              <a:ext uri="{FF2B5EF4-FFF2-40B4-BE49-F238E27FC236}">
                <a16:creationId xmlns:a16="http://schemas.microsoft.com/office/drawing/2014/main" id="{E08F8ADA-5871-FE5B-CF87-E00759789D6C}"/>
              </a:ext>
            </a:extLst>
          </p:cNvPr>
          <p:cNvSpPr/>
          <p:nvPr/>
        </p:nvSpPr>
        <p:spPr>
          <a:xfrm>
            <a:off x="6595110" y="1721664"/>
            <a:ext cx="4699635" cy="2621736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Thầy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cô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ân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cần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hỏi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han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các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em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khi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có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chuyện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không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vui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. </a:t>
            </a:r>
          </a:p>
        </p:txBody>
      </p:sp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B69C4042-3AB1-85C8-F826-4DBF61FDC5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59460" y="5740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6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_V5_Image_Text_360P_talk (1)">
            <a:hlinkClick r:id="" action="ppaction://media"/>
            <a:extLst>
              <a:ext uri="{FF2B5EF4-FFF2-40B4-BE49-F238E27FC236}">
                <a16:creationId xmlns:a16="http://schemas.microsoft.com/office/drawing/2014/main" id="{B384E4A7-1549-BB55-3637-87E6E346B8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460" y="1101090"/>
            <a:ext cx="5384800" cy="4442460"/>
          </a:xfrm>
          <a:prstGeom prst="rect">
            <a:avLst/>
          </a:prstGeom>
        </p:spPr>
      </p:pic>
      <p:sp>
        <p:nvSpPr>
          <p:cNvPr id="3" name="Google Shape;1719;p59">
            <a:extLst>
              <a:ext uri="{FF2B5EF4-FFF2-40B4-BE49-F238E27FC236}">
                <a16:creationId xmlns:a16="http://schemas.microsoft.com/office/drawing/2014/main" id="{45277AB9-FC89-780D-E2A2-6076F45B7BC8}"/>
              </a:ext>
            </a:extLst>
          </p:cNvPr>
          <p:cNvSpPr/>
          <p:nvPr/>
        </p:nvSpPr>
        <p:spPr>
          <a:xfrm>
            <a:off x="6595110" y="1721664"/>
            <a:ext cx="4699635" cy="2816046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Thầy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cô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khuyến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khích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động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viên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các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em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cố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gắng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học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tập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rèn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luyện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</a:p>
        </p:txBody>
      </p:sp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C43B5F99-ED41-9C40-C76C-B684F4A71B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36650" y="4025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1" name="Google Shape;3541;p80"/>
          <p:cNvGrpSpPr/>
          <p:nvPr/>
        </p:nvGrpSpPr>
        <p:grpSpPr>
          <a:xfrm>
            <a:off x="9143154" y="156634"/>
            <a:ext cx="2546773" cy="845820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06" name="Picture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-235374" y="4294294"/>
            <a:ext cx="2655147" cy="2785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 flipH="1">
            <a:off x="9589348" y="4399280"/>
            <a:ext cx="2854113" cy="275166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2965027" y="2550161"/>
            <a:ext cx="6177280" cy="4164753"/>
            <a:chOff x="2734" y="2615"/>
            <a:chExt cx="7922" cy="5340"/>
          </a:xfrm>
        </p:grpSpPr>
        <p:sp>
          <p:nvSpPr>
            <p:cNvPr id="9" name="Oval 8"/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4" name="Oval 0"/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00" name="Picture 99"/>
            <p:cNvPicPr/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74" name="Rounded Rectangle 7">
            <a:extLst>
              <a:ext uri="{FF2B5EF4-FFF2-40B4-BE49-F238E27FC236}">
                <a16:creationId xmlns:a16="http://schemas.microsoft.com/office/drawing/2014/main" id="{7966B10B-2C0B-4CE8-BF34-9B6BCBFF5D6C}"/>
              </a:ext>
            </a:extLst>
          </p:cNvPr>
          <p:cNvSpPr/>
          <p:nvPr/>
        </p:nvSpPr>
        <p:spPr>
          <a:xfrm>
            <a:off x="386927" y="1234441"/>
            <a:ext cx="11418147" cy="1592580"/>
          </a:xfrm>
          <a:prstGeom prst="roundRect">
            <a:avLst/>
          </a:prstGeom>
          <a:solidFill>
            <a:srgbClr val="98DAED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Hoạt động 2: Thể hiện lòng yêu thương, kính yêu thầy cô.</a:t>
            </a:r>
            <a:endParaRPr lang="en-US" sz="48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93436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58936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Oval 8"/>
          <p:cNvSpPr/>
          <p:nvPr/>
        </p:nvSpPr>
        <p:spPr>
          <a:xfrm>
            <a:off x="5295053" y="2552701"/>
            <a:ext cx="1188720" cy="97282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pic>
        <p:nvPicPr>
          <p:cNvPr id="106" name="Picture 105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7786" t="9938" r="21295" b="11346"/>
          <a:stretch>
            <a:fillRect/>
          </a:stretch>
        </p:blipFill>
        <p:spPr>
          <a:xfrm>
            <a:off x="4593167" y="1882141"/>
            <a:ext cx="2811780" cy="46964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05E4233E-7335-4FC6-BCA5-E7F73D14668F}"/>
              </a:ext>
            </a:extLst>
          </p:cNvPr>
          <p:cNvSpPr/>
          <p:nvPr/>
        </p:nvSpPr>
        <p:spPr>
          <a:xfrm>
            <a:off x="7995918" y="590550"/>
            <a:ext cx="3929381" cy="3234603"/>
          </a:xfrm>
          <a:prstGeom prst="cloudCallout">
            <a:avLst>
              <a:gd name="adj1" fmla="val -82054"/>
              <a:gd name="adj2" fmla="val 6746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FA305014-0F5F-45B8-B4DD-51A2507CE909}"/>
              </a:ext>
            </a:extLst>
          </p:cNvPr>
          <p:cNvSpPr/>
          <p:nvPr/>
        </p:nvSpPr>
        <p:spPr>
          <a:xfrm>
            <a:off x="257175" y="600076"/>
            <a:ext cx="3908789" cy="3521378"/>
          </a:xfrm>
          <a:prstGeom prst="cloudCallout">
            <a:avLst>
              <a:gd name="adj1" fmla="val 76095"/>
              <a:gd name="adj2" fmla="val 7050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Các em cần làm gì để thể hiện lòng biết ơn, kính yêu thầy cô?</a:t>
            </a:r>
            <a:endParaRPr lang="en-US"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970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>
          <a:extLst>
            <a:ext uri="{FF2B5EF4-FFF2-40B4-BE49-F238E27FC236}">
              <a16:creationId xmlns:a16="http://schemas.microsoft.com/office/drawing/2014/main" id="{F1F0D0EA-7260-1640-2198-2FDEB9D79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60C1F2-2C66-9BBC-144D-597F11058A1A}"/>
              </a:ext>
            </a:extLst>
          </p:cNvPr>
          <p:cNvSpPr/>
          <p:nvPr/>
        </p:nvSpPr>
        <p:spPr>
          <a:xfrm>
            <a:off x="2857500" y="2830286"/>
            <a:ext cx="6477000" cy="1197428"/>
          </a:xfrm>
          <a:prstGeom prst="roundRect">
            <a:avLst/>
          </a:prstGeom>
          <a:solidFill>
            <a:srgbClr val="F98F92"/>
          </a:solidFill>
          <a:ln>
            <a:solidFill>
              <a:srgbClr val="F76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tỏ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lòng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451F2E9-52FF-A443-5553-9080E8C3CA8E}"/>
              </a:ext>
            </a:extLst>
          </p:cNvPr>
          <p:cNvSpPr/>
          <p:nvPr/>
        </p:nvSpPr>
        <p:spPr>
          <a:xfrm>
            <a:off x="1393997" y="1443589"/>
            <a:ext cx="2209800" cy="95124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A82B31-CC2E-DF2C-E6BA-8D69811843CF}"/>
              </a:ext>
            </a:extLst>
          </p:cNvPr>
          <p:cNvSpPr/>
          <p:nvPr/>
        </p:nvSpPr>
        <p:spPr>
          <a:xfrm>
            <a:off x="8067675" y="847725"/>
            <a:ext cx="2916011" cy="15471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Chăm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nghe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giảng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D5888D-203A-6FC5-FDDC-7BE62AAF9A2F}"/>
              </a:ext>
            </a:extLst>
          </p:cNvPr>
          <p:cNvGrpSpPr/>
          <p:nvPr/>
        </p:nvGrpSpPr>
        <p:grpSpPr>
          <a:xfrm>
            <a:off x="788671" y="4772231"/>
            <a:ext cx="3202682" cy="951243"/>
            <a:chOff x="1192684" y="4772231"/>
            <a:chExt cx="2411114" cy="95124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7782A22-2EF1-48A5-1E91-C5C9FF25585F}"/>
                </a:ext>
              </a:extLst>
            </p:cNvPr>
            <p:cNvSpPr/>
            <p:nvPr/>
          </p:nvSpPr>
          <p:spPr>
            <a:xfrm>
              <a:off x="1235709" y="4772231"/>
              <a:ext cx="2368089" cy="95124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708DE5-1D64-3483-556F-55BC956AF1FA}"/>
                </a:ext>
              </a:extLst>
            </p:cNvPr>
            <p:cNvSpPr txBox="1"/>
            <p:nvPr/>
          </p:nvSpPr>
          <p:spPr>
            <a:xfrm>
              <a:off x="1192684" y="4865658"/>
              <a:ext cx="234629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việc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riêng</a:t>
              </a:r>
              <a:endPara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74072A0-8F02-ECA2-9555-E74DEFC81429}"/>
              </a:ext>
            </a:extLst>
          </p:cNvPr>
          <p:cNvGrpSpPr/>
          <p:nvPr/>
        </p:nvGrpSpPr>
        <p:grpSpPr>
          <a:xfrm>
            <a:off x="7977514" y="4637314"/>
            <a:ext cx="3525096" cy="1103785"/>
            <a:chOff x="8788994" y="4637314"/>
            <a:chExt cx="2428449" cy="110378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7E2D486-4B65-17BC-2D1B-CBDD91380620}"/>
                </a:ext>
              </a:extLst>
            </p:cNvPr>
            <p:cNvSpPr/>
            <p:nvPr/>
          </p:nvSpPr>
          <p:spPr>
            <a:xfrm>
              <a:off x="8811359" y="4637314"/>
              <a:ext cx="2335611" cy="1086159"/>
            </a:xfrm>
            <a:prstGeom prst="roundRect">
              <a:avLst/>
            </a:prstGeom>
            <a:solidFill>
              <a:srgbClr val="CC99FF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CBF3A70-5419-4D93-99D2-C70E34A57313}"/>
                </a:ext>
              </a:extLst>
            </p:cNvPr>
            <p:cNvSpPr txBox="1"/>
            <p:nvPr/>
          </p:nvSpPr>
          <p:spPr>
            <a:xfrm>
              <a:off x="8788994" y="4786992"/>
              <a:ext cx="230624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àm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thiệp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tặng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hoa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thầy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cô</a:t>
              </a:r>
              <a:endPara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8CAC8D-711D-CEA2-544D-EC09B66867DC}"/>
                </a:ext>
              </a:extLst>
            </p:cNvPr>
            <p:cNvSpPr txBox="1"/>
            <p:nvPr/>
          </p:nvSpPr>
          <p:spPr>
            <a:xfrm>
              <a:off x="9820944" y="5090627"/>
              <a:ext cx="139649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F1C7880-4A66-7868-984A-27627CD19E7B}"/>
              </a:ext>
            </a:extLst>
          </p:cNvPr>
          <p:cNvCxnSpPr>
            <a:endCxn id="3" idx="2"/>
          </p:cNvCxnSpPr>
          <p:nvPr/>
        </p:nvCxnSpPr>
        <p:spPr>
          <a:xfrm flipH="1" flipV="1">
            <a:off x="2498897" y="2394832"/>
            <a:ext cx="904060" cy="43545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5921025-C4BD-CDA3-2FFC-82E12BC5C878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8773886" y="2394832"/>
            <a:ext cx="751795" cy="43545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D604335-A6AF-2E7F-A7BA-5F07A7425317}"/>
              </a:ext>
            </a:extLst>
          </p:cNvPr>
          <p:cNvCxnSpPr>
            <a:cxnSpLocks/>
          </p:cNvCxnSpPr>
          <p:nvPr/>
        </p:nvCxnSpPr>
        <p:spPr>
          <a:xfrm>
            <a:off x="8705383" y="4018189"/>
            <a:ext cx="803112" cy="58782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916CA6-654C-8E83-2670-52498A081F05}"/>
              </a:ext>
            </a:extLst>
          </p:cNvPr>
          <p:cNvCxnSpPr>
            <a:cxnSpLocks/>
          </p:cNvCxnSpPr>
          <p:nvPr/>
        </p:nvCxnSpPr>
        <p:spPr>
          <a:xfrm flipH="1">
            <a:off x="2498897" y="4027714"/>
            <a:ext cx="1035345" cy="74451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B483B23-AFBB-7053-7200-B72542AA7071}"/>
              </a:ext>
            </a:extLst>
          </p:cNvPr>
          <p:cNvGrpSpPr/>
          <p:nvPr/>
        </p:nvGrpSpPr>
        <p:grpSpPr>
          <a:xfrm>
            <a:off x="4439170" y="4772230"/>
            <a:ext cx="2935276" cy="951243"/>
            <a:chOff x="5164646" y="4772230"/>
            <a:chExt cx="2209800" cy="95124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E0B3FF0-D59E-861B-10CB-C69654DE528F}"/>
                </a:ext>
              </a:extLst>
            </p:cNvPr>
            <p:cNvSpPr/>
            <p:nvPr/>
          </p:nvSpPr>
          <p:spPr>
            <a:xfrm>
              <a:off x="5164646" y="4772230"/>
              <a:ext cx="2209800" cy="951243"/>
            </a:xfrm>
            <a:prstGeom prst="roundRect">
              <a:avLst/>
            </a:prstGeom>
            <a:solidFill>
              <a:srgbClr val="FDC7DC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1722EC0-5A12-65ED-3A94-C72EC72AB534}"/>
                </a:ext>
              </a:extLst>
            </p:cNvPr>
            <p:cNvSpPr txBox="1"/>
            <p:nvPr/>
          </p:nvSpPr>
          <p:spPr>
            <a:xfrm>
              <a:off x="5268686" y="4810772"/>
              <a:ext cx="206346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ích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cực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tham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gia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FA98287-6B77-A21F-2F03-47E9552EE667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5947818" y="4027714"/>
            <a:ext cx="148182" cy="78305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294891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10708747" y="1340334"/>
            <a:ext cx="1374677" cy="109728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7" name="Google Shape;227;p40"/>
          <p:cNvGrpSpPr/>
          <p:nvPr/>
        </p:nvGrpSpPr>
        <p:grpSpPr>
          <a:xfrm>
            <a:off x="134974" y="1870515"/>
            <a:ext cx="2589180" cy="2998348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9349465" y="1612096"/>
            <a:ext cx="2683295" cy="3188617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130393" y="647997"/>
            <a:ext cx="1561059" cy="90662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611" y="4675051"/>
            <a:ext cx="12192392" cy="2182963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4710008" y="4278208"/>
            <a:ext cx="2666153" cy="1467273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90" name="Google Shape;490;p40"/>
          <p:cNvSpPr/>
          <p:nvPr/>
        </p:nvSpPr>
        <p:spPr>
          <a:xfrm>
            <a:off x="8722949" y="5016467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1" name="Google Shape;491;p40"/>
          <p:cNvSpPr/>
          <p:nvPr/>
        </p:nvSpPr>
        <p:spPr>
          <a:xfrm>
            <a:off x="-18967" y="5016481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92" name="Google Shape;492;p40"/>
          <p:cNvGrpSpPr/>
          <p:nvPr/>
        </p:nvGrpSpPr>
        <p:grpSpPr>
          <a:xfrm>
            <a:off x="10298997" y="3677713"/>
            <a:ext cx="1472200" cy="275380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756471" y="3555885"/>
            <a:ext cx="1485367" cy="2967900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31700" y="5984241"/>
            <a:ext cx="674793" cy="674793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57CDA256-8905-A2E4-F44F-929651D823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210" y="1339472"/>
            <a:ext cx="8254699" cy="2853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yellow, bedroom, room&#10;&#10;Description automatically generated">
            <a:extLst>
              <a:ext uri="{FF2B5EF4-FFF2-40B4-BE49-F238E27FC236}">
                <a16:creationId xmlns:a16="http://schemas.microsoft.com/office/drawing/2014/main" id="{85508F23-2A0F-E74A-5E7B-760CA80FD6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ài hát- Cô giáo em">
            <a:hlinkClick r:id="" action="ppaction://media"/>
            <a:extLst>
              <a:ext uri="{FF2B5EF4-FFF2-40B4-BE49-F238E27FC236}">
                <a16:creationId xmlns:a16="http://schemas.microsoft.com/office/drawing/2014/main" id="{F410ABC4-5163-83AE-7450-15ABB62023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7334"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3E5E50-BCF2-2066-92F4-082F75D22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958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8A61EF-172D-01E9-D95E-19FE042F7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51" y="2296734"/>
            <a:ext cx="4182218" cy="42248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9840F68-CBDB-A61A-A540-69A924C02101}"/>
              </a:ext>
            </a:extLst>
          </p:cNvPr>
          <p:cNvGrpSpPr/>
          <p:nvPr/>
        </p:nvGrpSpPr>
        <p:grpSpPr>
          <a:xfrm>
            <a:off x="4090670" y="850900"/>
            <a:ext cx="7290052" cy="1606550"/>
            <a:chOff x="4490720" y="1889760"/>
            <a:chExt cx="7290052" cy="274210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69EA61B-AF64-3B19-8484-7C4ACEC7F5BB}"/>
                </a:ext>
              </a:extLst>
            </p:cNvPr>
            <p:cNvSpPr/>
            <p:nvPr/>
          </p:nvSpPr>
          <p:spPr>
            <a:xfrm>
              <a:off x="4490720" y="1889760"/>
              <a:ext cx="7290052" cy="2742108"/>
            </a:xfrm>
            <a:prstGeom prst="roundRect">
              <a:avLst/>
            </a:prstGeom>
            <a:solidFill>
              <a:srgbClr val="FFFFCC"/>
            </a:solidFill>
            <a:ln w="1905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1D8E5E-90AD-F238-8117-4D41D19D3AFE}"/>
                </a:ext>
              </a:extLst>
            </p:cNvPr>
            <p:cNvSpPr txBox="1"/>
            <p:nvPr/>
          </p:nvSpPr>
          <p:spPr>
            <a:xfrm>
              <a:off x="4581401" y="1931070"/>
              <a:ext cx="7085830" cy="26791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Nội dung bài hát nói về điều gì?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8CFDE9E-F6F1-BB05-0C83-5F6B5859214D}"/>
              </a:ext>
            </a:extLst>
          </p:cNvPr>
          <p:cNvGrpSpPr/>
          <p:nvPr/>
        </p:nvGrpSpPr>
        <p:grpSpPr>
          <a:xfrm>
            <a:off x="4277360" y="2946400"/>
            <a:ext cx="7290052" cy="1606550"/>
            <a:chOff x="4490720" y="1889760"/>
            <a:chExt cx="7290052" cy="274210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76ED8C1-65E3-9407-4FFD-B881F4141985}"/>
                </a:ext>
              </a:extLst>
            </p:cNvPr>
            <p:cNvSpPr/>
            <p:nvPr/>
          </p:nvSpPr>
          <p:spPr>
            <a:xfrm>
              <a:off x="4490720" y="1889760"/>
              <a:ext cx="7290052" cy="2742108"/>
            </a:xfrm>
            <a:prstGeom prst="roundRect">
              <a:avLst/>
            </a:prstGeom>
            <a:solidFill>
              <a:srgbClr val="FFFFCC"/>
            </a:solidFill>
            <a:ln w="1905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BC6FFF2-03E8-7951-C2E3-87D18061AD34}"/>
                </a:ext>
              </a:extLst>
            </p:cNvPr>
            <p:cNvSpPr txBox="1"/>
            <p:nvPr/>
          </p:nvSpPr>
          <p:spPr>
            <a:xfrm>
              <a:off x="4581401" y="1931070"/>
              <a:ext cx="7085830" cy="26791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 cảm thấy như thế nào khi hát bài hát này?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579226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FF18E870-DD45-2C2D-D84A-2ECCFC2018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58344"/>
          <a:stretch/>
        </p:blipFill>
        <p:spPr>
          <a:xfrm>
            <a:off x="4658730" y="3298776"/>
            <a:ext cx="3039290" cy="218122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4034E427-341E-B779-8FE3-20E9528EEC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58344"/>
          <a:stretch/>
        </p:blipFill>
        <p:spPr>
          <a:xfrm rot="20152372">
            <a:off x="9668975" y="2031538"/>
            <a:ext cx="3039290" cy="2181225"/>
          </a:xfrm>
          <a:prstGeom prst="rect">
            <a:avLst/>
          </a:prstGeom>
        </p:spPr>
      </p:pic>
      <p:pic>
        <p:nvPicPr>
          <p:cNvPr id="6144" name="Graphic 6143">
            <a:extLst>
              <a:ext uri="{FF2B5EF4-FFF2-40B4-BE49-F238E27FC236}">
                <a16:creationId xmlns:a16="http://schemas.microsoft.com/office/drawing/2014/main" id="{3A954409-DF54-F287-8D75-33B2EAC557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80622"/>
          <a:stretch/>
        </p:blipFill>
        <p:spPr>
          <a:xfrm>
            <a:off x="3321673" y="1886159"/>
            <a:ext cx="1413870" cy="2181225"/>
          </a:xfrm>
          <a:prstGeom prst="rect">
            <a:avLst/>
          </a:prstGeom>
        </p:spPr>
      </p:pic>
      <p:pic>
        <p:nvPicPr>
          <p:cNvPr id="6145" name="Graphic 6144">
            <a:extLst>
              <a:ext uri="{FF2B5EF4-FFF2-40B4-BE49-F238E27FC236}">
                <a16:creationId xmlns:a16="http://schemas.microsoft.com/office/drawing/2014/main" id="{F6254630-0C64-A9FF-DF1C-12A60482C4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80622"/>
          <a:stretch/>
        </p:blipFill>
        <p:spPr>
          <a:xfrm rot="1618634">
            <a:off x="3528371" y="5178075"/>
            <a:ext cx="1413870" cy="2181225"/>
          </a:xfrm>
          <a:prstGeom prst="rect">
            <a:avLst/>
          </a:prstGeom>
        </p:spPr>
      </p:pic>
      <p:pic>
        <p:nvPicPr>
          <p:cNvPr id="6147" name="Graphic 6146">
            <a:extLst>
              <a:ext uri="{FF2B5EF4-FFF2-40B4-BE49-F238E27FC236}">
                <a16:creationId xmlns:a16="http://schemas.microsoft.com/office/drawing/2014/main" id="{8C600C39-5846-2897-AA58-2A30700CBB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31152" y="6011512"/>
            <a:ext cx="333375" cy="514350"/>
          </a:xfrm>
          <a:prstGeom prst="rect">
            <a:avLst/>
          </a:prstGeom>
        </p:spPr>
      </p:pic>
      <p:pic>
        <p:nvPicPr>
          <p:cNvPr id="6149" name="Graphic 6148">
            <a:extLst>
              <a:ext uri="{FF2B5EF4-FFF2-40B4-BE49-F238E27FC236}">
                <a16:creationId xmlns:a16="http://schemas.microsoft.com/office/drawing/2014/main" id="{BC0D2307-C815-175D-A12C-CEEBCC69D1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20571" y="65390"/>
            <a:ext cx="333375" cy="514350"/>
          </a:xfrm>
          <a:prstGeom prst="rect">
            <a:avLst/>
          </a:prstGeom>
        </p:spPr>
      </p:pic>
      <p:pic>
        <p:nvPicPr>
          <p:cNvPr id="6151" name="Graphic 6150">
            <a:extLst>
              <a:ext uri="{FF2B5EF4-FFF2-40B4-BE49-F238E27FC236}">
                <a16:creationId xmlns:a16="http://schemas.microsoft.com/office/drawing/2014/main" id="{0D4C43DB-814A-E531-A4D1-C6C8BE0FC4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12971" y="168006"/>
            <a:ext cx="640141" cy="987646"/>
          </a:xfrm>
          <a:prstGeom prst="rect">
            <a:avLst/>
          </a:prstGeom>
        </p:spPr>
      </p:pic>
      <p:pic>
        <p:nvPicPr>
          <p:cNvPr id="6" name="Picture 5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id="{C3C0ADED-A4B5-AF7A-01F3-84F42C25EF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2149" y="1799716"/>
            <a:ext cx="9059441" cy="2938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4F8E34-06DE-B23D-EAB1-F1098BAA36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0755" y="941794"/>
            <a:ext cx="2267909" cy="859611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6ADFE33-022A-E4F1-D794-82FB8B081A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938" y="5052060"/>
            <a:ext cx="1666249" cy="16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4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3E5E50-BCF2-2066-92F4-082F75D22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9586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9840F68-CBDB-A61A-A540-69A924C02101}"/>
              </a:ext>
            </a:extLst>
          </p:cNvPr>
          <p:cNvGrpSpPr/>
          <p:nvPr/>
        </p:nvGrpSpPr>
        <p:grpSpPr>
          <a:xfrm>
            <a:off x="3860800" y="2357298"/>
            <a:ext cx="7363460" cy="2694762"/>
            <a:chOff x="4683760" y="1715948"/>
            <a:chExt cx="6903972" cy="308973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69EA61B-AF64-3B19-8484-7C4ACEC7F5BB}"/>
                </a:ext>
              </a:extLst>
            </p:cNvPr>
            <p:cNvSpPr/>
            <p:nvPr/>
          </p:nvSpPr>
          <p:spPr>
            <a:xfrm>
              <a:off x="4683760" y="1715948"/>
              <a:ext cx="6903972" cy="3089732"/>
            </a:xfrm>
            <a:prstGeom prst="roundRect">
              <a:avLst/>
            </a:prstGeom>
            <a:solidFill>
              <a:srgbClr val="E6FFD9"/>
            </a:solidFill>
            <a:ln w="19050">
              <a:solidFill>
                <a:schemeClr val="accent5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1D8E5E-90AD-F238-8117-4D41D19D3AFE}"/>
                </a:ext>
              </a:extLst>
            </p:cNvPr>
            <p:cNvSpPr txBox="1"/>
            <p:nvPr/>
          </p:nvSpPr>
          <p:spPr>
            <a:xfrm>
              <a:off x="4997766" y="1829653"/>
              <a:ext cx="6275959" cy="1584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Biết được các công việc hằng ngày của thầy, cô giáo;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Biết thể hiện lòng biết ơn và kính yêu thầy, cô giáo;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76BA156-129B-542E-779C-D4FD93AAF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3767" y="2204720"/>
            <a:ext cx="3662975" cy="43299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6C0C49-23A9-7EF1-1E11-ADC5F4BFA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152" y="718516"/>
            <a:ext cx="5803895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65547"/>
      </p:ext>
    </p:extLst>
  </p:cSld>
  <p:clrMapOvr>
    <a:masterClrMapping/>
  </p:clrMapOvr>
  <p:transition spd="slow">
    <p:cov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EB0AB0-C0FB-36F0-967A-8CE0F07A0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1753E9BD-7B83-1775-A8D9-40A34D958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113" y="97969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1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65FA6349-AB00-847B-F78E-3CED19E35E37}"/>
              </a:ext>
            </a:extLst>
          </p:cNvPr>
          <p:cNvSpPr/>
          <p:nvPr/>
        </p:nvSpPr>
        <p:spPr>
          <a:xfrm>
            <a:off x="170180" y="654175"/>
            <a:ext cx="11805920" cy="16297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Hoạt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động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1: Chia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sẻ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những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điều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Thầy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cô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làm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cho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em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hằng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ngày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284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56773-2CD8-DC99-0510-05D90B350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D82615-C927-9FEE-1146-BD466BE47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265" y="519112"/>
            <a:ext cx="8055946" cy="29098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B50AD0-1C2B-6C5F-4A7A-EBF66F848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00" y="3497168"/>
            <a:ext cx="6879907" cy="275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0072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0F4C358-D944-C303-7AF9-D36C0DE4B9DD}"/>
              </a:ext>
            </a:extLst>
          </p:cNvPr>
          <p:cNvGrpSpPr/>
          <p:nvPr/>
        </p:nvGrpSpPr>
        <p:grpSpPr>
          <a:xfrm>
            <a:off x="200274" y="2023189"/>
            <a:ext cx="6238626" cy="2834561"/>
            <a:chOff x="5875675" y="3566239"/>
            <a:chExt cx="6238626" cy="2834561"/>
          </a:xfrm>
        </p:grpSpPr>
        <p:pic>
          <p:nvPicPr>
            <p:cNvPr id="5" name="Picture 318">
              <a:extLst>
                <a:ext uri="{FF2B5EF4-FFF2-40B4-BE49-F238E27FC236}">
                  <a16:creationId xmlns:a16="http://schemas.microsoft.com/office/drawing/2014/main" id="{9418423C-A40F-F7A3-84AA-BB87B5804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9071D6-231A-4012-E7E9-E9788984A497}"/>
                </a:ext>
              </a:extLst>
            </p:cNvPr>
            <p:cNvSpPr txBox="1"/>
            <p:nvPr/>
          </p:nvSpPr>
          <p:spPr>
            <a:xfrm>
              <a:off x="7562850" y="5829300"/>
              <a:ext cx="26384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EE902C7-83BB-47CC-DD9A-E0151A2248DD}"/>
              </a:ext>
            </a:extLst>
          </p:cNvPr>
          <p:cNvGrpSpPr/>
          <p:nvPr/>
        </p:nvGrpSpPr>
        <p:grpSpPr>
          <a:xfrm>
            <a:off x="6219825" y="266700"/>
            <a:ext cx="5524500" cy="2105011"/>
            <a:chOff x="220394" y="27442"/>
            <a:chExt cx="4162483" cy="3552776"/>
          </a:xfrm>
          <a:solidFill>
            <a:srgbClr val="CCFFFF"/>
          </a:solidFill>
        </p:grpSpPr>
        <p:sp>
          <p:nvSpPr>
            <p:cNvPr id="8" name="椭圆 31">
              <a:extLst>
                <a:ext uri="{FF2B5EF4-FFF2-40B4-BE49-F238E27FC236}">
                  <a16:creationId xmlns:a16="http://schemas.microsoft.com/office/drawing/2014/main" id="{1A8B5DBF-863F-6ED0-795B-255888F47EF6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4623E6A9-5C46-E8A1-8DF5-7021F4591FA0}"/>
                </a:ext>
              </a:extLst>
            </p:cNvPr>
            <p:cNvSpPr txBox="1"/>
            <p:nvPr/>
          </p:nvSpPr>
          <p:spPr>
            <a:xfrm>
              <a:off x="335010" y="327552"/>
              <a:ext cx="4007496" cy="3252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 hãy kể lại những điều thầy cô đã làm cho em hằng ngày ở lớp, trường.</a:t>
              </a:r>
              <a:endPara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56CACF-BB04-2518-DE8C-519D71C95D8D}"/>
              </a:ext>
            </a:extLst>
          </p:cNvPr>
          <p:cNvGrpSpPr/>
          <p:nvPr/>
        </p:nvGrpSpPr>
        <p:grpSpPr>
          <a:xfrm>
            <a:off x="6143625" y="2524125"/>
            <a:ext cx="5410200" cy="1493489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12" name="椭圆 31">
              <a:extLst>
                <a:ext uri="{FF2B5EF4-FFF2-40B4-BE49-F238E27FC236}">
                  <a16:creationId xmlns:a16="http://schemas.microsoft.com/office/drawing/2014/main" id="{D3CECBF0-032E-6984-383A-5AC8191A9217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3" name="Hộp Văn bản 23">
              <a:extLst>
                <a:ext uri="{FF2B5EF4-FFF2-40B4-BE49-F238E27FC236}">
                  <a16:creationId xmlns:a16="http://schemas.microsoft.com/office/drawing/2014/main" id="{EFB6E950-5D32-46A0-E05C-1B88BF34A81D}"/>
                </a:ext>
              </a:extLst>
            </p:cNvPr>
            <p:cNvSpPr txBox="1"/>
            <p:nvPr/>
          </p:nvSpPr>
          <p:spPr>
            <a:xfrm>
              <a:off x="298368" y="584143"/>
              <a:ext cx="4007496" cy="2232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Kể lại một chuyện em nhớ nhất về thầy, cô giáo.</a:t>
              </a:r>
              <a:endPara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2584414-82BF-0EC5-9C5B-9474131A96EF}"/>
              </a:ext>
            </a:extLst>
          </p:cNvPr>
          <p:cNvGrpSpPr/>
          <p:nvPr/>
        </p:nvGrpSpPr>
        <p:grpSpPr>
          <a:xfrm>
            <a:off x="6200775" y="4352925"/>
            <a:ext cx="5410200" cy="1493489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17" name="椭圆 31">
              <a:extLst>
                <a:ext uri="{FF2B5EF4-FFF2-40B4-BE49-F238E27FC236}">
                  <a16:creationId xmlns:a16="http://schemas.microsoft.com/office/drawing/2014/main" id="{83B3DD11-180F-07D3-87B0-489BA0A4E93A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8" name="Hộp Văn bản 23">
              <a:extLst>
                <a:ext uri="{FF2B5EF4-FFF2-40B4-BE49-F238E27FC236}">
                  <a16:creationId xmlns:a16="http://schemas.microsoft.com/office/drawing/2014/main" id="{DF429A6F-E2C9-71F7-CF26-6EC77D9062DF}"/>
                </a:ext>
              </a:extLst>
            </p:cNvPr>
            <p:cNvSpPr txBox="1"/>
            <p:nvPr/>
          </p:nvSpPr>
          <p:spPr>
            <a:xfrm>
              <a:off x="305696" y="524930"/>
              <a:ext cx="4007496" cy="2232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 cảm nhận của em về thầy, cô giáo</a:t>
              </a:r>
              <a:endPara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9747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259</Words>
  <Application>Microsoft Office PowerPoint</Application>
  <PresentationFormat>Widescreen</PresentationFormat>
  <Paragraphs>23</Paragraphs>
  <Slides>19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宋体</vt:lpstr>
      <vt:lpstr>Arial</vt:lpstr>
      <vt:lpstr>Calibri</vt:lpstr>
      <vt:lpstr>Calibri Light</vt:lpstr>
      <vt:lpstr>Cambria</vt:lpstr>
      <vt:lpstr>等线</vt:lpstr>
      <vt:lpstr>Georgia</vt:lpstr>
      <vt:lpstr>Lato</vt:lpstr>
      <vt:lpstr>Patrick Hand</vt:lpstr>
      <vt:lpstr>Roboto Condensed Light</vt:lpstr>
      <vt:lpstr>Times New Roman</vt:lpstr>
      <vt:lpstr>End of Course Jeopardy by Slidesgo</vt:lpstr>
      <vt:lpstr>Office Theme</vt:lpstr>
      <vt:lpstr>1_Simple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Khanh Huyen</cp:lastModifiedBy>
  <cp:revision>38</cp:revision>
  <dcterms:created xsi:type="dcterms:W3CDTF">2023-08-01T03:10:33Z</dcterms:created>
  <dcterms:modified xsi:type="dcterms:W3CDTF">2025-12-02T15:24:56Z</dcterms:modified>
</cp:coreProperties>
</file>