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  <p:sldMasterId id="2147483759" r:id="rId3"/>
    <p:sldMasterId id="2147483771" r:id="rId4"/>
    <p:sldMasterId id="2147483783" r:id="rId5"/>
    <p:sldMasterId id="2147483795" r:id="rId6"/>
    <p:sldMasterId id="2147483807" r:id="rId7"/>
    <p:sldMasterId id="2147483819" r:id="rId8"/>
    <p:sldMasterId id="2147483831" r:id="rId9"/>
  </p:sldMasterIdLst>
  <p:notesMasterIdLst>
    <p:notesMasterId r:id="rId29"/>
  </p:notesMasterIdLst>
  <p:sldIdLst>
    <p:sldId id="304" r:id="rId10"/>
    <p:sldId id="323" r:id="rId11"/>
    <p:sldId id="257" r:id="rId12"/>
    <p:sldId id="2007577127" r:id="rId13"/>
    <p:sldId id="285" r:id="rId14"/>
    <p:sldId id="2007577129" r:id="rId15"/>
    <p:sldId id="2007577130" r:id="rId16"/>
    <p:sldId id="2007577131" r:id="rId17"/>
    <p:sldId id="259" r:id="rId18"/>
    <p:sldId id="282" r:id="rId19"/>
    <p:sldId id="427" r:id="rId20"/>
    <p:sldId id="2007577121" r:id="rId21"/>
    <p:sldId id="364" r:id="rId22"/>
    <p:sldId id="2007577122" r:id="rId23"/>
    <p:sldId id="2007577123" r:id="rId24"/>
    <p:sldId id="2007577128" r:id="rId25"/>
    <p:sldId id="280" r:id="rId26"/>
    <p:sldId id="2007577126" r:id="rId27"/>
    <p:sldId id="33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77" autoAdjust="0"/>
    <p:restoredTop sz="90762" autoAdjust="0"/>
  </p:normalViewPr>
  <p:slideViewPr>
    <p:cSldViewPr snapToGrid="0">
      <p:cViewPr varScale="1">
        <p:scale>
          <a:sx n="68" d="100"/>
          <a:sy n="68" d="100"/>
        </p:scale>
        <p:origin x="63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commentAuthors" Target="commentAuthor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4B9B1-D581-4DBF-B1D6-BABDDB25F6B1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93BBBB-45B5-4101-A992-BD8B4C249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784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0C05BE-EE21-4605-9A26-FC31DBBED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5560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2494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3554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0C05BE-EE21-4605-9A26-FC31DBBED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838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2755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666107-053E-402F-B027-3BF806044D5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353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loa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phát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dừng</a:t>
            </a:r>
            <a:r>
              <a:rPr lang="en-US" altLang="zh-CN" dirty="0"/>
              <a:t> </a:t>
            </a:r>
            <a:r>
              <a:rPr lang="en-US" altLang="zh-CN" dirty="0" err="1"/>
              <a:t>nhạc</a:t>
            </a:r>
            <a:r>
              <a:rPr lang="en-US" altLang="zh-CN" dirty="0"/>
              <a:t> </a:t>
            </a:r>
            <a:r>
              <a:rPr lang="en-US" altLang="zh-CN" dirty="0" err="1"/>
              <a:t>nhé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951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9EA073-F624-4BD9-B49E-49024B79A0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701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0C05BE-EE21-4605-9A26-FC31DBBED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210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3BBBB-45B5-4101-A992-BD8B4C2491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91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28345-8738-C367-A112-E68C94339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8B0321-7DD9-45C4-ACA9-B5C0A90873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C75F90-8264-4DA2-E0FA-2C406A9F06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DE76B3-CD98-A6DA-F013-73E6D42671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0C05BE-EE21-4605-9A26-FC31DBBED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358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599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194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91214-4670-49C0-8DED-2C5BAC209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59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39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5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1152630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7011138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40833189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88076894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5129799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162560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0831968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1294576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085830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9375134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636117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279908431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068801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397213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21608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9845267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859858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232986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6755078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6771821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126873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7574365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94668392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224252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0970887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0319775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6568930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0741142"/>
      </p:ext>
    </p:extLst>
  </p:cSld>
  <p:clrMapOvr>
    <a:masterClrMapping/>
  </p:clrMapOvr>
  <p:transition spd="slow"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5535210"/>
      </p:ext>
    </p:extLst>
  </p:cSld>
  <p:clrMapOvr>
    <a:masterClrMapping/>
  </p:clrMapOvr>
  <p:transition spd="slow">
    <p:comb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424647"/>
      </p:ext>
    </p:extLst>
  </p:cSld>
  <p:clrMapOvr>
    <a:masterClrMapping/>
  </p:clrMapOvr>
  <p:transition spd="slow"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095664"/>
      </p:ext>
    </p:extLst>
  </p:cSld>
  <p:clrMapOvr>
    <a:masterClrMapping/>
  </p:clrMapOvr>
  <p:transition spd="slow">
    <p:comb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30115"/>
      </p:ext>
    </p:extLst>
  </p:cSld>
  <p:clrMapOvr>
    <a:masterClrMapping/>
  </p:clrMapOvr>
  <p:transition spd="slow">
    <p:comb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513234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71013916"/>
      </p:ext>
    </p:extLst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4364"/>
      </p:ext>
    </p:extLst>
  </p:cSld>
  <p:clrMapOvr>
    <a:masterClrMapping/>
  </p:clrMapOvr>
  <p:transition spd="slow">
    <p:comb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516782"/>
      </p:ext>
    </p:extLst>
  </p:cSld>
  <p:clrMapOvr>
    <a:masterClrMapping/>
  </p:clrMapOvr>
  <p:transition spd="slow">
    <p:comb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261998"/>
      </p:ext>
    </p:extLst>
  </p:cSld>
  <p:clrMapOvr>
    <a:masterClrMapping/>
  </p:clrMapOvr>
  <p:transition spd="slow"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384324"/>
      </p:ext>
    </p:extLst>
  </p:cSld>
  <p:clrMapOvr>
    <a:masterClrMapping/>
  </p:clrMapOvr>
  <p:transition spd="slow">
    <p:comb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46783"/>
      </p:ext>
    </p:extLst>
  </p:cSld>
  <p:clrMapOvr>
    <a:masterClrMapping/>
  </p:clrMapOvr>
  <p:transition spd="slow"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77659"/>
      </p:ext>
    </p:extLst>
  </p:cSld>
  <p:clrMapOvr>
    <a:masterClrMapping/>
  </p:clrMapOvr>
  <p:transition spd="slow">
    <p:comb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18142"/>
      </p:ext>
    </p:extLst>
  </p:cSld>
  <p:clrMapOvr>
    <a:masterClrMapping/>
  </p:clrMapOvr>
  <p:transition spd="slow">
    <p:comb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12027"/>
      </p:ext>
    </p:extLst>
  </p:cSld>
  <p:clrMapOvr>
    <a:masterClrMapping/>
  </p:clrMapOvr>
  <p:transition spd="slow">
    <p:comb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238287"/>
      </p:ext>
    </p:extLst>
  </p:cSld>
  <p:clrMapOvr>
    <a:masterClrMapping/>
  </p:clrMapOvr>
  <p:transition spd="slow"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10927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55795071"/>
      </p:ext>
    </p:extLst>
  </p:cSld>
  <p:clrMapOvr>
    <a:masterClrMapping/>
  </p:clrMapOvr>
  <p:transition spd="slow">
    <p:comb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542818"/>
      </p:ext>
    </p:extLst>
  </p:cSld>
  <p:clrMapOvr>
    <a:masterClrMapping/>
  </p:clrMapOvr>
  <p:transition spd="slow">
    <p:comb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19389"/>
      </p:ext>
    </p:extLst>
  </p:cSld>
  <p:clrMapOvr>
    <a:masterClrMapping/>
  </p:clrMapOvr>
  <p:transition spd="slow"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271076"/>
      </p:ext>
    </p:extLst>
  </p:cSld>
  <p:clrMapOvr>
    <a:masterClrMapping/>
  </p:clrMapOvr>
  <p:transition spd="slow">
    <p:comb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499866"/>
      </p:ext>
    </p:extLst>
  </p:cSld>
  <p:clrMapOvr>
    <a:masterClrMapping/>
  </p:clrMapOvr>
  <p:transition spd="slow">
    <p:comb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24027"/>
      </p:ext>
    </p:extLst>
  </p:cSld>
  <p:clrMapOvr>
    <a:masterClrMapping/>
  </p:clrMapOvr>
  <p:transition spd="slow">
    <p:comb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1678"/>
      </p:ext>
    </p:extLst>
  </p:cSld>
  <p:clrMapOvr>
    <a:masterClrMapping/>
  </p:clrMapOvr>
  <p:transition spd="slow">
    <p:comb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82039"/>
      </p:ext>
    </p:extLst>
  </p:cSld>
  <p:clrMapOvr>
    <a:masterClrMapping/>
  </p:clrMapOvr>
  <p:transition spd="slow">
    <p:comb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286415"/>
      </p:ext>
    </p:extLst>
  </p:cSld>
  <p:clrMapOvr>
    <a:masterClrMapping/>
  </p:clrMapOvr>
  <p:transition spd="slow">
    <p:comb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7392735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28024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75398699"/>
      </p:ext>
    </p:extLst>
  </p:cSld>
  <p:clrMapOvr>
    <a:masterClrMapping/>
  </p:clrMapOvr>
  <p:transition spd="slow">
    <p:comb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0065080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344734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305840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308161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789503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2025/12/2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19558895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77238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02287894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271920915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8437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91123016"/>
      </p:ext>
    </p:extLst>
  </p:cSld>
  <p:clrMapOvr>
    <a:masterClrMapping/>
  </p:clrMapOvr>
  <p:transition spd="slow">
    <p:comb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5669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53585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93341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9513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69191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2664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30587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60075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67026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8037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3296087"/>
      </p:ext>
    </p:extLst>
  </p:cSld>
  <p:clrMapOvr>
    <a:masterClrMapping/>
  </p:clrMapOvr>
  <p:transition spd="slow">
    <p:comb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34515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51896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352561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459926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83512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93899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74185B-5371-AE81-1EB8-0FCF2BC5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F5AC73-CDB7-BD8C-1DE1-32BF77A7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3E10E-97E0-51C5-5253-2CF7BA12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7125786-6F20-521E-F10B-DCCADEB0E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372069" y="1602658"/>
            <a:ext cx="2807558" cy="280755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348428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551806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22481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2012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72011233"/>
      </p:ext>
    </p:extLst>
  </p:cSld>
  <p:clrMapOvr>
    <a:masterClrMapping/>
  </p:clrMapOvr>
  <p:transition spd="slow">
    <p:comb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2154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59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ags" Target="../tags/tag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383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66277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ransition spd="slow">
    <p:comb/>
  </p:transition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071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2B6E-AC57-4EC7-A4ED-45A8F494EAAC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522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113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D16174E-09E6-DBA4-ACB8-06017B6E947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8344" y="-642350"/>
            <a:ext cx="3174883" cy="317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8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ransition spd="slow">
    <p:comb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329173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336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B620A2-7303-5C95-E15E-6E4DEF97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42F7F-8318-33EB-6344-35866E980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F2B7C-27F5-0DB5-76C0-08A446A39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AC6E-C304-49DC-B43F-ACF82047886D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5E3A8-DDBC-9929-9882-FB8C477E3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74FC1-C7D1-384E-1A8C-07402A474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0988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5.png"/><Relationship Id="rId4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6.png"/><Relationship Id="rId4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2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30.emf"/><Relationship Id="rId5" Type="http://schemas.openxmlformats.org/officeDocument/2006/relationships/image" Target="../media/image31.emf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png"/><Relationship Id="rId12" Type="http://schemas.openxmlformats.org/officeDocument/2006/relationships/image" Target="../media/image20.tiff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6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32BF00E-E296-01E5-3B1A-19AE2D167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943" y="4134028"/>
            <a:ext cx="2651149" cy="35413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259909-D37C-F1C3-FAAA-DE72565C9F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919" y="756945"/>
            <a:ext cx="665131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8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89 -0.63009 L -0.3289 -0.62986 C -0.26497 -0.57454 -0.33294 -0.62732 -0.17721 -0.59907 C -0.16901 -0.59769 -0.16159 -0.58982 -0.15442 -0.58333 C -0.14635 -0.57639 -0.13151 -0.55926 -0.13151 -0.55903 C -0.13515 -0.55833 -0.13932 -0.55926 -0.14245 -0.55579 C -0.1582 -0.53796 -0.17656 -0.49838 -0.18997 -0.47778 C -0.26198 -0.36782 -0.22265 -0.42917 -0.26549 -0.37361 C -0.27747 -0.35833 -0.26784 -0.3669 -0.27643 -0.35995 C -0.21354 -0.34931 -0.32213 -0.37037 -0.20989 -0.32847 C -0.17435 -0.31551 -0.10169 -0.29907 -0.10169 -0.29884 C -0.11562 -0.2544 -0.10364 -0.29421 -0.12747 -0.20741 C -0.12968 -0.19907 -0.1345 -0.18287 -0.1345 -0.18264 C -0.13502 -0.17431 -0.13528 -0.16505 -0.13737 -0.15694 C -0.13828 -0.1544 -0.13945 -0.15232 -0.14049 -0.15023 C -0.13346 -0.14931 -0.12656 -0.15 -0.11966 -0.14815 C -0.04857 -0.13194 -0.10599 -0.13843 -0.05898 -0.13449 C -0.05677 -0.13403 -0.05442 -0.13357 -0.05208 -0.13287 C -0.04765 -0.13056 -0.04909 -0.1287 -0.04505 -0.12755 C -0.04375 -0.12708 -0.04258 -0.12755 -0.04101 -0.12755 L -0.04101 -0.12708 " pathEditMode="relative" rAng="0" ptsTypes="AAAAAAAAAAAAAAAAAAAAA">
                                      <p:cBhvr>
                                        <p:cTn id="10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88" y="2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2BEC6C8-A729-8AD5-5260-B014D9539C1A}"/>
              </a:ext>
            </a:extLst>
          </p:cNvPr>
          <p:cNvSpPr/>
          <p:nvPr/>
        </p:nvSpPr>
        <p:spPr>
          <a:xfrm>
            <a:off x="217715" y="1197681"/>
            <a:ext cx="8506106" cy="4462638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 ĐỘNG NHÓM 4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xử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phù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gương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phù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sáng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3821" y="2395362"/>
            <a:ext cx="1899152" cy="446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840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713836" y="2625117"/>
            <a:ext cx="5451969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gặp các thầy cô giáo dù không dạy lớp mình các em cũng phải lễ phép chào hỏi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57E9AE13-A5C2-1F25-E1FE-1AB61B674AA4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1: Hai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dạy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"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?"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DAFE16-39B2-6EF3-F1AB-F9090757FB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4672" y="3285460"/>
            <a:ext cx="3352782" cy="25683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972493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713835" y="2625117"/>
            <a:ext cx="5930435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gặp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thầy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đang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bê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nặng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giúp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đỡ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thầy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phù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hợp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năng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57E9AE13-A5C2-1F25-E1FE-1AB61B674AA4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2: Hai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290CE4-AE3C-D9E0-BD94-D8F8D10AB3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5541" y="3274828"/>
            <a:ext cx="3276290" cy="26475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487400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216311-CB1E-D64B-01D9-D53EF1B3F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3628"/>
            <a:ext cx="12191999" cy="6945067"/>
          </a:xfrm>
          <a:prstGeom prst="rect">
            <a:avLst/>
          </a:prstGeom>
        </p:spPr>
      </p:pic>
      <p:pic>
        <p:nvPicPr>
          <p:cNvPr id="4" name="Picture 3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4EE0A063-B15E-B4B3-7E5C-801DDD081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062" y="2113666"/>
            <a:ext cx="7821937" cy="480163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D8E1C64-D2EF-5B1D-ACEA-C5E80BB53D60}"/>
              </a:ext>
            </a:extLst>
          </p:cNvPr>
          <p:cNvSpPr/>
          <p:nvPr/>
        </p:nvSpPr>
        <p:spPr>
          <a:xfrm>
            <a:off x="299719" y="1444721"/>
            <a:ext cx="3916681" cy="3762279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342917" marR="0" lvl="0" indent="-342917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mặt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17" marR="0" lvl="0" indent="-342917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17" marR="0" lvl="0" indent="-342917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17" marR="0" lvl="0" indent="-342917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xử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65306B-F125-B794-7CAD-5231293398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762" y="219035"/>
            <a:ext cx="11632176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69958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C32346FC-D9C3-49A0-BCB9-192E3BC8CF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51" y="0"/>
            <a:ext cx="8988358" cy="70866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759E39C-EF03-46F1-BB73-D97A69ED41AF}"/>
              </a:ext>
            </a:extLst>
          </p:cNvPr>
          <p:cNvSpPr txBox="1"/>
          <p:nvPr/>
        </p:nvSpPr>
        <p:spPr>
          <a:xfrm>
            <a:off x="4380907" y="1839536"/>
            <a:ext cx="66020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vi-VN" altLang="zh-CN" sz="6000" b="1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Hoạt động 4: Làm thiệp để kính tặng thầy</a:t>
            </a:r>
            <a:r>
              <a:rPr lang="en-US" altLang="zh-CN" sz="6000" b="1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, </a:t>
            </a:r>
            <a:r>
              <a:rPr lang="vi-VN" altLang="zh-CN" sz="6000" b="1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cô giáo 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7号-温暖童稚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4C842C4-8325-4E6D-8D8A-A9AF08FC6E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08" y="1980427"/>
            <a:ext cx="6451700" cy="45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430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84DB8FAB-3C60-013E-C0D0-2019637B3674}"/>
              </a:ext>
            </a:extLst>
          </p:cNvPr>
          <p:cNvSpPr/>
          <p:nvPr/>
        </p:nvSpPr>
        <p:spPr>
          <a:xfrm>
            <a:off x="4010576" y="181100"/>
            <a:ext cx="4591163" cy="76519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thiệp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đẹp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Cách làm thiệp 20/11 | Làm thiệp 20/11 | Cách làm thiệp tặng thầy cô giáo -  YouTube">
            <a:extLst>
              <a:ext uri="{FF2B5EF4-FFF2-40B4-BE49-F238E27FC236}">
                <a16:creationId xmlns:a16="http://schemas.microsoft.com/office/drawing/2014/main" id="{A897F33B-907C-0EA1-09BC-1BFAEF0C9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9" y="1765005"/>
            <a:ext cx="6029842" cy="339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ướng dẫn trẻ cách làm thiệp 20/11 đẹp nhất tặng thầy cô">
            <a:extLst>
              <a:ext uri="{FF2B5EF4-FFF2-40B4-BE49-F238E27FC236}">
                <a16:creationId xmlns:a16="http://schemas.microsoft.com/office/drawing/2014/main" id="{550BAFE5-EBB8-6A06-2E6A-422CB13B4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312" y="1796901"/>
            <a:ext cx="5950688" cy="334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491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32BF00E-E296-01E5-3B1A-19AE2D167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943" y="4134028"/>
            <a:ext cx="2651149" cy="3541324"/>
          </a:xfrm>
          <a:prstGeom prst="rect">
            <a:avLst/>
          </a:prstGeom>
        </p:spPr>
      </p:pic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id="{25BBD420-01DF-3C90-BE4D-976D233394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30" y="851920"/>
            <a:ext cx="6425887" cy="155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5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Picture 7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21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Picture 5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7145" y="3758744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Picture 6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5" y="-328596"/>
            <a:ext cx="9590071" cy="7186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38142B-3C89-403E-B560-EF1B08ED8CA0}"/>
              </a:ext>
            </a:extLst>
          </p:cNvPr>
          <p:cNvSpPr txBox="1"/>
          <p:nvPr/>
        </p:nvSpPr>
        <p:spPr>
          <a:xfrm rot="21280811">
            <a:off x="942976" y="2186554"/>
            <a:ext cx="619535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hường xuyên thực hiện những điều thầy cô dạy để rèn luyện thói quen tốt trong học tập và  lao động hàng ngày.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C32346FC-D9C3-49A0-BCB9-192E3BC8CF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51" y="0"/>
            <a:ext cx="8988358" cy="70866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759E39C-EF03-46F1-BB73-D97A69ED41AF}"/>
              </a:ext>
            </a:extLst>
          </p:cNvPr>
          <p:cNvSpPr txBox="1"/>
          <p:nvPr/>
        </p:nvSpPr>
        <p:spPr>
          <a:xfrm>
            <a:off x="4219947" y="1804744"/>
            <a:ext cx="70080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vi-VN" altLang="zh-CN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Thầy cô giáo dạy em học chữ</a:t>
            </a:r>
            <a:r>
              <a:rPr lang="en-US" altLang="zh-CN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vi-VN" altLang="zh-CN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 điều hay</a:t>
            </a:r>
            <a:r>
              <a:rPr lang="en-US" altLang="zh-CN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vi-VN" altLang="zh-CN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lẽ phải để trở thành con ngoan trò giỏi,</a:t>
            </a:r>
            <a:r>
              <a:rPr lang="en-US" altLang="zh-CN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altLang="zh-CN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công dân có ích cho xã hội</a:t>
            </a:r>
            <a:r>
              <a:rPr lang="en-US" altLang="zh-CN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vi-VN" altLang="zh-CN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cần biết ơn và kính trọng thầy cô.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4C842C4-8325-4E6D-8D8A-A9AF08FC6E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08" y="1980427"/>
            <a:ext cx="6451700" cy="45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956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AAD291-A931-49F1-FFE0-B72B08F527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453" b="30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F9566E-812E-849B-D601-63E3DD703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189429">
            <a:off x="10114193" y="3456275"/>
            <a:ext cx="2595860" cy="3394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40D4E8-A945-EFAC-0751-71DDA8225F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837166">
            <a:off x="-276747" y="3471827"/>
            <a:ext cx="2274849" cy="33629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916609-D379-3FC4-0CB3-15561C96BA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3710" y="2062716"/>
            <a:ext cx="6249478" cy="271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7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D6D752DC-2386-E6EB-CE99-B7FC72E9CE37}"/>
              </a:ext>
            </a:extLst>
          </p:cNvPr>
          <p:cNvSpPr txBox="1"/>
          <p:nvPr/>
        </p:nvSpPr>
        <p:spPr>
          <a:xfrm>
            <a:off x="2704842" y="3565910"/>
            <a:ext cx="71782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tôn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trọng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kính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thầy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0" name="y2mate (mp3cut.net)">
            <a:hlinkClick r:id="" action="ppaction://media"/>
            <a:extLst>
              <a:ext uri="{FF2B5EF4-FFF2-40B4-BE49-F238E27FC236}">
                <a16:creationId xmlns:a16="http://schemas.microsoft.com/office/drawing/2014/main" id="{318A92B6-CB16-7172-F406-7ADE4AA9FC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43476" y="5759516"/>
            <a:ext cx="487363" cy="4873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C8CB764-6632-52FD-F4B7-E9EEB35914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8279" y="1037355"/>
            <a:ext cx="8023031" cy="227400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4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-1270" y="-29210"/>
            <a:ext cx="12192635" cy="6916420"/>
            <a:chOff x="-2" y="-46"/>
            <a:chExt cx="19201" cy="10892"/>
          </a:xfrm>
        </p:grpSpPr>
        <p:pic>
          <p:nvPicPr>
            <p:cNvPr id="36" name="图片 35" descr="C:\Users\Administrator\Downloads\图片3.png图片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2" y="-46"/>
              <a:ext cx="2419" cy="10892"/>
            </a:xfrm>
            <a:prstGeom prst="rect">
              <a:avLst/>
            </a:prstGeom>
          </p:spPr>
        </p:pic>
        <p:pic>
          <p:nvPicPr>
            <p:cNvPr id="13" name="图片 12" descr="C:\Users\Administrator\Downloads\图片3.png图片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flipH="1">
              <a:off x="16781" y="-46"/>
              <a:ext cx="2419" cy="10892"/>
            </a:xfrm>
            <a:prstGeom prst="rect">
              <a:avLst/>
            </a:prstGeom>
          </p:spPr>
        </p:pic>
      </p:grpSp>
      <p:sp>
        <p:nvSpPr>
          <p:cNvPr id="11" name="任意多边形: 形状 10"/>
          <p:cNvSpPr/>
          <p:nvPr/>
        </p:nvSpPr>
        <p:spPr>
          <a:xfrm>
            <a:off x="1108075" y="0"/>
            <a:ext cx="9975850" cy="6858000"/>
          </a:xfrm>
          <a:prstGeom prst="roundRect">
            <a:avLst>
              <a:gd name="adj" fmla="val 50000"/>
            </a:avLst>
          </a:prstGeom>
          <a:solidFill>
            <a:srgbClr val="F6C0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3" name="图片 42" descr="E:\PPT\图片1.png图片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29908" y="2828290"/>
            <a:ext cx="1209675" cy="1253490"/>
          </a:xfrm>
          <a:prstGeom prst="rect">
            <a:avLst/>
          </a:prstGeom>
        </p:spPr>
      </p:pic>
      <p:pic>
        <p:nvPicPr>
          <p:cNvPr id="44" name="图片 43" descr="E:\PPT\PPT\外\图片5.png图片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300845" y="-29210"/>
            <a:ext cx="1245235" cy="1939290"/>
          </a:xfrm>
          <a:prstGeom prst="rect">
            <a:avLst/>
          </a:prstGeom>
        </p:spPr>
      </p:pic>
      <p:pic>
        <p:nvPicPr>
          <p:cNvPr id="45" name="图片 44" descr="E:\PPT\PPT\外\图片4.png图片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73430" y="1300798"/>
            <a:ext cx="1328420" cy="1328420"/>
          </a:xfrm>
          <a:prstGeom prst="rect">
            <a:avLst/>
          </a:prstGeom>
        </p:spPr>
      </p:pic>
      <p:pic>
        <p:nvPicPr>
          <p:cNvPr id="46" name="图片 45" descr="E:\PPT\PPT\外\图片6.png图片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72465" y="4279900"/>
            <a:ext cx="1938655" cy="1366520"/>
          </a:xfrm>
          <a:prstGeom prst="rect">
            <a:avLst/>
          </a:prstGeom>
        </p:spPr>
      </p:pic>
      <p:pic>
        <p:nvPicPr>
          <p:cNvPr id="47" name="图片 46" descr="E:\PPT\PPT\外\图片4.png图片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585325" y="4391660"/>
            <a:ext cx="1687195" cy="1687195"/>
          </a:xfrm>
          <a:prstGeom prst="rect">
            <a:avLst/>
          </a:prstGeom>
        </p:spPr>
      </p:pic>
      <p:pic>
        <p:nvPicPr>
          <p:cNvPr id="48" name="图片 47" descr="E:\PPT\PPT\外\图片7.png图片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10010140" y="2385695"/>
            <a:ext cx="1969135" cy="2130425"/>
          </a:xfrm>
          <a:prstGeom prst="rect">
            <a:avLst/>
          </a:prstGeom>
        </p:spPr>
      </p:pic>
      <p:pic>
        <p:nvPicPr>
          <p:cNvPr id="49" name="图片 48" descr="E:\PPT\PPT\外\图片3.png图片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844405" y="1301115"/>
            <a:ext cx="1514475" cy="1513205"/>
          </a:xfrm>
          <a:prstGeom prst="rect">
            <a:avLst/>
          </a:prstGeom>
        </p:spPr>
      </p:pic>
      <p:pic>
        <p:nvPicPr>
          <p:cNvPr id="50" name="图片 49" descr="E:\PPT\PPT\外\图片3.png图片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809750" y="-172085"/>
            <a:ext cx="1567815" cy="1567180"/>
          </a:xfrm>
          <a:prstGeom prst="rect">
            <a:avLst/>
          </a:prstGeom>
        </p:spPr>
      </p:pic>
      <p:grpSp>
        <p:nvGrpSpPr>
          <p:cNvPr id="105" name="组合 104"/>
          <p:cNvGrpSpPr/>
          <p:nvPr/>
        </p:nvGrpSpPr>
        <p:grpSpPr>
          <a:xfrm>
            <a:off x="-85725" y="5562600"/>
            <a:ext cx="12336780" cy="1295400"/>
            <a:chOff x="0" y="8760"/>
            <a:chExt cx="19428" cy="2040"/>
          </a:xfrm>
        </p:grpSpPr>
        <p:grpSp>
          <p:nvGrpSpPr>
            <p:cNvPr id="96" name="组合 95"/>
            <p:cNvGrpSpPr/>
            <p:nvPr/>
          </p:nvGrpSpPr>
          <p:grpSpPr>
            <a:xfrm>
              <a:off x="0" y="8760"/>
              <a:ext cx="6343" cy="2040"/>
              <a:chOff x="0" y="4176215"/>
              <a:chExt cx="7719722" cy="2681785"/>
            </a:xfrm>
          </p:grpSpPr>
          <p:pic>
            <p:nvPicPr>
              <p:cNvPr id="97" name="图片 96"/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315"/>
              <a:stretch>
                <a:fillRect/>
              </a:stretch>
            </p:blipFill>
            <p:spPr>
              <a:xfrm>
                <a:off x="0" y="4176215"/>
                <a:ext cx="6866737" cy="2681785"/>
              </a:xfrm>
              <a:prstGeom prst="rect">
                <a:avLst/>
              </a:prstGeom>
            </p:spPr>
          </p:pic>
          <p:pic>
            <p:nvPicPr>
              <p:cNvPr id="98" name="图片 97"/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994" r="80721"/>
              <a:stretch>
                <a:fillRect/>
              </a:stretch>
            </p:blipFill>
            <p:spPr>
              <a:xfrm flipH="1">
                <a:off x="6395889" y="4503761"/>
                <a:ext cx="1323833" cy="2354239"/>
              </a:xfrm>
              <a:prstGeom prst="rect">
                <a:avLst/>
              </a:prstGeom>
            </p:spPr>
          </p:pic>
        </p:grpSp>
        <p:grpSp>
          <p:nvGrpSpPr>
            <p:cNvPr id="99" name="组合 98"/>
            <p:cNvGrpSpPr/>
            <p:nvPr/>
          </p:nvGrpSpPr>
          <p:grpSpPr>
            <a:xfrm>
              <a:off x="6543" y="8760"/>
              <a:ext cx="6343" cy="2040"/>
              <a:chOff x="0" y="4176215"/>
              <a:chExt cx="7719722" cy="2681785"/>
            </a:xfrm>
          </p:grpSpPr>
          <p:pic>
            <p:nvPicPr>
              <p:cNvPr id="100" name="图片 99"/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315"/>
              <a:stretch>
                <a:fillRect/>
              </a:stretch>
            </p:blipFill>
            <p:spPr>
              <a:xfrm>
                <a:off x="0" y="4176215"/>
                <a:ext cx="6866737" cy="2681785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994" r="80721"/>
              <a:stretch>
                <a:fillRect/>
              </a:stretch>
            </p:blipFill>
            <p:spPr>
              <a:xfrm flipH="1">
                <a:off x="6395889" y="4503761"/>
                <a:ext cx="1323833" cy="2354239"/>
              </a:xfrm>
              <a:prstGeom prst="rect">
                <a:avLst/>
              </a:prstGeom>
            </p:spPr>
          </p:pic>
        </p:grpSp>
        <p:grpSp>
          <p:nvGrpSpPr>
            <p:cNvPr id="102" name="组合 101"/>
            <p:cNvGrpSpPr/>
            <p:nvPr/>
          </p:nvGrpSpPr>
          <p:grpSpPr>
            <a:xfrm>
              <a:off x="13086" y="8760"/>
              <a:ext cx="6343" cy="2040"/>
              <a:chOff x="0" y="4176215"/>
              <a:chExt cx="7719722" cy="2681785"/>
            </a:xfrm>
          </p:grpSpPr>
          <p:pic>
            <p:nvPicPr>
              <p:cNvPr id="103" name="图片 102"/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315"/>
              <a:stretch>
                <a:fillRect/>
              </a:stretch>
            </p:blipFill>
            <p:spPr>
              <a:xfrm>
                <a:off x="0" y="4176215"/>
                <a:ext cx="6866737" cy="2681785"/>
              </a:xfrm>
              <a:prstGeom prst="rect">
                <a:avLst/>
              </a:prstGeom>
            </p:spPr>
          </p:pic>
          <p:pic>
            <p:nvPicPr>
              <p:cNvPr id="104" name="图片 103"/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994" r="80721"/>
              <a:stretch>
                <a:fillRect/>
              </a:stretch>
            </p:blipFill>
            <p:spPr>
              <a:xfrm flipH="1">
                <a:off x="6395889" y="4503761"/>
                <a:ext cx="1323833" cy="2354239"/>
              </a:xfrm>
              <a:prstGeom prst="rect">
                <a:avLst/>
              </a:prstGeom>
            </p:spPr>
          </p:pic>
        </p:grpSp>
      </p:grpSp>
      <p:pic>
        <p:nvPicPr>
          <p:cNvPr id="37" name="图片 4">
            <a:extLst>
              <a:ext uri="{FF2B5EF4-FFF2-40B4-BE49-F238E27FC236}">
                <a16:creationId xmlns:a16="http://schemas.microsoft.com/office/drawing/2014/main" id="{10F54285-C028-4864-999D-803B6A2B3F7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7394" y="4019550"/>
            <a:ext cx="4548121" cy="2838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E9BEFF-CC6F-A670-6C07-0A0EE330AAC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19731" y="1159398"/>
            <a:ext cx="7535309" cy="1072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9D00FB-C2D6-BABB-1D4B-1E15DF1164E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67851" y="2261507"/>
            <a:ext cx="7309738" cy="251786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32BF00E-E296-01E5-3B1A-19AE2D167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943" y="4134028"/>
            <a:ext cx="2651149" cy="35413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26DDEE-D93F-5E59-9CC0-D42B416A8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35" y="849015"/>
            <a:ext cx="6498330" cy="180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1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C32346FC-D9C3-49A0-BCB9-192E3BC8CF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51" y="0"/>
            <a:ext cx="8988358" cy="70866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759E39C-EF03-46F1-BB73-D97A69ED41AF}"/>
              </a:ext>
            </a:extLst>
          </p:cNvPr>
          <p:cNvSpPr txBox="1"/>
          <p:nvPr/>
        </p:nvSpPr>
        <p:spPr>
          <a:xfrm>
            <a:off x="4231759" y="2413694"/>
            <a:ext cx="69745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vi-VN" altLang="zh-CN" sz="6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 động </a:t>
            </a:r>
            <a:r>
              <a:rPr lang="en-US" altLang="zh-CN" sz="6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r>
              <a:rPr lang="vi-VN" altLang="zh-CN" sz="6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Sắm vai xử lí tình huống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7号-温暖童稚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4C842C4-8325-4E6D-8D8A-A9AF08FC6E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08" y="1980427"/>
            <a:ext cx="6451700" cy="45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519B1F-6F99-7AB6-5E18-1C7D3B34C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D992D88-D5AA-2E02-95A0-696DDBFC82D1}"/>
              </a:ext>
            </a:extLst>
          </p:cNvPr>
          <p:cNvSpPr/>
          <p:nvPr/>
        </p:nvSpPr>
        <p:spPr>
          <a:xfrm>
            <a:off x="425302" y="318978"/>
            <a:ext cx="11451265" cy="6337004"/>
          </a:xfrm>
          <a:prstGeom prst="roundRect">
            <a:avLst/>
          </a:prstGeom>
          <a:ln w="76200">
            <a:solidFill>
              <a:srgbClr val="FF0066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9CA259-E1BC-E8E6-165E-17A15C6D2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655" y="1087843"/>
            <a:ext cx="10825816" cy="4409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5889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ết kế chưa có tên (4)">
            <a:hlinkClick r:id="" action="ppaction://media"/>
            <a:extLst>
              <a:ext uri="{FF2B5EF4-FFF2-40B4-BE49-F238E27FC236}">
                <a16:creationId xmlns:a16="http://schemas.microsoft.com/office/drawing/2014/main" id="{CAA3CE31-2ADC-1290-99AF-4498221248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2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5)">
            <a:hlinkClick r:id="" action="ppaction://media"/>
            <a:extLst>
              <a:ext uri="{FF2B5EF4-FFF2-40B4-BE49-F238E27FC236}">
                <a16:creationId xmlns:a16="http://schemas.microsoft.com/office/drawing/2014/main" id="{F671FFF3-29C5-2BED-6E3F-7C66335D16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9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98F771-4B74-6EC0-3B5D-8A4C4C61B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339" y="3026736"/>
            <a:ext cx="2468246" cy="36488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553" y="3007986"/>
            <a:ext cx="2790737" cy="36488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8F52B8-C110-4F05-A08C-9C68D2D2CF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3993" y="1305199"/>
            <a:ext cx="8053514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918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451</Words>
  <Application>Microsoft Office PowerPoint</Application>
  <PresentationFormat>Widescreen</PresentationFormat>
  <Paragraphs>46</Paragraphs>
  <Slides>19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19</vt:i4>
      </vt:variant>
    </vt:vector>
  </HeadingPairs>
  <TitlesOfParts>
    <vt:vector size="41" baseType="lpstr">
      <vt:lpstr>微软雅黑</vt:lpstr>
      <vt:lpstr>宋体</vt:lpstr>
      <vt:lpstr>宋体</vt:lpstr>
      <vt:lpstr>Arial</vt:lpstr>
      <vt:lpstr>Calibri</vt:lpstr>
      <vt:lpstr>Calibri Light</vt:lpstr>
      <vt:lpstr>Cambria</vt:lpstr>
      <vt:lpstr>等线</vt:lpstr>
      <vt:lpstr>Times New Roman</vt:lpstr>
      <vt:lpstr>Wingdings</vt:lpstr>
      <vt:lpstr>Wingdings 2</vt:lpstr>
      <vt:lpstr>字魂59号-创粗黑</vt:lpstr>
      <vt:lpstr>字魂7号-温暖童稚体</vt:lpstr>
      <vt:lpstr>1_Office Theme</vt:lpstr>
      <vt:lpstr>默认设计模板</vt:lpstr>
      <vt:lpstr>第一PPT，www.1ppt.com</vt:lpstr>
      <vt:lpstr>4_Office Theme</vt:lpstr>
      <vt:lpstr>2_Office Theme</vt:lpstr>
      <vt:lpstr>Office Theme</vt:lpstr>
      <vt:lpstr>Office 主题​​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Khanh Huyen</cp:lastModifiedBy>
  <cp:revision>77</cp:revision>
  <dcterms:created xsi:type="dcterms:W3CDTF">2021-06-12T03:03:09Z</dcterms:created>
  <dcterms:modified xsi:type="dcterms:W3CDTF">2025-12-02T15:23:07Z</dcterms:modified>
</cp:coreProperties>
</file>