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89" r:id="rId4"/>
    <p:sldId id="290" r:id="rId5"/>
    <p:sldId id="282" r:id="rId6"/>
    <p:sldId id="283" r:id="rId7"/>
    <p:sldId id="285" r:id="rId8"/>
    <p:sldId id="286" r:id="rId9"/>
    <p:sldId id="287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</p14:sldIdLst>
        </p14:section>
        <p14:section name="Tiết 2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113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17/08/2020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2020/8/17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8812" y="2367439"/>
            <a:ext cx="244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vi-VN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Đặng Thị Tú Uyên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/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629358"/>
            <a:ext cx="9144000" cy="8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2790855"/>
            <a:ext cx="673511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1348958"/>
            <a:ext cx="6480312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7316" cy="95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/>
        </p:blipFill>
        <p:spPr>
          <a:xfrm>
            <a:off x="2249159" y="1475232"/>
            <a:ext cx="5771322" cy="32774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65924" y="1899039"/>
            <a:ext cx="0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5924" y="1899039"/>
            <a:ext cx="1086678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07368" y="2535143"/>
            <a:ext cx="1033669" cy="13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1037" y="2535143"/>
            <a:ext cx="4505" cy="925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8845" y="3747717"/>
            <a:ext cx="10734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7750" y="2859822"/>
            <a:ext cx="0" cy="887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7368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7613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/>
        </p:blipFill>
        <p:spPr>
          <a:xfrm>
            <a:off x="2415076" y="818358"/>
            <a:ext cx="4462537" cy="8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25</Words>
  <Application>Microsoft Office PowerPoint</Application>
  <PresentationFormat>On-screen Show (16:9)</PresentationFormat>
  <Paragraphs>11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36</cp:revision>
  <dcterms:created xsi:type="dcterms:W3CDTF">2017-01-10T13:46:13Z</dcterms:created>
  <dcterms:modified xsi:type="dcterms:W3CDTF">2020-08-17T02:33:09Z</dcterms:modified>
</cp:coreProperties>
</file>