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09" r:id="rId5"/>
  </p:sldMasterIdLst>
  <p:notesMasterIdLst>
    <p:notesMasterId r:id="rId19"/>
  </p:notesMasterIdLst>
  <p:sldIdLst>
    <p:sldId id="300" r:id="rId6"/>
    <p:sldId id="257" r:id="rId7"/>
    <p:sldId id="2007577260" r:id="rId8"/>
    <p:sldId id="294" r:id="rId9"/>
    <p:sldId id="296" r:id="rId10"/>
    <p:sldId id="297" r:id="rId11"/>
    <p:sldId id="2007577254" r:id="rId12"/>
    <p:sldId id="2007577263" r:id="rId13"/>
    <p:sldId id="354" r:id="rId14"/>
    <p:sldId id="2007577265" r:id="rId15"/>
    <p:sldId id="355" r:id="rId16"/>
    <p:sldId id="2007577266" r:id="rId17"/>
    <p:sldId id="30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5560" autoAdjust="0"/>
  </p:normalViewPr>
  <p:slideViewPr>
    <p:cSldViewPr snapToGrid="0">
      <p:cViewPr varScale="1">
        <p:scale>
          <a:sx n="70" d="100"/>
          <a:sy n="70" d="100"/>
        </p:scale>
        <p:origin x="44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3AF99-D291-49F4-9F6F-2B1FAABD390B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5B03E1-DD0B-4E1C-A5B6-E0D86E2A8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50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077EB6-2E88-4DFC-8664-E8610DF5B7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5517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12FE3E-446F-4C1A-88DF-717CBDFEB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E863325-0169-4BC4-A61F-01EA3BC18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AEF7E5-4CE4-4D29-98D5-04BC063BB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6C6B17-CA9D-4299-ACF6-477EC56E1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018E77-4D9A-4A66-B1D4-6B4B3B0FA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5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785851-9D8C-4B00-8071-2E6995F9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BC793D-3898-4763-A3E1-C4987DE450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CCF0E1A-2A87-4E4B-965B-C72721A2DD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E7C4956-EAAE-4667-BB4D-8CD275140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9C74A5-D405-4E5F-A41C-643C175EB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7F591F-152B-4D34-A5DB-F17BBEAD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88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1D9002-258F-47A8-8AA8-7F99ECA43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EEDBFF2-5121-4AD2-820B-0ABFCD1B8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B1E305-FF28-4CE9-8127-5F022CD43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D874E3-AE67-4402-9B43-803135CB2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2129C6-F7B1-400F-A195-FE5CD138C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705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D3DC9A-845C-4B23-A72D-62F621FD23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B6284A4-A734-4B70-9E7B-2F80FC80B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AA15CB-765F-4C4F-89C3-85F7428B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D48A37-52A0-43D5-BB2F-95C470C91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8FB7F-1740-4571-8965-8C943AA4F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41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81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5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49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55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50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617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52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F6CF08-6076-4AAC-8C3D-D441A826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643F270-6A45-436E-8409-F45ACD899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4509E8-5556-4190-9D86-0C3A70559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DC04C7-D52C-42AC-8050-AD188AD00B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C24E28-0EBE-4375-912E-B9311578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43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886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4837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04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24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91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73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219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59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832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4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4AFA9D-9E38-4487-A928-9A6883B3F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5C740C-5F23-4B4E-A5FA-55AB07E12A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3C57B8-FD4D-47CD-BA58-20D7E1551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3BB8E78-0B35-48E4-AF4A-7D7E2BA0A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23082D-0340-4B9E-B0CE-CFA5DEA2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12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39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84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49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284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050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4652-335E-479C-827D-F30C7091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404D0-8047-4708-97F1-7055D649B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97F2-5935-4033-8247-66A1C3F0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EBD7-D6D7-49D7-B2F3-4A49A433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B837-DC7B-445B-A3CB-BEC87901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7647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1AF6-D32C-4FB6-8536-653067BA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99241-C1A3-4967-956B-24A124B6B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48E1-0D67-4156-AD39-3D6BA8AF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BD2E-322A-4A3A-A44E-BB6B6811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7C06-E39C-4320-950A-6A7666CC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77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795C-9C2A-4867-9D5E-66579D6C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32E91-2DB4-48AF-A3E5-0F1981EC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23EE7-0B29-498C-B68F-82EAA212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1081A-D6B1-4403-9083-DACA50C9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0FEA-ED50-4101-9857-10A4C3A8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0730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F9B1-EB80-4F5F-ABE8-443AE577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A4F77-E909-4FF9-B6DF-C05F6FC35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87D7-3621-4C27-A57A-D2A0A1FD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3C1DF-6F30-4879-80E7-15BEBD4F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28261-FF27-4609-A078-F00343C4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1E30-E8FD-4449-AC1B-655C4D1F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394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7824-8421-44BE-87E9-EB5AE448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C0A88-9894-4A27-BB3F-9A6B91B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32F0A-34A9-4896-9607-B95D1D7E7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BB0D2-C263-40D6-A126-3721B0CEA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EA8E-B010-498E-A355-971EB77C2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1BB1-32EF-4599-BB4D-F79EDB3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4959C-E1FD-4689-93DF-AFBCF1DB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5F489-BE8B-4AAF-8277-5E6F4014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175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CFD11E-9933-43E8-9546-1F9DD5BE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0C4D01-9AAC-4079-835C-712FF350C5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F91933-B4F7-4ABF-9A1E-B31FAAB75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6791D8-0F4C-4530-AEC2-73DA6B1A1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005D31-D99F-44EF-9F35-F5A6E93A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62A507-A061-4721-9A15-7D4C1FA3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6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4E5F-9A45-46BB-93AE-CECCADA2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EB94B-BB27-4998-90F5-D52BA3A2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3C394-DEA9-4F49-85E2-70EF09BE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0026C-9279-4895-BCD0-09980CEF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883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BB83E-EE55-41B8-8D6D-0BFB2235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DF2B3-A15D-4B29-A678-F767F521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81A85-6151-49C9-B2EE-E206D4E7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0910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FBAF-499C-4852-A8D9-436743C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DB60-F3C5-458F-8163-F44FB237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C7690-9131-4292-B543-D62BACB16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CCC2E-0F66-4D21-A042-2C93F692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5FBD2-9A8F-4E02-9FC4-5819B09D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A5A06-3387-4011-9024-07EC8AB9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324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5B32-DC11-4ED7-AC00-E1B50F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09A1BF-9060-4870-BC88-4F8CF9BFF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4C31E-1A0D-415D-902F-F1D1F6CBA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E52E3-7863-4446-893D-43EF6E39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987B-276B-4BAC-88C9-9BCCE03C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D75C-DBD5-40B5-A174-CE11C6DD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041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0080-3D14-46A9-B593-799C4D00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6BDBD-F820-4E2B-B190-7F57C3DF1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F6411-76AA-4491-A5DC-87319F8C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DC52F-A919-44F3-87BB-123217B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77DB2-6C05-4D68-A4F8-83E1DE49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570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112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1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702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66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4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35241A-4BBB-49D7-BAC5-18CA7AEAB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8E8CC1-33A1-4EE9-B794-50882636D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3B78E4-DCDC-4C69-9494-D4DE4A48C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C512AC6-742F-4D5C-9C5B-30871EB4A6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05CD83-D9D1-4BE1-9179-DC0C1E317A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819493-06E8-4DBE-899F-D1538C5BC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E09736-537E-4216-8C49-32FB312A0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87F047-FDD0-4A00-9EC6-401955D0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2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24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D3A110-B0B6-2CFC-7A8C-2BDA26DBD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012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960DD-E63F-50FC-1FDA-B57A18B550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20128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EC66A8-00BF-891B-66EC-72BD67599E06}"/>
              </a:ext>
            </a:extLst>
          </p:cNvPr>
          <p:cNvSpPr/>
          <p:nvPr userDrawn="1"/>
        </p:nvSpPr>
        <p:spPr>
          <a:xfrm>
            <a:off x="294291" y="189186"/>
            <a:ext cx="11655972" cy="641131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9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545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68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22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314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1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25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77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3F0AF-D381-4387-8891-02FAC3ACE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AE7AE5-6A57-4382-ABCC-68E04D53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2436E5-D0D4-4561-B9E0-7EBD3F8A6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1D4D04-6CD5-4980-8BEA-CB5961AB0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89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719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121400"/>
            <a:ext cx="12192000" cy="749300"/>
          </a:xfrm>
          <a:prstGeom prst="rect">
            <a:avLst/>
          </a:prstGeom>
          <a:solidFill>
            <a:srgbClr val="8363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2"/>
          <p:cNvSpPr/>
          <p:nvPr userDrawn="1"/>
        </p:nvSpPr>
        <p:spPr>
          <a:xfrm>
            <a:off x="895350" y="489218"/>
            <a:ext cx="10172700" cy="5384800"/>
          </a:xfrm>
          <a:prstGeom prst="roundRect">
            <a:avLst>
              <a:gd name="adj" fmla="val 6347"/>
            </a:avLst>
          </a:prstGeom>
          <a:solidFill>
            <a:srgbClr val="156C80"/>
          </a:solidFill>
          <a:ln w="152400">
            <a:solidFill>
              <a:srgbClr val="D49955"/>
            </a:solidFill>
          </a:ln>
          <a:effectLst>
            <a:outerShdw blurRad="50800" dist="1397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0" t="34783" r="63486" b="31300"/>
          <a:stretch>
            <a:fillRect/>
          </a:stretch>
        </p:blipFill>
        <p:spPr>
          <a:xfrm>
            <a:off x="0" y="0"/>
            <a:ext cx="1574351" cy="3429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63" t="25371" r="7374" b="38201"/>
          <a:stretch>
            <a:fillRect/>
          </a:stretch>
        </p:blipFill>
        <p:spPr>
          <a:xfrm>
            <a:off x="8221366" y="-1565460"/>
            <a:ext cx="4975819" cy="71065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4" t="78330" r="74723" b="6671"/>
          <a:stretch>
            <a:fillRect/>
          </a:stretch>
        </p:blipFill>
        <p:spPr>
          <a:xfrm>
            <a:off x="10378114" y="5292724"/>
            <a:ext cx="1243859" cy="132569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1" t="93144" r="57777" b="1486"/>
          <a:stretch>
            <a:fillRect/>
          </a:stretch>
        </p:blipFill>
        <p:spPr>
          <a:xfrm>
            <a:off x="10378114" y="6489700"/>
            <a:ext cx="1498600" cy="36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0">
              <a:srgbClr val="F2F4C7"/>
            </a:gs>
            <a:gs pos="100000">
              <a:srgbClr val="C8E8D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655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>
          <a:gsLst>
            <a:gs pos="0">
              <a:srgbClr val="F2F4C7"/>
            </a:gs>
            <a:gs pos="100000">
              <a:srgbClr val="C8E8D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58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5E77CF-396E-4318-BC79-6A4280C6D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4BD474-DEC6-478C-BDCB-8595D4036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EDFF4-A013-40CA-923A-75630A834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2F6B89-24A5-43E3-B42D-9CCA63B80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35446-9DAD-4904-A214-92970EC62427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A3E7C99-2161-46EE-8F19-C32C6C259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F0EC34-9B82-4FD2-B157-D60B00504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72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23" Type="http://schemas.openxmlformats.org/officeDocument/2006/relationships/image" Target="../media/image10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image" Target="../media/image9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BC21EA-3045-4F73-8F32-FF30C14D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6E8FCA-7828-4A97-BB2A-E456D837B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8D2994-64B3-4901-9271-E69B09FAA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35446-9DAD-4904-A214-92970EC62427}" type="datetimeFigureOut">
              <a:rPr lang="zh-CN" altLang="en-US" smtClean="0"/>
              <a:t>2026/1/18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EED84B-09F1-4440-86FE-CA910B0BA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7EB174-7BFE-4719-AE32-C4C311F779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9491-570F-44CC-ABED-5677BCFB7B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C3F96081-7AFC-4F76-4FFF-B075BA20D50A}"/>
              </a:ext>
            </a:extLst>
          </p:cNvPr>
          <p:cNvSpPr/>
          <p:nvPr userDrawn="1"/>
        </p:nvSpPr>
        <p:spPr>
          <a:xfrm>
            <a:off x="1" y="-1"/>
            <a:ext cx="12445883" cy="5015435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A47175E3-2842-6D95-B331-79352A17D0BE}"/>
              </a:ext>
            </a:extLst>
          </p:cNvPr>
          <p:cNvGrpSpPr/>
          <p:nvPr userDrawn="1"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578D73F6-6F8E-530C-7925-F4DCFBE58581}"/>
                </a:ext>
              </a:extLst>
            </p:cNvPr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ECD55D33-33BF-F5E5-B60D-1253B91CF704}"/>
                </a:ext>
              </a:extLst>
            </p:cNvPr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5432DE3C-7EC1-36AA-1053-26FB17B8BB51}"/>
              </a:ext>
            </a:extLst>
          </p:cNvPr>
          <p:cNvSpPr/>
          <p:nvPr userDrawn="1"/>
        </p:nvSpPr>
        <p:spPr>
          <a:xfrm>
            <a:off x="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49780C1F-33D3-3D19-FA57-2B83233A0F18}"/>
              </a:ext>
            </a:extLst>
          </p:cNvPr>
          <p:cNvSpPr/>
          <p:nvPr userDrawn="1"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A26726E8-FBE8-0160-C736-D5B58CC163D2}"/>
              </a:ext>
            </a:extLst>
          </p:cNvPr>
          <p:cNvSpPr/>
          <p:nvPr userDrawn="1"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5C904C3C-C35B-067A-90DC-BAB40E19BE21}"/>
              </a:ext>
            </a:extLst>
          </p:cNvPr>
          <p:cNvSpPr/>
          <p:nvPr userDrawn="1"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25E76906-D420-5DB6-675A-0D42B97889F8}"/>
              </a:ext>
            </a:extLst>
          </p:cNvPr>
          <p:cNvSpPr/>
          <p:nvPr userDrawn="1"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3A45B102-A710-AA09-9A99-6DF0014C86A9}"/>
              </a:ext>
            </a:extLst>
          </p:cNvPr>
          <p:cNvSpPr/>
          <p:nvPr userDrawn="1"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B93A4A06-4F11-47DA-3DF8-AF1BA819C575}"/>
              </a:ext>
            </a:extLst>
          </p:cNvPr>
          <p:cNvSpPr/>
          <p:nvPr userDrawn="1"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F86BFD20-1E81-A2E2-1720-2DD6C9E2BDEE}"/>
              </a:ext>
            </a:extLst>
          </p:cNvPr>
          <p:cNvGrpSpPr/>
          <p:nvPr userDrawn="1"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328FFE31-22BE-3B48-D183-E5A69B8D17CC}"/>
                </a:ext>
              </a:extLst>
            </p:cNvPr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EAEBC522-CECA-25E8-EBD4-025E24540402}"/>
                </a:ext>
              </a:extLst>
            </p:cNvPr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7" name="TextBox 18">
            <a:extLst>
              <a:ext uri="{FF2B5EF4-FFF2-40B4-BE49-F238E27FC236}">
                <a16:creationId xmlns:a16="http://schemas.microsoft.com/office/drawing/2014/main" id="{FB3998FE-9F36-78AE-7434-8E48FCD56329}"/>
              </a:ext>
            </a:extLst>
          </p:cNvPr>
          <p:cNvSpPr txBox="1"/>
          <p:nvPr userDrawn="1"/>
        </p:nvSpPr>
        <p:spPr>
          <a:xfrm>
            <a:off x="2336316" y="2688162"/>
            <a:ext cx="7437634" cy="38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04"/>
              </a:lnSpc>
            </a:pPr>
            <a:endParaRPr lang="en-US" sz="2360" dirty="0">
              <a:solidFill>
                <a:srgbClr val="2C342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8" name="TextBox 19">
            <a:extLst>
              <a:ext uri="{FF2B5EF4-FFF2-40B4-BE49-F238E27FC236}">
                <a16:creationId xmlns:a16="http://schemas.microsoft.com/office/drawing/2014/main" id="{96991C93-D235-48CB-CF52-736317AF7724}"/>
              </a:ext>
            </a:extLst>
          </p:cNvPr>
          <p:cNvSpPr txBox="1"/>
          <p:nvPr userDrawn="1"/>
        </p:nvSpPr>
        <p:spPr>
          <a:xfrm>
            <a:off x="3248871" y="1009606"/>
            <a:ext cx="5691452" cy="12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733"/>
              </a:lnSpc>
            </a:pPr>
            <a:endParaRPr lang="en-US" sz="7666" dirty="0">
              <a:solidFill>
                <a:srgbClr val="2C3423"/>
              </a:solidFill>
              <a:latin typeface="Unique"/>
              <a:ea typeface="Unique"/>
              <a:cs typeface="Unique"/>
              <a:sym typeface="Unique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2C7DE0B-BBFF-D6D6-944C-9C87831EADE6}"/>
              </a:ext>
            </a:extLst>
          </p:cNvPr>
          <p:cNvSpPr/>
          <p:nvPr userDrawn="1"/>
        </p:nvSpPr>
        <p:spPr>
          <a:xfrm>
            <a:off x="420414" y="378372"/>
            <a:ext cx="11771586" cy="626416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4483569-A1B1-D666-9AA3-7C9EBE96739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5" y="133647"/>
            <a:ext cx="1695153" cy="1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9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7F4038-D59D-45D3-9D9C-5EDCFC71CF55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D252-0D5B-4A20-9E3C-0233EF36DE5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5AC5255-F063-CBDC-BA1F-127F98F7835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5" y="133647"/>
            <a:ext cx="1695153" cy="169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6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500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9EC0D41-2B7A-B04A-2497-C2A888F08F7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80" y="81095"/>
            <a:ext cx="1550635" cy="15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47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A3CA6B-AE20-5AF3-02EA-D41187009A5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0" y="0"/>
            <a:ext cx="12220128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5FF1C2-F7E6-7739-2A43-4A14198E5F9A}"/>
              </a:ext>
            </a:extLst>
          </p:cNvPr>
          <p:cNvSpPr/>
          <p:nvPr userDrawn="1"/>
        </p:nvSpPr>
        <p:spPr>
          <a:xfrm>
            <a:off x="294291" y="189186"/>
            <a:ext cx="11655972" cy="6411311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4DFB598-9DFB-1014-B002-6AE883BB47DA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705" y="0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2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3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3261077"/>
            <a:ext cx="12445883" cy="8276512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14" name="Freeform 14"/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2379945" y="0"/>
            <a:ext cx="10309518" cy="6721879"/>
          </a:xfrm>
          <a:custGeom>
            <a:avLst/>
            <a:gdLst/>
            <a:ahLst/>
            <a:cxnLst/>
            <a:rect l="l" t="t" r="r" b="b"/>
            <a:pathLst>
              <a:path w="20102913" h="12941250">
                <a:moveTo>
                  <a:pt x="0" y="0"/>
                </a:moveTo>
                <a:lnTo>
                  <a:pt x="20102913" y="0"/>
                </a:lnTo>
                <a:lnTo>
                  <a:pt x="20102913" y="12941250"/>
                </a:lnTo>
                <a:lnTo>
                  <a:pt x="0" y="129412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90000"/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0" y="1635851"/>
            <a:ext cx="3497580" cy="5486400"/>
          </a:xfrm>
          <a:custGeom>
            <a:avLst/>
            <a:gdLst/>
            <a:ahLst/>
            <a:cxnLst/>
            <a:rect l="l" t="t" r="r" b="b"/>
            <a:pathLst>
              <a:path w="5246370" h="8229600">
                <a:moveTo>
                  <a:pt x="0" y="0"/>
                </a:moveTo>
                <a:lnTo>
                  <a:pt x="5246370" y="0"/>
                </a:lnTo>
                <a:lnTo>
                  <a:pt x="52463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 descr="A close up of a text&#10;&#10;AI-generated content may be incorrect.">
            <a:extLst>
              <a:ext uri="{FF2B5EF4-FFF2-40B4-BE49-F238E27FC236}">
                <a16:creationId xmlns:a16="http://schemas.microsoft.com/office/drawing/2014/main" id="{2EA19D4D-0E75-9E46-6212-AE41B8C9F11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88" y="1915286"/>
            <a:ext cx="7972073" cy="27759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195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50A4D71-EE39-423B-BF93-008DED438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746" y="2139744"/>
            <a:ext cx="3589553" cy="33764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2A8DFA0-23AC-48DC-B97A-23730E8DAE8A}"/>
              </a:ext>
            </a:extLst>
          </p:cNvPr>
          <p:cNvSpPr txBox="1"/>
          <p:nvPr/>
        </p:nvSpPr>
        <p:spPr>
          <a:xfrm>
            <a:off x="1465525" y="463697"/>
            <a:ext cx="10189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Nếu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6BB2E1-8C07-4EA5-82A4-7E92EC4B5126}"/>
              </a:ext>
            </a:extLst>
          </p:cNvPr>
          <p:cNvSpPr txBox="1"/>
          <p:nvPr/>
        </p:nvSpPr>
        <p:spPr>
          <a:xfrm>
            <a:off x="5435710" y="1549511"/>
            <a:ext cx="5973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sẻ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suy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nghĩ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mình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1026" name="Picture 2" descr="Dùng màu acrylic để vẽ bầu trời hồng và những đám mây | Tổng hợp những bức  tranh đẹp nhất">
            <a:extLst>
              <a:ext uri="{FF2B5EF4-FFF2-40B4-BE49-F238E27FC236}">
                <a16:creationId xmlns:a16="http://schemas.microsoft.com/office/drawing/2014/main" id="{6BE720E3-0C00-4EE4-90B1-6D8C9A322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670" y="2897256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90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77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3261077"/>
            <a:ext cx="12445883" cy="8276512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620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14" name="Freeform 14"/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561662" y="1371600"/>
            <a:ext cx="3230118" cy="5486400"/>
          </a:xfrm>
          <a:custGeom>
            <a:avLst/>
            <a:gdLst/>
            <a:ahLst/>
            <a:cxnLst/>
            <a:rect l="l" t="t" r="r" b="b"/>
            <a:pathLst>
              <a:path w="4845177" h="8229600">
                <a:moveTo>
                  <a:pt x="0" y="0"/>
                </a:moveTo>
                <a:lnTo>
                  <a:pt x="4845177" y="0"/>
                </a:lnTo>
                <a:lnTo>
                  <a:pt x="48451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0" name="Picture 19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3A0A6673-A441-4782-B480-26A76A891A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14" y="1082249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rgbClr val="F2F4C7"/>
            </a:gs>
            <a:gs pos="100000">
              <a:srgbClr val="C8E8D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bầu trời xanh xanh">
            <a:hlinkClick r:id="" action="ppaction://media"/>
            <a:extLst>
              <a:ext uri="{FF2B5EF4-FFF2-40B4-BE49-F238E27FC236}">
                <a16:creationId xmlns:a16="http://schemas.microsoft.com/office/drawing/2014/main" id="{885469D7-0D0E-40D3-A5C1-9A06C50A01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7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54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779"/>
            <a:ext cx="12192000" cy="6912863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54552" y="235975"/>
            <a:ext cx="10500851" cy="11715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3394" y="412955"/>
            <a:ext cx="103820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1.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Nhìn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lên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bầu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trời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thể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thấy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những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4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gì</a:t>
            </a: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5" name="Picture 2" descr="Káº¿t quáº£ hÃ¬nh áº£nh cho home icon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C0649-2C27-23B1-EFD6-3D928CB03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41" y="2843733"/>
            <a:ext cx="10504318" cy="11705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6E6EE5-8F34-C852-3E36-04FADC1658BC}"/>
              </a:ext>
            </a:extLst>
          </p:cNvPr>
          <p:cNvSpPr txBox="1"/>
          <p:nvPr/>
        </p:nvSpPr>
        <p:spPr>
          <a:xfrm>
            <a:off x="1023815" y="3093852"/>
            <a:ext cx="101259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2. </a:t>
            </a:r>
            <a:r>
              <a:rPr kumimoji="0" lang="vi-VN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Màu sắc của bầu trời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44423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2BAD471-379F-4A6D-8789-2467A3F39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E8C434C-978C-484E-B2A3-67F133DC5DDD}"/>
              </a:ext>
            </a:extLst>
          </p:cNvPr>
          <p:cNvSpPr/>
          <p:nvPr/>
        </p:nvSpPr>
        <p:spPr>
          <a:xfrm>
            <a:off x="854552" y="235974"/>
            <a:ext cx="10500851" cy="15825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92F1E3-FD50-45D5-9771-32A4CAB3C586}"/>
              </a:ext>
            </a:extLst>
          </p:cNvPr>
          <p:cNvSpPr txBox="1"/>
          <p:nvPr/>
        </p:nvSpPr>
        <p:spPr>
          <a:xfrm>
            <a:off x="973394" y="412955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Bầu trời quan trọng thế nào đối với mọi người, mọi vật?</a:t>
            </a:r>
          </a:p>
        </p:txBody>
      </p:sp>
      <p:pic>
        <p:nvPicPr>
          <p:cNvPr id="35" name="Picture 2" descr="Káº¿t quáº£ hÃ¬nh áº£nh cho home icon">
            <a:hlinkClick r:id="" action="ppaction://noaction"/>
            <a:extLst>
              <a:ext uri="{FF2B5EF4-FFF2-40B4-BE49-F238E27FC236}">
                <a16:creationId xmlns:a16="http://schemas.microsoft.com/office/drawing/2014/main" id="{832181EC-0D78-4350-811E-2ED0FB29B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23EBD27-37AC-4B7D-885E-F077E0296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007"/>
            <a:ext cx="12192000" cy="691286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3BBBB8F-CC51-4D6C-AB75-9FF44031DEDF}"/>
              </a:ext>
            </a:extLst>
          </p:cNvPr>
          <p:cNvSpPr/>
          <p:nvPr/>
        </p:nvSpPr>
        <p:spPr>
          <a:xfrm>
            <a:off x="854552" y="235975"/>
            <a:ext cx="10500851" cy="117158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9AD9CBB-5CB2-4BD9-9AE6-663405801186}"/>
              </a:ext>
            </a:extLst>
          </p:cNvPr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4.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 ý tương ứng với mỗi đoạn trong bài.</a:t>
            </a:r>
          </a:p>
        </p:txBody>
      </p:sp>
      <p:pic>
        <p:nvPicPr>
          <p:cNvPr id="35" name="Picture 2" descr="Káº¿t quáº£ hÃ¬nh áº£nh cho home icon">
            <a:hlinkClick r:id="" action="ppaction://noaction"/>
            <a:extLst>
              <a:ext uri="{FF2B5EF4-FFF2-40B4-BE49-F238E27FC236}">
                <a16:creationId xmlns:a16="http://schemas.microsoft.com/office/drawing/2014/main" id="{CB0BAFE6-0278-4462-A6C3-E867E2B0C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8823B2-E23F-4FD2-A034-DEC0BBD87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502" y="2235003"/>
            <a:ext cx="9145481" cy="246028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D602D33-1D57-4123-A56D-0A0D324B3E84}"/>
              </a:ext>
            </a:extLst>
          </p:cNvPr>
          <p:cNvCxnSpPr/>
          <p:nvPr/>
        </p:nvCxnSpPr>
        <p:spPr>
          <a:xfrm>
            <a:off x="4325420" y="3092521"/>
            <a:ext cx="1089061" cy="595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3C748E9-FFA9-49F6-8113-2A34C1CC83F9}"/>
              </a:ext>
            </a:extLst>
          </p:cNvPr>
          <p:cNvCxnSpPr/>
          <p:nvPr/>
        </p:nvCxnSpPr>
        <p:spPr>
          <a:xfrm>
            <a:off x="4325420" y="3688422"/>
            <a:ext cx="1089061" cy="5959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603EDB5-6074-40B5-B743-999F056ADE46}"/>
              </a:ext>
            </a:extLst>
          </p:cNvPr>
          <p:cNvCxnSpPr>
            <a:cxnSpLocks/>
          </p:cNvCxnSpPr>
          <p:nvPr/>
        </p:nvCxnSpPr>
        <p:spPr>
          <a:xfrm flipV="1">
            <a:off x="4325420" y="3143892"/>
            <a:ext cx="1140432" cy="10582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0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>
            <a:extLst>
              <a:ext uri="{FF2B5EF4-FFF2-40B4-BE49-F238E27FC236}">
                <a16:creationId xmlns:a16="http://schemas.microsoft.com/office/drawing/2014/main" id="{24AE2442-9A16-4C58-9B8B-079E02FE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397BD5-E06F-9C3C-18A9-AB2368DA893F}"/>
              </a:ext>
            </a:extLst>
          </p:cNvPr>
          <p:cNvSpPr/>
          <p:nvPr/>
        </p:nvSpPr>
        <p:spPr>
          <a:xfrm>
            <a:off x="885825" y="838200"/>
            <a:ext cx="10820400" cy="5629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08553787-A48B-6A46-F8DF-9704EC01D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9981" y="1386326"/>
            <a:ext cx="4376960" cy="53764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B98C7F-98F0-78BF-C459-49E695F9E9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508" y="2009738"/>
            <a:ext cx="860220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9348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98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2C91287F-6FD2-412A-95A7-21632CCE99C7}"/>
              </a:ext>
            </a:extLst>
          </p:cNvPr>
          <p:cNvSpPr txBox="1"/>
          <p:nvPr/>
        </p:nvSpPr>
        <p:spPr>
          <a:xfrm>
            <a:off x="1922361" y="555634"/>
            <a:ext cx="9678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N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ói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3 - 5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hôm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nay.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98A0B3-3717-4B01-A73F-ED3BD4775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0" y="412415"/>
            <a:ext cx="1097749" cy="1097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0528CF-6DDC-4B82-B219-24D386BFB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309" y="1471975"/>
            <a:ext cx="4608603" cy="45511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C30361-6986-4FEC-AE0C-F6E389AC88E8}"/>
              </a:ext>
            </a:extLst>
          </p:cNvPr>
          <p:cNvSpPr txBox="1"/>
          <p:nvPr/>
        </p:nvSpPr>
        <p:spPr>
          <a:xfrm>
            <a:off x="5367130" y="2256183"/>
            <a:ext cx="59734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Đặc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sắc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rộng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,…)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40225B-938A-47DF-AB50-77D9D187C906}"/>
              </a:ext>
            </a:extLst>
          </p:cNvPr>
          <p:cNvSpPr txBox="1"/>
          <p:nvPr/>
        </p:nvSpPr>
        <p:spPr>
          <a:xfrm>
            <a:off x="5357190" y="3548269"/>
            <a:ext cx="6440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543598-69E6-4D95-B440-D49A6DD8F005}"/>
              </a:ext>
            </a:extLst>
          </p:cNvPr>
          <p:cNvSpPr txBox="1"/>
          <p:nvPr/>
        </p:nvSpPr>
        <p:spPr>
          <a:xfrm>
            <a:off x="5446644" y="4353340"/>
            <a:ext cx="5973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Cảm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bầu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trời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20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7">
      <a:majorFont>
        <a:latin typeface="微软雅黑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122</Words>
  <Application>Microsoft Office PowerPoint</Application>
  <PresentationFormat>Widescreen</PresentationFormat>
  <Paragraphs>11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等线</vt:lpstr>
      <vt:lpstr>微软雅黑</vt:lpstr>
      <vt:lpstr>Alice</vt:lpstr>
      <vt:lpstr>Arial</vt:lpstr>
      <vt:lpstr>Calibri</vt:lpstr>
      <vt:lpstr>Calibri Light</vt:lpstr>
      <vt:lpstr>Cambria</vt:lpstr>
      <vt:lpstr>Unique</vt:lpstr>
      <vt:lpstr>Office 主题​​</vt:lpstr>
      <vt:lpstr>Office Theme</vt:lpstr>
      <vt:lpstr>1_Office Theme</vt:lpstr>
      <vt:lpstr>Custom Design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64</cp:revision>
  <dcterms:created xsi:type="dcterms:W3CDTF">2022-10-03T11:23:45Z</dcterms:created>
  <dcterms:modified xsi:type="dcterms:W3CDTF">2026-01-18T13:21:09Z</dcterms:modified>
</cp:coreProperties>
</file>