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280" r:id="rId3"/>
    <p:sldId id="261" r:id="rId4"/>
    <p:sldId id="311" r:id="rId5"/>
    <p:sldId id="313" r:id="rId6"/>
    <p:sldId id="314" r:id="rId7"/>
    <p:sldId id="278" r:id="rId8"/>
    <p:sldId id="2644" r:id="rId9"/>
    <p:sldId id="285" r:id="rId10"/>
    <p:sldId id="2658" r:id="rId11"/>
    <p:sldId id="281" r:id="rId12"/>
    <p:sldId id="282" r:id="rId13"/>
    <p:sldId id="2651" r:id="rId14"/>
    <p:sldId id="2650" r:id="rId15"/>
    <p:sldId id="2652" r:id="rId16"/>
    <p:sldId id="290" r:id="rId17"/>
    <p:sldId id="2645" r:id="rId18"/>
    <p:sldId id="295" r:id="rId19"/>
    <p:sldId id="2654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75" d="100"/>
          <a:sy n="75" d="100"/>
        </p:scale>
        <p:origin x="11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7C4C-E186-4931-A072-B24FEB5C54A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58C07-42E5-4180-BD2A-24E65FD32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4.png"/><Relationship Id="rId2" Type="http://schemas.openxmlformats.org/officeDocument/2006/relationships/image" Target="../media/image7.png"/><Relationship Id="rId16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05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0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B0AA1D-9760-219E-914B-C76D5AB7C9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E0B374-A97F-370D-3767-06C6EE45BB3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/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C85D08-659C-D294-F03F-C6D1C60C69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3163B-3FF2-B0A5-E26B-A4404F0EC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1DE1B-F76C-C526-8E2D-314A0E36FF1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7B53E-42DE-EE2E-6062-5F755B92D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353EF-0A17-DED3-F72F-4B51E2B166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072F4-7E92-F662-B021-DD801373E2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B382B-6399-53FE-F11A-BF8785A9C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429DC-4346-617E-B5F2-43774C612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5D881-4ECC-14E6-63AF-BBC7F87A44E6}"/>
              </a:ext>
            </a:extLst>
          </p:cNvPr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9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EB4-456D-E673-FB80-49948ED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4798-A56F-389B-6FDE-9C9EC3445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F4D9-3BA5-1BFE-26A6-7AA92FEB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0A71-19F1-AE4B-07EB-4779737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361-CCFE-F1E9-4CBB-D56931C8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2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74A-A228-0662-AA2D-7DBECF8B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695D-EC21-836F-96E4-5B3F67795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7F2C-59B8-25CB-3C81-682CA24E6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84B2-8738-E985-D12D-3DD0D11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8BB3D-4DC5-21AB-DA02-04207B57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20A2-97D4-713E-0E9D-7242945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5D6E-3477-978F-552A-4BCBF0EB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FA9C-27BE-2D2E-E3D3-82682B50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C954B-84E8-ADE1-17ED-7655F439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CB9EB-B7AE-7565-D8C1-F70BF41CD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424A7-6468-FA6C-FAFD-D807D64C5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FC3D-20A7-A574-5FE9-B69E24A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786C-A8CC-CEE9-F8A7-0103D10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15E1-4249-DD1A-E8DE-17C873BD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3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4EE-244B-3F7E-04EC-962D26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4EC0-F69A-E864-AC21-0B20708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AB741-AC02-66FB-72DD-505EDA8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9AE63-BFE4-6C18-3E9B-32698FF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CBC5-BC73-32E2-0D64-345EB6A5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8E35B-4E9C-4707-AF9E-70C18C90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4D-5D2E-4988-9EB0-969C6A2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6572-C33F-3D63-E00C-D26B070EE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34" r="134" b="6847"/>
          <a:stretch/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063CF-7DB9-A765-6C2F-3A980D267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46C-DF4D-0D81-BC78-329400DBF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27B-D72E-2965-9896-BE7CACD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7483-59D0-20C0-DA13-A79AA932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A7ADC-2232-0451-BDEB-D6AB07E95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8AAAD-6EB0-7089-6DF8-9B25D57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2AF6-604D-9567-23A2-3A8648D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8994-BDD2-1AD1-15AC-3282703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12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15A0-3AA4-8122-9FA2-62A02C9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3BB4D-0DBF-1773-0972-5E1AAD1FC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A3C0-A877-5FA8-0C2B-1FAB29FA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D1EC-E0F7-D76A-C5CB-14B4151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DFC-91B8-5946-6506-87AE2FA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31B2-E29C-9A13-49DC-FC07E800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1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29FD-EED1-1C6D-1D7A-FDA38ACC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CEBE-5E7D-9551-F49A-07100D58C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49DC-5DCD-5CAC-3378-84B808C0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038-6E96-E5FD-9071-FCB9C4C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92F7-FBCC-1C2B-E311-2784E85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9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9C4A-CF22-A48F-89D2-8006838B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F0FAA-C25F-9055-E55D-0CBD7F6C7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BE5-3D76-372F-FEAD-9DCFFD5D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DD0C-F5EC-40B0-81E2-4AD50F48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6E11-FF61-0BB4-5502-B5FB756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04/03/2026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53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23B245-5A52-33C9-CD81-E40F06863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6893F-9173-6AE6-2BFD-D0BA0E3EDD5A}"/>
              </a:ext>
            </a:extLst>
          </p:cNvPr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ECCC9-4051-D536-9B18-6172009DD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D0D7E-DD28-0944-B162-55AE8C640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41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5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6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91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4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3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Relationship Id="rId1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gif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gif"/><Relationship Id="rId7" Type="http://schemas.openxmlformats.org/officeDocument/2006/relationships/image" Target="../media/image48.sv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3.wav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image" Target="../media/image21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openxmlformats.org/officeDocument/2006/relationships/image" Target="../media/image53.svg"/><Relationship Id="rId12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6.gif"/><Relationship Id="rId5" Type="http://schemas.openxmlformats.org/officeDocument/2006/relationships/image" Target="../media/image48.svg"/><Relationship Id="rId10" Type="http://schemas.openxmlformats.org/officeDocument/2006/relationships/image" Target="../media/image63.png"/><Relationship Id="rId4" Type="http://schemas.openxmlformats.org/officeDocument/2006/relationships/image" Target="../media/image47.png"/><Relationship Id="rId9" Type="http://schemas.openxmlformats.org/officeDocument/2006/relationships/image" Target="../media/image55.sv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png"/><Relationship Id="rId12" Type="http://schemas.openxmlformats.org/officeDocument/2006/relationships/image" Target="../media/image6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8.svg"/><Relationship Id="rId11" Type="http://schemas.openxmlformats.org/officeDocument/2006/relationships/image" Target="../media/image55.svg"/><Relationship Id="rId5" Type="http://schemas.openxmlformats.org/officeDocument/2006/relationships/image" Target="../media/image47.png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openxmlformats.org/officeDocument/2006/relationships/image" Target="../media/image53.svg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2.png"/><Relationship Id="rId7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C46C2-88D5-4D42-BFFE-2F21520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97" y="2135617"/>
            <a:ext cx="4202540" cy="17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544138"/>
            <a:ext cx="12198066" cy="68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5669280" y="0"/>
            <a:ext cx="6391941" cy="674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629" y="692015"/>
            <a:ext cx="6299200" cy="2286000"/>
            <a:chOff x="914143" y="5530013"/>
            <a:chExt cx="9448800" cy="342900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143" y="5530013"/>
              <a:ext cx="94488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51447" y="6024691"/>
              <a:ext cx="8774195" cy="235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vi-VN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 mỗi nhiệm vụ, khi hoàn thành bạn sẽ nhận được các vật dụng để trồng cây xanh đấy</a:t>
              </a:r>
              <a:r>
                <a:rPr 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2C73E409-2A76-0892-FC93-D7A2D6E5C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11120" y="-88900"/>
            <a:ext cx="406400" cy="406400"/>
          </a:xfrm>
          <a:prstGeom prst="rect">
            <a:avLst/>
          </a:prstGeom>
        </p:spPr>
      </p:pic>
      <p:pic>
        <p:nvPicPr>
          <p:cNvPr id="8" name="Picture 7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45EAC83-605E-BA7A-F513-A54C50D44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713628"/>
            <a:ext cx="8514742" cy="11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2509035"/>
            <a:ext cx="6563961" cy="1130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0" y="4259340"/>
            <a:ext cx="7715323" cy="1277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9F814FA-4DBC-814B-9E26-3AE7107A48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7AC6CFE-E90A-2F33-5421-F0390928A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9570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0" y="330588"/>
            <a:ext cx="8514742" cy="11360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EF204-4807-4F22-8C8D-EE45DF224FE0}"/>
              </a:ext>
            </a:extLst>
          </p:cNvPr>
          <p:cNvGrpSpPr/>
          <p:nvPr/>
        </p:nvGrpSpPr>
        <p:grpSpPr>
          <a:xfrm>
            <a:off x="1924804" y="4439435"/>
            <a:ext cx="1550397" cy="1575731"/>
            <a:chOff x="5479419" y="3505929"/>
            <a:chExt cx="2006943" cy="20397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432BCD-B979-40DB-A388-0DF807B75CC7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BF8542-B16B-4B79-8C77-6ED145077A7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E3D4676-6014-472D-AC4E-D147EAAB8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0" name="Graphic 46">
                <a:extLst>
                  <a:ext uri="{FF2B5EF4-FFF2-40B4-BE49-F238E27FC236}">
                    <a16:creationId xmlns:a16="http://schemas.microsoft.com/office/drawing/2014/main" id="{13857DDC-C729-44EB-B076-8356D22B4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ED9DC4-E56C-4D84-B5F6-73378C2E2439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C269604-D7CE-43BC-A2A4-9D08E58BE4AF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2B9293-6185-492A-880C-132C1BCEC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AF1627-2677-48FB-9608-86127D3990D6}"/>
              </a:ext>
            </a:extLst>
          </p:cNvPr>
          <p:cNvGrpSpPr/>
          <p:nvPr/>
        </p:nvGrpSpPr>
        <p:grpSpPr>
          <a:xfrm>
            <a:off x="4709233" y="4451599"/>
            <a:ext cx="1704391" cy="1516455"/>
            <a:chOff x="9304877" y="7106438"/>
            <a:chExt cx="2041972" cy="1853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9C2CAE-AFA5-46F8-AEBC-061F4D890BF6}"/>
                </a:ext>
              </a:extLst>
            </p:cNvPr>
            <p:cNvGrpSpPr/>
            <p:nvPr/>
          </p:nvGrpSpPr>
          <p:grpSpPr>
            <a:xfrm>
              <a:off x="9304877" y="7106438"/>
              <a:ext cx="2041972" cy="1853102"/>
              <a:chOff x="3584456" y="1198908"/>
              <a:chExt cx="5007462" cy="50169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BF83D-A60F-44B6-BFF3-C48E3481042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9FD374-DC6D-4107-A1C0-166C8F46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FA46CB-5DBD-40C5-894C-B7B16267B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2" t="42350" r="10597" b="16946"/>
            <a:stretch/>
          </p:blipFill>
          <p:spPr>
            <a:xfrm>
              <a:off x="9508828" y="7591386"/>
              <a:ext cx="1448691" cy="98276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3059C7-775C-4C22-A07B-A032A1B2EDEF}"/>
              </a:ext>
            </a:extLst>
          </p:cNvPr>
          <p:cNvGrpSpPr/>
          <p:nvPr/>
        </p:nvGrpSpPr>
        <p:grpSpPr>
          <a:xfrm>
            <a:off x="7855910" y="4500591"/>
            <a:ext cx="1655083" cy="1472681"/>
            <a:chOff x="14009529" y="3515555"/>
            <a:chExt cx="2142457" cy="19063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7BFF1E-E9B4-4083-87DC-D4CD11F12C27}"/>
                </a:ext>
              </a:extLst>
            </p:cNvPr>
            <p:cNvGrpSpPr/>
            <p:nvPr/>
          </p:nvGrpSpPr>
          <p:grpSpPr>
            <a:xfrm>
              <a:off x="14009529" y="3515555"/>
              <a:ext cx="2142457" cy="1906343"/>
              <a:chOff x="3584456" y="1198908"/>
              <a:chExt cx="5007462" cy="50169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35C707-4A1E-45EB-A6E1-0DD036BDA205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F0FBDA-3885-4F49-8210-64260C406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925192-284C-4FA8-A1D3-30183097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7" t="27610" r="38329" b="27204"/>
            <a:stretch/>
          </p:blipFill>
          <p:spPr>
            <a:xfrm>
              <a:off x="14468358" y="3778349"/>
              <a:ext cx="1231483" cy="1341437"/>
            </a:xfrm>
            <a:prstGeom prst="ellipse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38031-560A-4A51-840F-992C30328563}"/>
              </a:ext>
            </a:extLst>
          </p:cNvPr>
          <p:cNvGrpSpPr/>
          <p:nvPr/>
        </p:nvGrpSpPr>
        <p:grpSpPr>
          <a:xfrm>
            <a:off x="1838129" y="2393008"/>
            <a:ext cx="1725455" cy="1753649"/>
            <a:chOff x="3584456" y="1236687"/>
            <a:chExt cx="4991837" cy="49918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726ECD-980A-405B-BFE2-E0C8FD81966A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5DFB1F-4695-4EB7-9B0B-16FEBE9F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44" name="Graphic 46">
              <a:extLst>
                <a:ext uri="{FF2B5EF4-FFF2-40B4-BE49-F238E27FC236}">
                  <a16:creationId xmlns:a16="http://schemas.microsoft.com/office/drawing/2014/main" id="{2401BC6B-1126-4528-A426-D7344CF0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A04D7-C573-410B-9A3F-159361960B4D}"/>
              </a:ext>
            </a:extLst>
          </p:cNvPr>
          <p:cNvGrpSpPr/>
          <p:nvPr/>
        </p:nvGrpSpPr>
        <p:grpSpPr>
          <a:xfrm>
            <a:off x="7681966" y="2413239"/>
            <a:ext cx="1863530" cy="1629897"/>
            <a:chOff x="3710343" y="1046605"/>
            <a:chExt cx="5007462" cy="50169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411317-070E-4381-BF3F-D94BEECFA00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800E8-3310-43B3-A12A-A85754AD3B0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65CC523-5C09-46B7-94D0-CD3B1F5F2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7" name="Graphic 16">
              <a:extLst>
                <a:ext uri="{FF2B5EF4-FFF2-40B4-BE49-F238E27FC236}">
                  <a16:creationId xmlns:a16="http://schemas.microsoft.com/office/drawing/2014/main" id="{C9DB88CE-0C68-41D2-A776-C3C816BA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A1503E-1CD9-49A6-837B-9632FC7D422E}"/>
              </a:ext>
            </a:extLst>
          </p:cNvPr>
          <p:cNvGrpSpPr/>
          <p:nvPr/>
        </p:nvGrpSpPr>
        <p:grpSpPr>
          <a:xfrm>
            <a:off x="4682769" y="2420354"/>
            <a:ext cx="1730855" cy="1570761"/>
            <a:chOff x="3710343" y="1046605"/>
            <a:chExt cx="5007462" cy="50169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98BCE0-41BC-4FFE-BF41-A4E8191254D4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71FB7C-DF63-4BC4-A153-DB57E38D5CB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F875CD-06FB-42D5-BF76-5C4043DD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52" name="Graphic 16">
              <a:extLst>
                <a:ext uri="{FF2B5EF4-FFF2-40B4-BE49-F238E27FC236}">
                  <a16:creationId xmlns:a16="http://schemas.microsoft.com/office/drawing/2014/main" id="{B10E2060-CA46-4926-8610-CE83E42F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B5B2B26-E7FB-96A4-0A02-8BD8538D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22500" y="196850"/>
            <a:ext cx="406400" cy="406400"/>
          </a:xfrm>
          <a:prstGeom prst="rect">
            <a:avLst/>
          </a:prstGeom>
        </p:spPr>
      </p:pic>
      <p:pic>
        <p:nvPicPr>
          <p:cNvPr id="7" name="Picture 6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8DC51C7F-64E0-F327-665D-2B178DB19E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9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119270"/>
            <a:ext cx="11342310" cy="6483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863BDC0-B92F-4899-A253-24A85A609EFD}"/>
              </a:ext>
            </a:extLst>
          </p:cNvPr>
          <p:cNvSpPr txBox="1"/>
          <p:nvPr/>
        </p:nvSpPr>
        <p:spPr>
          <a:xfrm>
            <a:off x="1145416" y="271462"/>
            <a:ext cx="1050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Viết số rồi đọc số, biết số đó gồm: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19257E-E55C-45E4-80C4-94533BAEFD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93" y="4107416"/>
            <a:ext cx="3114012" cy="290893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3B7E45-EF01-44EA-8CBE-6CF6428300C3}"/>
              </a:ext>
            </a:extLst>
          </p:cNvPr>
          <p:cNvGrpSpPr/>
          <p:nvPr/>
        </p:nvGrpSpPr>
        <p:grpSpPr>
          <a:xfrm>
            <a:off x="4973783" y="5416825"/>
            <a:ext cx="969817" cy="1106759"/>
            <a:chOff x="3584456" y="1236687"/>
            <a:chExt cx="4991837" cy="499183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8E0364-4C0C-4863-846B-E7B0AFCBB3CB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36B393-E21A-4632-B84B-4FC76202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57" name="Graphic 46">
              <a:extLst>
                <a:ext uri="{FF2B5EF4-FFF2-40B4-BE49-F238E27FC236}">
                  <a16:creationId xmlns:a16="http://schemas.microsoft.com/office/drawing/2014/main" id="{0EBC3D0B-84C6-4C04-92AA-002B8212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7F795F-BE09-4CE3-A8DE-29CE778BA8C0}"/>
              </a:ext>
            </a:extLst>
          </p:cNvPr>
          <p:cNvGrpSpPr/>
          <p:nvPr/>
        </p:nvGrpSpPr>
        <p:grpSpPr>
          <a:xfrm>
            <a:off x="6776793" y="5406888"/>
            <a:ext cx="1075120" cy="1065224"/>
            <a:chOff x="3710343" y="1046605"/>
            <a:chExt cx="5007462" cy="501690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413DB1D-8DB0-42FC-9E7E-C9257B43ED9C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42E9A-7565-4925-A8DE-4393C009FCFC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91ECDB4D-F532-4AA4-9267-C3C89487A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7" name="Graphic 16">
              <a:extLst>
                <a:ext uri="{FF2B5EF4-FFF2-40B4-BE49-F238E27FC236}">
                  <a16:creationId xmlns:a16="http://schemas.microsoft.com/office/drawing/2014/main" id="{BE566BFF-1881-40CF-A3BB-29862C9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728334-84D6-49D9-B171-8B491DAC0812}"/>
              </a:ext>
            </a:extLst>
          </p:cNvPr>
          <p:cNvSpPr txBox="1"/>
          <p:nvPr/>
        </p:nvSpPr>
        <p:spPr>
          <a:xfrm>
            <a:off x="1441174" y="616226"/>
            <a:ext cx="8458200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 2 nghìn, 9 trăm, 4 chục và 5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5 nghìn, 0 trăm, 7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nghìn, 3 trăm, 0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nghìn, 0 trăm, 6 chục và 0 đơn vị.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44115-530C-4812-82AF-22CB850EF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2145" y="1818861"/>
            <a:ext cx="3696480" cy="3424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2336E-AB38-4CB6-8A8D-9E80EA2567D6}"/>
              </a:ext>
            </a:extLst>
          </p:cNvPr>
          <p:cNvSpPr txBox="1"/>
          <p:nvPr/>
        </p:nvSpPr>
        <p:spPr>
          <a:xfrm>
            <a:off x="3160644" y="1421295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609B3D-BA1E-4C23-B67B-64B775203E01}"/>
              </a:ext>
            </a:extLst>
          </p:cNvPr>
          <p:cNvSpPr txBox="1"/>
          <p:nvPr/>
        </p:nvSpPr>
        <p:spPr>
          <a:xfrm>
            <a:off x="3220279" y="2365513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CCD61-2715-4E71-A0DD-5A2BDB65DCB2}"/>
              </a:ext>
            </a:extLst>
          </p:cNvPr>
          <p:cNvSpPr txBox="1"/>
          <p:nvPr/>
        </p:nvSpPr>
        <p:spPr>
          <a:xfrm>
            <a:off x="3269975" y="3349487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6 302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EFEEFF-89B6-439F-B2A7-9842BA8A2C6F}"/>
              </a:ext>
            </a:extLst>
          </p:cNvPr>
          <p:cNvSpPr txBox="1"/>
          <p:nvPr/>
        </p:nvSpPr>
        <p:spPr>
          <a:xfrm>
            <a:off x="3339549" y="4333461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8 060</a:t>
            </a:r>
          </a:p>
        </p:txBody>
      </p:sp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31401E-3E67-4067-870B-A7BC48F8C6C6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A606E-093F-4359-A579-B06055B8F522}"/>
              </a:ext>
            </a:extLst>
          </p:cNvPr>
          <p:cNvSpPr txBox="1"/>
          <p:nvPr/>
        </p:nvSpPr>
        <p:spPr>
          <a:xfrm>
            <a:off x="1427920" y="712871"/>
            <a:ext cx="964427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Số liền trước của số 10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 Số liền sau của số 8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c) Số 9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liền sau của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d) Số 4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078 là số liền trước của số nào?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4E83F-203E-4B05-A8FD-BBF4AD1CEF0F}"/>
              </a:ext>
            </a:extLst>
          </p:cNvPr>
          <p:cNvGrpSpPr/>
          <p:nvPr/>
        </p:nvGrpSpPr>
        <p:grpSpPr>
          <a:xfrm>
            <a:off x="4383524" y="4866155"/>
            <a:ext cx="1550397" cy="1575731"/>
            <a:chOff x="5479419" y="3505929"/>
            <a:chExt cx="2006943" cy="20397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77BC71-1127-4BBD-98FD-EF6077CCFFA9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CB73612-3C34-47A0-B5CA-F5014FC17674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056A83-1168-4605-9681-E88E9309F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7" name="Graphic 46">
                <a:extLst>
                  <a:ext uri="{FF2B5EF4-FFF2-40B4-BE49-F238E27FC236}">
                    <a16:creationId xmlns:a16="http://schemas.microsoft.com/office/drawing/2014/main" id="{13E4D54A-FD3C-4C74-8431-4C6D3859F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3065A4-C3BC-4971-A5E8-77AC5C82974F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0D78A9-EA08-42CA-9CA3-C277B3B0FAD6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C4D7251-3B1C-415E-A9BF-541CE95B9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A28EBD-D2F7-496A-ACF0-C302428B58FC}"/>
              </a:ext>
            </a:extLst>
          </p:cNvPr>
          <p:cNvGrpSpPr/>
          <p:nvPr/>
        </p:nvGrpSpPr>
        <p:grpSpPr>
          <a:xfrm>
            <a:off x="6493246" y="4892279"/>
            <a:ext cx="1863530" cy="1629897"/>
            <a:chOff x="3710343" y="1046605"/>
            <a:chExt cx="5007462" cy="501690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5E728D-67A6-4DCB-A5D1-F2C387DE49FA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A6D610-270A-48EA-9508-9535F93B6A73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4316C71-AE5E-4C43-9217-7E69E42A3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0" name="Graphic 16">
              <a:extLst>
                <a:ext uri="{FF2B5EF4-FFF2-40B4-BE49-F238E27FC236}">
                  <a16:creationId xmlns:a16="http://schemas.microsoft.com/office/drawing/2014/main" id="{4840E166-2897-47B6-BE0C-4B1638AB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FCF656-35F6-4BE1-B4AB-AB46EC0327D8}"/>
              </a:ext>
            </a:extLst>
          </p:cNvPr>
          <p:cNvSpPr/>
          <p:nvPr/>
        </p:nvSpPr>
        <p:spPr>
          <a:xfrm>
            <a:off x="10078720" y="90424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9 999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EAA9AB8-C975-453A-8FDE-AC51C243399C}"/>
              </a:ext>
            </a:extLst>
          </p:cNvPr>
          <p:cNvSpPr/>
          <p:nvPr/>
        </p:nvSpPr>
        <p:spPr>
          <a:xfrm>
            <a:off x="9347200" y="1879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996B343-08F7-444E-8FE7-8EA15FCEC48F}"/>
              </a:ext>
            </a:extLst>
          </p:cNvPr>
          <p:cNvSpPr/>
          <p:nvPr/>
        </p:nvSpPr>
        <p:spPr>
          <a:xfrm>
            <a:off x="9408160" y="272288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8 999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3710847-3284-4E5E-858D-A1FEA77863F5}"/>
              </a:ext>
            </a:extLst>
          </p:cNvPr>
          <p:cNvSpPr/>
          <p:nvPr/>
        </p:nvSpPr>
        <p:spPr>
          <a:xfrm>
            <a:off x="9784080" y="3657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4 079</a:t>
            </a:r>
          </a:p>
        </p:txBody>
      </p:sp>
    </p:spTree>
    <p:extLst>
      <p:ext uri="{BB962C8B-B14F-4D97-AF65-F5344CB8AC3E}">
        <p14:creationId xmlns:p14="http://schemas.microsoft.com/office/powerpoint/2010/main" val="94662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44" grpId="0" animBg="1"/>
      <p:bldP spid="45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7" y="1408460"/>
            <a:ext cx="9687853" cy="16687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47838-BF94-4784-892B-58014DE6D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906" y="4834354"/>
            <a:ext cx="2269257" cy="103823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FB42582C-416C-4BC6-9405-29AFC5D5E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" y="4648200"/>
            <a:ext cx="2346847" cy="2346847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26E45A10-5FF2-45EB-DC46-C6D69726E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7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2BDB5C5-61B6-96DB-0F86-B5186852D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663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00138 L 0.86154 -0.0166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43" y="-9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545190" y="400878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8C661F-004E-491B-9EBB-031E53333E60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E5A83-6C02-4077-94E9-1DD600167921}"/>
              </a:ext>
            </a:extLst>
          </p:cNvPr>
          <p:cNvSpPr txBox="1"/>
          <p:nvPr/>
        </p:nvSpPr>
        <p:spPr>
          <a:xfrm>
            <a:off x="1488880" y="347111"/>
            <a:ext cx="96442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câu trả lời đúng: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84BCF1-2FFA-4326-8112-03F45D50D2C1}"/>
              </a:ext>
            </a:extLst>
          </p:cNvPr>
          <p:cNvSpPr txBox="1"/>
          <p:nvPr/>
        </p:nvSpPr>
        <p:spPr>
          <a:xfrm>
            <a:off x="1605280" y="1889760"/>
            <a:ext cx="8442960" cy="445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E149E0-C098-4D7E-831F-B1E95758A551}"/>
              </a:ext>
            </a:extLst>
          </p:cNvPr>
          <p:cNvSpPr txBox="1"/>
          <p:nvPr/>
        </p:nvSpPr>
        <p:spPr>
          <a:xfrm>
            <a:off x="1524000" y="1391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trăm là 7?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921C7C-84D7-49EF-865C-74BCFF9DA766}"/>
              </a:ext>
            </a:extLst>
          </p:cNvPr>
          <p:cNvSpPr txBox="1"/>
          <p:nvPr/>
        </p:nvSpPr>
        <p:spPr>
          <a:xfrm>
            <a:off x="1574800" y="307848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nào dưới đây có chữ số hàng chục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FA742C-1863-4532-B282-204D105669E7}"/>
              </a:ext>
            </a:extLst>
          </p:cNvPr>
          <p:cNvSpPr txBox="1"/>
          <p:nvPr/>
        </p:nvSpPr>
        <p:spPr>
          <a:xfrm>
            <a:off x="1595120" y="4693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nghìn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840DF7-86B9-4B00-9D0D-EB1A6D18B851}"/>
              </a:ext>
            </a:extLst>
          </p:cNvPr>
          <p:cNvSpPr/>
          <p:nvPr/>
        </p:nvSpPr>
        <p:spPr>
          <a:xfrm>
            <a:off x="5496560" y="24688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EF3859A-D1BF-4FCF-975D-C85C7F5583B4}"/>
              </a:ext>
            </a:extLst>
          </p:cNvPr>
          <p:cNvSpPr/>
          <p:nvPr/>
        </p:nvSpPr>
        <p:spPr>
          <a:xfrm>
            <a:off x="1503680" y="41452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B5C1B87-4629-49A1-9E7B-636CEDD9249B}"/>
              </a:ext>
            </a:extLst>
          </p:cNvPr>
          <p:cNvSpPr/>
          <p:nvPr/>
        </p:nvSpPr>
        <p:spPr>
          <a:xfrm>
            <a:off x="3576320" y="573024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29FE67-9DE0-43CE-981D-A56FD9C5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522" y="4419600"/>
            <a:ext cx="2647170" cy="26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2" grpId="0"/>
      <p:bldP spid="72" grpId="0"/>
      <p:bldP spid="73" grpId="0"/>
      <p:bldP spid="54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96520"/>
            <a:ext cx="12198066" cy="686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AE84-FE08-4A82-9093-470F64241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14593"/>
            <a:ext cx="8520477" cy="1728708"/>
          </a:xfrm>
          <a:prstGeom prst="rect">
            <a:avLst/>
          </a:prstGeom>
        </p:spPr>
      </p:pic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F0FA3826-A282-9C2B-0C87-39869509E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67F53E31-6BC8-0B0C-7075-10E11B7F2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63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120" y="0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E482D54-9B14-474D-BD3F-D01210EBE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2" y="1"/>
            <a:ext cx="10368076" cy="62991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03A5E02-420A-4083-9E4D-647517B010FA}"/>
              </a:ext>
            </a:extLst>
          </p:cNvPr>
          <p:cNvSpPr txBox="1"/>
          <p:nvPr/>
        </p:nvSpPr>
        <p:spPr>
          <a:xfrm>
            <a:off x="2312180" y="647167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81A3D-5B9B-4C23-B3C2-22D2F7A34B10}"/>
              </a:ext>
            </a:extLst>
          </p:cNvPr>
          <p:cNvSpPr txBox="1"/>
          <p:nvPr/>
        </p:nvSpPr>
        <p:spPr>
          <a:xfrm>
            <a:off x="1521409" y="0"/>
            <a:ext cx="931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Dưới đây là nhà của Nam, Việt và Mai.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BC3AA67-0D9F-49C1-90FB-C0A9A430D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4683760"/>
            <a:ext cx="2413490" cy="2413490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202FD0EC-2E87-478E-9093-0CE41D4D1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598660"/>
            <a:ext cx="2724186" cy="272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5D62-1966-48E3-AA19-DC2FB076C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280" y="1114742"/>
            <a:ext cx="8453120" cy="265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C4EEF-3223-42E7-A77F-02D6202776BC}"/>
              </a:ext>
            </a:extLst>
          </p:cNvPr>
          <p:cNvSpPr txBox="1"/>
          <p:nvPr/>
        </p:nvSpPr>
        <p:spPr>
          <a:xfrm>
            <a:off x="2133600" y="4470400"/>
            <a:ext cx="9408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Biết: - Nhà của Việt có trồng cây trước nhà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Nhà của Mai có ô cửa sổ cạn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 tròn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tìm xem số được ghi trên nhà của mỗi bạn là số nào rồi đọc số đó.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D360B0-46E4-4D70-9739-66795792CEFB}"/>
              </a:ext>
            </a:extLst>
          </p:cNvPr>
          <p:cNvSpPr/>
          <p:nvPr/>
        </p:nvSpPr>
        <p:spPr>
          <a:xfrm>
            <a:off x="226568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Việt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9DC9F4-F11B-49E8-9AED-C7625D50A862}"/>
              </a:ext>
            </a:extLst>
          </p:cNvPr>
          <p:cNvSpPr/>
          <p:nvPr/>
        </p:nvSpPr>
        <p:spPr>
          <a:xfrm>
            <a:off x="4998720" y="377952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Mai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A8F4B2-0464-4056-A752-B82972102DAA}"/>
              </a:ext>
            </a:extLst>
          </p:cNvPr>
          <p:cNvSpPr/>
          <p:nvPr/>
        </p:nvSpPr>
        <p:spPr>
          <a:xfrm>
            <a:off x="798576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0C2F2-4384-4231-9617-63C82D6042F2}"/>
              </a:ext>
            </a:extLst>
          </p:cNvPr>
          <p:cNvSpPr txBox="1"/>
          <p:nvPr/>
        </p:nvSpPr>
        <p:spPr>
          <a:xfrm>
            <a:off x="1605280" y="660400"/>
            <a:ext cx="2976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Ba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nghìn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bốn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trăm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linh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lăm</a:t>
            </a:r>
            <a:endParaRPr lang="en-US" sz="2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707EF-772C-4570-8C12-688D2B64DC83}"/>
              </a:ext>
            </a:extLst>
          </p:cNvPr>
          <p:cNvSpPr txBox="1"/>
          <p:nvPr/>
        </p:nvSpPr>
        <p:spPr>
          <a:xfrm>
            <a:off x="4267200" y="629920"/>
            <a:ext cx="322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nghìn bốn trăm năm mươi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1F088E-1C98-45AB-84E0-861420CBF43A}"/>
              </a:ext>
            </a:extLst>
          </p:cNvPr>
          <p:cNvSpPr txBox="1"/>
          <p:nvPr/>
        </p:nvSpPr>
        <p:spPr>
          <a:xfrm>
            <a:off x="7518400" y="1341120"/>
            <a:ext cx="322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nghìn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 animBg="1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5D5539-F65E-CEFC-D02A-EB7FBE274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2365638"/>
            <a:ext cx="6840069" cy="2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30999D3A-B434-D48F-8273-E02CB6441C16}"/>
              </a:ext>
            </a:extLst>
          </p:cNvPr>
          <p:cNvSpPr/>
          <p:nvPr/>
        </p:nvSpPr>
        <p:spPr>
          <a:xfrm>
            <a:off x="205739" y="3360420"/>
            <a:ext cx="3422057" cy="3337560"/>
          </a:xfrm>
          <a:custGeom>
            <a:avLst/>
            <a:gdLst/>
            <a:ahLst/>
            <a:cxnLst/>
            <a:rect l="l" t="t" r="r" b="b"/>
            <a:pathLst>
              <a:path w="8922564" h="6089650">
                <a:moveTo>
                  <a:pt x="0" y="0"/>
                </a:moveTo>
                <a:lnTo>
                  <a:pt x="8922564" y="0"/>
                </a:lnTo>
                <a:lnTo>
                  <a:pt x="8922564" y="6089650"/>
                </a:lnTo>
                <a:lnTo>
                  <a:pt x="0" y="608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55D49058-5F64-C1A1-8114-28CA95139FAF}"/>
              </a:ext>
            </a:extLst>
          </p:cNvPr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65FE87F9-1312-2C7E-4845-8C7621FE2F6F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C04E84D-8796-B877-793E-4C85F363C60D}"/>
                </a:ext>
              </a:extLst>
            </p:cNvPr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gồm 5 nghìn, 2 trăm, 7 chục và 3 đơn vị viết là: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339AF84-6F07-BAA5-68CE-56C120CAD579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DCF6A2F4-D346-E8A3-B3E5-EFC05D58FAF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5372</a:t>
              </a: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BAD476FB-4D4F-975A-CD4F-F23B2404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16AF80E-7EC2-A253-AFCB-25B16CF8C338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9ECA5D9-F842-C7BC-6A34-6CD906DF30D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5725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F49931-92F9-177C-D153-109C745B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F008062D-69DF-9B23-E383-1CCBFB5ED31C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>
              <a:extLst>
                <a:ext uri="{FF2B5EF4-FFF2-40B4-BE49-F238E27FC236}">
                  <a16:creationId xmlns:a16="http://schemas.microsoft.com/office/drawing/2014/main" id="{BE57683A-BF45-F77E-C39D-862F206C60B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0">
              <a:extLst>
                <a:ext uri="{FF2B5EF4-FFF2-40B4-BE49-F238E27FC236}">
                  <a16:creationId xmlns:a16="http://schemas.microsoft.com/office/drawing/2014/main" id="{54B98829-5C12-B0C3-3229-DAC9E294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52C2E18-13A4-C1BB-C832-E40E7CBFE4B2}"/>
              </a:ext>
            </a:extLst>
          </p:cNvPr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9B12B9AF-8B43-AAFD-A650-13F88EB09F7F}"/>
                </a:ext>
              </a:extLst>
            </p:cNvPr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5275</a:t>
              </a: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329CD979-1FA2-DF35-329E-0BDB142F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EFA485-9AF2-FE4A-3E56-4107C53F1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>
            <a:extLst>
              <a:ext uri="{FF2B5EF4-FFF2-40B4-BE49-F238E27FC236}">
                <a16:creationId xmlns:a16="http://schemas.microsoft.com/office/drawing/2014/main" id="{BE4B0CB6-B956-A14D-2BB5-A0BAB770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E7745C2A-05F3-8408-E186-3CFB92861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FEB1F02F-4263-AF08-6D9C-7EDBFDCD6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436638D-8172-AB27-35B3-C529B7709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CBC741F-3C66-6733-D2C1-E10C0EE064F5}"/>
              </a:ext>
            </a:extLst>
          </p:cNvPr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9CFBD6FC-F1E9-664A-33BF-6C5E1E666484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F75B7CE6-1084-BC57-751B-C68FC9358FAE}"/>
                </a:ext>
              </a:extLst>
            </p:cNvPr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nào dưới đây có chữ số hàng trăm là 2?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BECE845B-E10C-B47C-8A80-430AB5B51A11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513AE2F-B6DE-AC19-FF7C-B1B381BB084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5328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996ABA3D-EA89-43FD-338F-A7D09E7E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44FD53E8-59F1-D480-7139-587348B596EB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063B6D6-9BB9-3D31-A084-EF6F23A13163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D0CFB1A6-2876-37AE-EA2F-3B5F8E513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77AD718D-8102-CEFE-7230-CE0F768E3B3E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219C03AB-888D-1533-2DB9-BFBB173DF27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3528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249D0D04-9623-E32A-56A9-9245BA08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FD329633-1C92-DDDC-0AC4-A55D25EB7BB7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F793A58F-8366-9A92-EE4F-680A3C8370E7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94416E19-D32C-F3C4-7A8E-F2A2219DE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3E22317-2EC9-5B4E-AB6C-2B826D84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442" t="42632"/>
          <a:stretch/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B2F0B597-9509-2AC1-D8E0-9B743448F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2476090A-EE4F-5AC0-616C-C400437A0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EB63B5D0-38EA-8C94-36D5-9EC152CCF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D22A7341-048F-60AC-327B-FB22EBBA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B8892F4-0FD8-9042-44BF-54E32E060CC1}"/>
              </a:ext>
            </a:extLst>
          </p:cNvPr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B5E4C799-E085-78EC-1174-C489FB413780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6D3CB181-8A97-EC0C-EC91-0A1C7F80E21C}"/>
                </a:ext>
              </a:extLst>
            </p:cNvPr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4078 có chữ số hàng nghìn là: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FAC7DFF8-47DE-6355-4CAC-3BA22EDDEEB8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F8C9C15-1ECA-B7DB-EA23-4C5855FBCD1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A39968A8-B7D2-8FC8-0E75-06A7434B1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8001838-182E-46F3-2295-9553252EC4AA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415B159-B6F0-1994-C74A-B1A5B29192E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3FD68CF-48BA-D62A-311B-819B3F42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21D5F17D-257C-23D3-97A0-38BCBD941436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A5A3E58F-097A-6692-7BFB-B87EA1EDA88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1FA88B0D-C823-5AE9-21C1-F96820F4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27B57B0C-F5F2-D487-58B8-A1F5A95BE170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128AAF60-34B2-9029-C70B-90E54E72AB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43013E69-32A1-41B3-FDA6-7B28F6EC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B2CE3-BF3B-3B92-C958-56E6D1D37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F5BA73A1-3043-F6A8-C329-1BCCEC76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C6004923-C87D-8941-DD45-1D6B9A6FE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C1AA2FA2-2757-24FC-9FC0-85F5D1D82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92238897-A4F8-1C7E-46FF-5E628CE05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007705" y="215078"/>
            <a:ext cx="8994912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5671011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17" y="-537524"/>
            <a:ext cx="5335664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560CF-6E31-0756-7667-DC819B28E12E}"/>
              </a:ext>
            </a:extLst>
          </p:cNvPr>
          <p:cNvSpPr txBox="1"/>
          <p:nvPr/>
        </p:nvSpPr>
        <p:spPr>
          <a:xfrm>
            <a:off x="2520623" y="806145"/>
            <a:ext cx="84064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8000" b="1" dirty="0">
              <a:ln w="190500">
                <a:solidFill>
                  <a:schemeClr val="bg1"/>
                </a:solidFill>
              </a:ln>
              <a:effectLst>
                <a:outerShdw dist="50800" dir="5400000" algn="t" rotWithShape="0">
                  <a:srgbClr val="FF2D61"/>
                </a:outerShd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B38D73-D1FB-9240-0FAD-84EB16EBE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493" y="2596804"/>
            <a:ext cx="8407113" cy="212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855E0-0F29-9B8A-FFDC-3114B3D9CA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083" y="1392894"/>
            <a:ext cx="36274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7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BC85B-6B24-4E32-9C60-F66CADC09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670" y="1824987"/>
            <a:ext cx="50174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77E48-5A38-45A3-9E37-1A04E4D3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5" y="735497"/>
            <a:ext cx="2857499" cy="2932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7C682-9186-4DA8-B45A-41B52B50E4B5}"/>
              </a:ext>
            </a:extLst>
          </p:cNvPr>
          <p:cNvSpPr/>
          <p:nvPr/>
        </p:nvSpPr>
        <p:spPr>
          <a:xfrm>
            <a:off x="4373218" y="695740"/>
            <a:ext cx="6957392" cy="18983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C98B2F-664C-4638-8071-1D4E42E9A77D}"/>
              </a:ext>
            </a:extLst>
          </p:cNvPr>
          <p:cNvSpPr/>
          <p:nvPr/>
        </p:nvSpPr>
        <p:spPr>
          <a:xfrm>
            <a:off x="4572000" y="894522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547E47E-4F14-4CFE-B57B-D0FA1A2C7FF3}"/>
              </a:ext>
            </a:extLst>
          </p:cNvPr>
          <p:cNvSpPr/>
          <p:nvPr/>
        </p:nvSpPr>
        <p:spPr>
          <a:xfrm>
            <a:off x="5923722" y="90446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03CC4E-0E91-4E23-97AD-4B25D806BAE5}"/>
              </a:ext>
            </a:extLst>
          </p:cNvPr>
          <p:cNvSpPr/>
          <p:nvPr/>
        </p:nvSpPr>
        <p:spPr>
          <a:xfrm>
            <a:off x="7255565" y="884583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DE75FD-BD25-42A0-8793-005BFE0AE95D}"/>
              </a:ext>
            </a:extLst>
          </p:cNvPr>
          <p:cNvSpPr/>
          <p:nvPr/>
        </p:nvSpPr>
        <p:spPr>
          <a:xfrm>
            <a:off x="8577469" y="874644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4B3F4A7-622E-487E-9FAB-FF76A9EC792E}"/>
              </a:ext>
            </a:extLst>
          </p:cNvPr>
          <p:cNvSpPr/>
          <p:nvPr/>
        </p:nvSpPr>
        <p:spPr>
          <a:xfrm>
            <a:off x="9879495" y="8547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5D813DD-F3A6-49A5-8479-59E17C29353D}"/>
              </a:ext>
            </a:extLst>
          </p:cNvPr>
          <p:cNvSpPr/>
          <p:nvPr/>
        </p:nvSpPr>
        <p:spPr>
          <a:xfrm>
            <a:off x="4591878" y="1759227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0B4F914-5DAB-418F-8AF4-AB37728A67BE}"/>
              </a:ext>
            </a:extLst>
          </p:cNvPr>
          <p:cNvSpPr/>
          <p:nvPr/>
        </p:nvSpPr>
        <p:spPr>
          <a:xfrm>
            <a:off x="5943600" y="17691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745AEDB-620E-4DA1-A855-A444BCB4DB28}"/>
              </a:ext>
            </a:extLst>
          </p:cNvPr>
          <p:cNvSpPr/>
          <p:nvPr/>
        </p:nvSpPr>
        <p:spPr>
          <a:xfrm>
            <a:off x="7275443" y="1749288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2FFE520-DA2A-47D5-9C7C-DF87C6F92D52}"/>
              </a:ext>
            </a:extLst>
          </p:cNvPr>
          <p:cNvSpPr/>
          <p:nvPr/>
        </p:nvSpPr>
        <p:spPr>
          <a:xfrm>
            <a:off x="8597347" y="1739349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171ECB-67C9-4BE6-B411-DF7FB9D5E1D7}"/>
              </a:ext>
            </a:extLst>
          </p:cNvPr>
          <p:cNvSpPr/>
          <p:nvPr/>
        </p:nvSpPr>
        <p:spPr>
          <a:xfrm>
            <a:off x="9899373" y="171947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F60A-E0E0-422F-95A7-EDE734F42C4E}"/>
              </a:ext>
            </a:extLst>
          </p:cNvPr>
          <p:cNvCxnSpPr/>
          <p:nvPr/>
        </p:nvCxnSpPr>
        <p:spPr>
          <a:xfrm>
            <a:off x="7822096" y="2574235"/>
            <a:ext cx="0" cy="5565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919E71C-8672-459D-9DBE-A7E0CF64EBA5}"/>
              </a:ext>
            </a:extLst>
          </p:cNvPr>
          <p:cNvSpPr/>
          <p:nvPr/>
        </p:nvSpPr>
        <p:spPr>
          <a:xfrm>
            <a:off x="7166113" y="3120888"/>
            <a:ext cx="1302027" cy="5367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10 000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C3FAD-1BA7-46B5-8DAA-7C4B4FC894E3}"/>
              </a:ext>
            </a:extLst>
          </p:cNvPr>
          <p:cNvSpPr txBox="1"/>
          <p:nvPr/>
        </p:nvSpPr>
        <p:spPr>
          <a:xfrm>
            <a:off x="1003852" y="4025348"/>
            <a:ext cx="66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0CA51-8C59-4638-A747-FE8C5F111553}"/>
              </a:ext>
            </a:extLst>
          </p:cNvPr>
          <p:cNvGrpSpPr/>
          <p:nvPr/>
        </p:nvGrpSpPr>
        <p:grpSpPr>
          <a:xfrm>
            <a:off x="2604052" y="4512365"/>
            <a:ext cx="7056783" cy="387627"/>
            <a:chOff x="2604052" y="4512365"/>
            <a:chExt cx="7056783" cy="38762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377A3D8-BB19-45E1-99D0-40E216755DCD}"/>
                </a:ext>
              </a:extLst>
            </p:cNvPr>
            <p:cNvCxnSpPr>
              <a:cxnSpLocks/>
            </p:cNvCxnSpPr>
            <p:nvPr/>
          </p:nvCxnSpPr>
          <p:spPr>
            <a:xfrm>
              <a:off x="2604052" y="4711148"/>
              <a:ext cx="70567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6AECFE-04D3-401B-ADEE-6B33B7650453}"/>
                </a:ext>
              </a:extLst>
            </p:cNvPr>
            <p:cNvCxnSpPr/>
            <p:nvPr/>
          </p:nvCxnSpPr>
          <p:spPr>
            <a:xfrm>
              <a:off x="3240156" y="453224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B4CA5F-D801-4A29-B7E1-BBCCCD1FECED}"/>
                </a:ext>
              </a:extLst>
            </p:cNvPr>
            <p:cNvCxnSpPr/>
            <p:nvPr/>
          </p:nvCxnSpPr>
          <p:spPr>
            <a:xfrm>
              <a:off x="4154556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79EDC0-040A-4D1D-884D-BA4C48B39D18}"/>
                </a:ext>
              </a:extLst>
            </p:cNvPr>
            <p:cNvCxnSpPr/>
            <p:nvPr/>
          </p:nvCxnSpPr>
          <p:spPr>
            <a:xfrm>
              <a:off x="5088834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1E348DB-0846-41D1-8BA7-E5428D7E5022}"/>
                </a:ext>
              </a:extLst>
            </p:cNvPr>
            <p:cNvCxnSpPr/>
            <p:nvPr/>
          </p:nvCxnSpPr>
          <p:spPr>
            <a:xfrm>
              <a:off x="5973416" y="451236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DADC39E-9440-4DD3-9D92-E39EA76A6027}"/>
                </a:ext>
              </a:extLst>
            </p:cNvPr>
            <p:cNvCxnSpPr/>
            <p:nvPr/>
          </p:nvCxnSpPr>
          <p:spPr>
            <a:xfrm>
              <a:off x="6897757" y="454218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593EE5-C44E-43FC-BF0E-DFBACF66DE7E}"/>
                </a:ext>
              </a:extLst>
            </p:cNvPr>
            <p:cNvCxnSpPr/>
            <p:nvPr/>
          </p:nvCxnSpPr>
          <p:spPr>
            <a:xfrm>
              <a:off x="7772399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625CE-D0A5-4F5B-B9BD-A8A525672072}"/>
                </a:ext>
              </a:extLst>
            </p:cNvPr>
            <p:cNvCxnSpPr/>
            <p:nvPr/>
          </p:nvCxnSpPr>
          <p:spPr>
            <a:xfrm>
              <a:off x="8647043" y="452230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906196E-E01C-4C22-AD66-ADB2B15156F9}"/>
              </a:ext>
            </a:extLst>
          </p:cNvPr>
          <p:cNvSpPr txBox="1"/>
          <p:nvPr/>
        </p:nvSpPr>
        <p:spPr>
          <a:xfrm>
            <a:off x="2773018" y="492980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C455FB4-647D-4ABA-B436-824B6B729FB9}"/>
              </a:ext>
            </a:extLst>
          </p:cNvPr>
          <p:cNvSpPr txBox="1"/>
          <p:nvPr/>
        </p:nvSpPr>
        <p:spPr>
          <a:xfrm>
            <a:off x="3687418" y="4929808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43D361-48E5-4A17-87E9-994055E1AEC0}"/>
              </a:ext>
            </a:extLst>
          </p:cNvPr>
          <p:cNvSpPr txBox="1"/>
          <p:nvPr/>
        </p:nvSpPr>
        <p:spPr>
          <a:xfrm>
            <a:off x="46713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13D3F01-5309-461A-B2E4-C7A0B9D62377}"/>
              </a:ext>
            </a:extLst>
          </p:cNvPr>
          <p:cNvSpPr txBox="1"/>
          <p:nvPr/>
        </p:nvSpPr>
        <p:spPr>
          <a:xfrm>
            <a:off x="55857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70BD35-A8FA-4C19-BD30-B35D0818D39A}"/>
              </a:ext>
            </a:extLst>
          </p:cNvPr>
          <p:cNvSpPr txBox="1"/>
          <p:nvPr/>
        </p:nvSpPr>
        <p:spPr>
          <a:xfrm>
            <a:off x="6520071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EFD5C4-2B49-46A2-A456-580634B5A22E}"/>
              </a:ext>
            </a:extLst>
          </p:cNvPr>
          <p:cNvSpPr txBox="1"/>
          <p:nvPr/>
        </p:nvSpPr>
        <p:spPr>
          <a:xfrm>
            <a:off x="7424532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6D5F0E-5CB0-41FF-8653-6C89A776A8D6}"/>
              </a:ext>
            </a:extLst>
          </p:cNvPr>
          <p:cNvSpPr txBox="1"/>
          <p:nvPr/>
        </p:nvSpPr>
        <p:spPr>
          <a:xfrm>
            <a:off x="8408506" y="489999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4900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8" grpId="0" animBg="1"/>
      <p:bldP spid="50" grpId="0" animBg="1"/>
      <p:bldP spid="51" grpId="0" animBg="1"/>
      <p:bldP spid="52" grpId="0" animBg="1"/>
      <p:bldP spid="55" grpId="0" animBg="1"/>
      <p:bldP spid="57" grpId="0" animBg="1"/>
      <p:bldP spid="78" grpId="0" animBg="1"/>
      <p:bldP spid="81" grpId="0" animBg="1"/>
      <p:bldP spid="82" grpId="0" animBg="1"/>
      <p:bldP spid="83" grpId="0" animBg="1"/>
      <p:bldP spid="13" grpId="0"/>
      <p:bldP spid="32" grpId="0"/>
      <p:bldP spid="91" grpId="0"/>
      <p:bldP spid="92" grpId="0"/>
      <p:bldP spid="93" grpId="0"/>
      <p:bldP spid="94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32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12298-59C8-468E-8ABE-9CB737AA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918" y="1890848"/>
            <a:ext cx="602946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438</Words>
  <Application>Microsoft Office PowerPoint</Application>
  <PresentationFormat>Widescreen</PresentationFormat>
  <Paragraphs>76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#9Slide05 SVNUT Triumph</vt:lpstr>
      <vt:lpstr>Arial</vt:lpstr>
      <vt:lpstr>Calibri</vt:lpstr>
      <vt:lpstr>Cambria</vt:lpstr>
      <vt:lpstr>UTM Candombe</vt:lpstr>
      <vt:lpstr>字魂189号-星岩乐黑体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2022-10-08T00:48:10Z</dcterms:created>
  <dcterms:modified xsi:type="dcterms:W3CDTF">2026-03-04T12:55:59Z</dcterms:modified>
</cp:coreProperties>
</file>