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60" r:id="rId4"/>
    <p:sldId id="295" r:id="rId5"/>
    <p:sldId id="305" r:id="rId6"/>
    <p:sldId id="262" r:id="rId7"/>
    <p:sldId id="291" r:id="rId8"/>
    <p:sldId id="292" r:id="rId9"/>
    <p:sldId id="293" r:id="rId10"/>
    <p:sldId id="257" r:id="rId11"/>
    <p:sldId id="343" r:id="rId12"/>
    <p:sldId id="344" r:id="rId13"/>
    <p:sldId id="345" r:id="rId14"/>
    <p:sldId id="268" r:id="rId15"/>
    <p:sldId id="267" r:id="rId16"/>
    <p:sldId id="269" r:id="rId17"/>
    <p:sldId id="270" r:id="rId18"/>
    <p:sldId id="271" r:id="rId19"/>
    <p:sldId id="275" r:id="rId20"/>
    <p:sldId id="276" r:id="rId21"/>
    <p:sldId id="278" r:id="rId22"/>
    <p:sldId id="289" r:id="rId23"/>
    <p:sldId id="283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03975-416B-4560-9FC6-8BFA7399F91F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4BA8F-87A5-440C-B53F-3F30ED246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3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62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ỨNG.</a:t>
            </a:r>
            <a:br>
              <a:rPr lang="en-US" dirty="0"/>
            </a:b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 1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change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4BA8F-87A5-440C-B53F-3F30ED2462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51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4BA8F-87A5-440C-B53F-3F30ED2462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41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4BA8F-87A5-440C-B53F-3F30ED2462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2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5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45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04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6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26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03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58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95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2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34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6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33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68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759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1483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358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5218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7722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3923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21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47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1398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0374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5672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90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3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50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1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3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4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7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BFD23B5-B40A-3DF7-BAD2-2E80D2250A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91607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10DCCD-15E0-F654-1E58-303EE0BA08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91607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3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845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sv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248F10-DAAE-0502-11A7-E054C0FCDF9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3" name="Picture 2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47DF2F34-0A1E-1DFB-9E35-1049C23E9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0F8C9-141D-2C35-1BC4-B13FE59CE732}"/>
              </a:ext>
            </a:extLst>
          </p:cNvPr>
          <p:cNvSpPr/>
          <p:nvPr/>
        </p:nvSpPr>
        <p:spPr>
          <a:xfrm>
            <a:off x="2705961" y="678793"/>
            <a:ext cx="7398327" cy="1808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Revoluti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CF6759-4971-898E-FB2F-4778B58AE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405" y="609507"/>
            <a:ext cx="783403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203E-3024-63A1-649D-B103F51DF2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3A708D-B26A-7D15-5666-32D51D794F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kids on a beach&#10;&#10;Description automatically generated">
            <a:extLst>
              <a:ext uri="{FF2B5EF4-FFF2-40B4-BE49-F238E27FC236}">
                <a16:creationId xmlns:a16="http://schemas.microsoft.com/office/drawing/2014/main" id="{9938889C-F4D0-CC55-A419-33904E0F7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96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95F16B-3AC3-EAE8-B92C-BDA8A93DCA3A}"/>
              </a:ext>
            </a:extLst>
          </p:cNvPr>
          <p:cNvSpPr/>
          <p:nvPr/>
        </p:nvSpPr>
        <p:spPr>
          <a:xfrm>
            <a:off x="7596034" y="0"/>
            <a:ext cx="4595966" cy="6738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13" y="2334046"/>
            <a:ext cx="4390255" cy="4162004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35586568-F2B1-9CB9-0168-E66D26ED0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5625" y="12477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88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70C9D-F6DF-3FD5-8A93-FDAE640D2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F7AFAD4F-A156-F977-86FD-2FD7313E26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63E50308-74B1-7694-CCA9-656D6DFB6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93C833-F3C6-3083-E006-B200F8E32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1924" y="4061139"/>
            <a:ext cx="2259191" cy="2081553"/>
          </a:xfrm>
          <a:prstGeom prst="rect">
            <a:avLst/>
          </a:prstGeom>
        </p:spPr>
      </p:pic>
      <p:pic>
        <p:nvPicPr>
          <p:cNvPr id="2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5D34A634-A8B0-A816-9C77-477C037EB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0880" y="5054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7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77429-C33E-1DE4-8F78-2972C6D3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73" y="625168"/>
            <a:ext cx="8772904" cy="1207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E7B40-1BE0-7445-7C3D-421C7F7C5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8" y="2119312"/>
            <a:ext cx="3622264" cy="322421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378C351-D675-7E05-6F32-D66F9B1EA01F}"/>
              </a:ext>
            </a:extLst>
          </p:cNvPr>
          <p:cNvGrpSpPr/>
          <p:nvPr/>
        </p:nvGrpSpPr>
        <p:grpSpPr>
          <a:xfrm>
            <a:off x="4524374" y="1466850"/>
            <a:ext cx="7058025" cy="4524315"/>
            <a:chOff x="4524374" y="1466850"/>
            <a:chExt cx="7058025" cy="45243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1FB2D-9EE4-E2DC-2785-C108FF03F465}"/>
                </a:ext>
              </a:extLst>
            </p:cNvPr>
            <p:cNvSpPr txBox="1"/>
            <p:nvPr/>
          </p:nvSpPr>
          <p:spPr>
            <a:xfrm>
              <a:off x="4524374" y="1466850"/>
              <a:ext cx="7058025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MP song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DC </a:t>
              </a:r>
            </a:p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song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DC</a:t>
              </a:r>
            </a:p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MN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NP</a:t>
              </a:r>
            </a:p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d)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GH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A585404-DFBE-8164-22E5-0B7DE804189E}"/>
                </a:ext>
              </a:extLst>
            </p:cNvPr>
            <p:cNvSpPr/>
            <p:nvPr/>
          </p:nvSpPr>
          <p:spPr>
            <a:xfrm>
              <a:off x="6324601" y="2505075"/>
              <a:ext cx="657224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Đ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E6D6B16-EF25-A583-9B0F-5DE691B36CAA}"/>
                </a:ext>
              </a:extLst>
            </p:cNvPr>
            <p:cNvSpPr/>
            <p:nvPr/>
          </p:nvSpPr>
          <p:spPr>
            <a:xfrm>
              <a:off x="6267450" y="3524250"/>
              <a:ext cx="6000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Đ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3E54D42-255C-47FB-7266-FD34D395EFE8}"/>
                </a:ext>
              </a:extLst>
            </p:cNvPr>
            <p:cNvSpPr/>
            <p:nvPr/>
          </p:nvSpPr>
          <p:spPr>
            <a:xfrm>
              <a:off x="6248400" y="4457700"/>
              <a:ext cx="5238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DBDB913-C873-3875-D7A9-11603D7AF2D0}"/>
                </a:ext>
              </a:extLst>
            </p:cNvPr>
            <p:cNvSpPr/>
            <p:nvPr/>
          </p:nvSpPr>
          <p:spPr>
            <a:xfrm>
              <a:off x="6257925" y="5457825"/>
              <a:ext cx="5238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Đ</a:t>
              </a:r>
            </a:p>
          </p:txBody>
        </p:sp>
      </p:grpSp>
      <p:pic>
        <p:nvPicPr>
          <p:cNvPr id="24" name="Picture 23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F9A6DD96-C047-544B-6974-333563606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56" y="2190750"/>
            <a:ext cx="1123950" cy="1123950"/>
          </a:xfrm>
          <a:prstGeom prst="rect">
            <a:avLst/>
          </a:prstGeom>
        </p:spPr>
      </p:pic>
      <p:pic>
        <p:nvPicPr>
          <p:cNvPr id="25" name="Picture 24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087D51C3-F2F1-D7CC-E885-C3E8710B5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81" y="3162300"/>
            <a:ext cx="1112769" cy="1112769"/>
          </a:xfrm>
          <a:prstGeom prst="rect">
            <a:avLst/>
          </a:prstGeom>
        </p:spPr>
      </p:pic>
      <p:pic>
        <p:nvPicPr>
          <p:cNvPr id="32" name="Picture 31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176A11D4-91B2-97A2-125A-93BBDC770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81" y="4133850"/>
            <a:ext cx="1084194" cy="1084194"/>
          </a:xfrm>
          <a:prstGeom prst="rect">
            <a:avLst/>
          </a:prstGeom>
        </p:spPr>
      </p:pic>
      <p:pic>
        <p:nvPicPr>
          <p:cNvPr id="33" name="Picture 32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2604AB55-05B5-41E5-1372-A1E1D12CC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56" y="5153025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3.95833E-6 0.00023 C -0.01263 0.00231 -0.02526 0.00301 -0.0375 0.00694 C -0.04778 0.01018 -0.05716 0.0169 -0.06718 0.0213 C -0.07096 0.02292 -0.075 0.02361 -0.07903 0.02477 C -0.08711 0.03634 -0.07708 0.02384 -0.09179 0.03542 C -0.09713 0.03981 -0.10182 0.0456 -0.10716 0.04977 C -0.11862 0.05856 -0.13073 0.06574 -0.14192 0.07454 C -0.15403 0.08426 -0.16627 0.09467 -0.17942 0.10139 C -0.18567 0.10463 -0.19231 0.10579 -0.19869 0.10856 C -0.2108 0.11342 -0.22226 0.12384 -0.23476 0.12454 L -0.27096 0.12639 C -0.29479 0.1213 -0.31328 0.1206 -0.3345 0.11018 C -0.33593 0.10926 -0.33763 0.10787 -0.33919 0.10671 C -0.34231 0.10486 -0.34531 0.10301 -0.34843 0.10139 C -0.39752 0.07546 -0.33359 0.11134 -0.3858 0.08009 C -0.38919 0.07801 -0.39296 0.07685 -0.39596 0.07454 C -0.40143 0.07106 -0.40625 0.06597 -0.41145 0.06227 C -0.41445 0.06018 -0.4177 0.0588 -0.4207 0.05694 C -0.42578 0.05347 -0.43073 0.0493 -0.43593 0.04606 C -0.45052 0.03773 -0.45911 0.03518 -0.47474 0.03009 C -0.47864 0.02893 -0.48255 0.02801 -0.48632 0.02662 C -0.51171 0.01736 -0.49609 0.02106 -0.51341 0.01759 C -0.54036 0.01898 -0.56757 0.01898 -0.59466 0.0213 C -0.59739 0.02153 -0.59987 0.02361 -0.60234 0.02477 C -0.60586 0.02662 -0.60937 0.02778 -0.61263 0.03009 C -0.63424 0.04514 -0.61393 0.03287 -0.62942 0.04606 C -0.63281 0.04884 -0.63632 0.05116 -0.63984 0.05324 C -0.64401 0.05579 -0.64843 0.05764 -0.65273 0.06042 C -0.67278 0.07315 -0.66536 0.0713 -0.68229 0.07824 C -0.69622 0.0838 -0.71067 0.08611 -0.725 0.08889 L -0.8151 0.08542 C -0.81783 0.08518 -0.82031 0.08449 -0.82291 0.08356 C -0.82487 0.08264 -0.83346 0.07569 -0.8345 0.07454 C -0.83593 0.07315 -0.83685 0.0706 -0.83828 0.06921 C -0.83997 0.06805 -0.84179 0.06829 -0.84349 0.06759 C -0.84453 0.06713 -0.84518 0.06643 -0.84596 0.06574 L -0.84596 0.06597 " pathEditMode="relative" rAng="0" ptsTypes="AAAAAAAAAAAAAAAAAAA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6.25E-7 0.00023 C -0.01263 0.00231 -0.02526 0.00301 -0.0375 0.00694 C -0.04779 0.01018 -0.05716 0.0169 -0.06719 0.0213 C -0.07096 0.02292 -0.075 0.02361 -0.07904 0.02477 C -0.08711 0.03634 -0.07708 0.02384 -0.0918 0.03542 C -0.09714 0.03981 -0.10182 0.0456 -0.10716 0.04977 C -0.11862 0.05856 -0.13073 0.06574 -0.14193 0.07454 C -0.15404 0.08426 -0.16628 0.09468 -0.17943 0.10139 C -0.18568 0.10463 -0.19232 0.10579 -0.1987 0.10856 C -0.21081 0.11343 -0.22227 0.12384 -0.23477 0.12454 L -0.27096 0.12639 C -0.29479 0.1213 -0.31328 0.1206 -0.33451 0.11018 C -0.33594 0.10926 -0.33763 0.10787 -0.33919 0.10671 C -0.34232 0.10486 -0.34531 0.10301 -0.34844 0.10139 C -0.39753 0.07546 -0.33359 0.11134 -0.38581 0.08009 C -0.38919 0.07801 -0.39297 0.07685 -0.39596 0.07454 C -0.40143 0.07106 -0.40625 0.06597 -0.41146 0.06227 C -0.41445 0.06018 -0.41771 0.0588 -0.4207 0.05694 C -0.42578 0.05347 -0.43073 0.04931 -0.43594 0.04606 C -0.45052 0.03773 -0.45912 0.03518 -0.47474 0.03009 C -0.47865 0.02893 -0.48255 0.02801 -0.48633 0.02662 C -0.51172 0.01736 -0.49609 0.02106 -0.51341 0.01759 C -0.54037 0.01898 -0.56758 0.01898 -0.59466 0.0213 C -0.5974 0.02153 -0.59987 0.02361 -0.60234 0.02477 C -0.60586 0.02662 -0.60938 0.02778 -0.61263 0.03009 C -0.63425 0.04514 -0.61393 0.03287 -0.62943 0.04606 C -0.63281 0.04884 -0.63633 0.05116 -0.63984 0.05324 C -0.64401 0.05579 -0.64844 0.05764 -0.65274 0.06042 C -0.67279 0.07315 -0.66537 0.0713 -0.68229 0.07824 C -0.69622 0.0838 -0.71068 0.08611 -0.725 0.08889 L -0.8151 0.08542 C -0.81784 0.08518 -0.82031 0.08449 -0.82292 0.08356 C -0.82487 0.08264 -0.83346 0.07569 -0.83451 0.07454 C -0.83594 0.07315 -0.83685 0.0706 -0.83828 0.06921 C -0.83997 0.06806 -0.8418 0.06829 -0.84349 0.06759 C -0.84453 0.06713 -0.84518 0.06643 -0.84596 0.06574 L -0.84596 0.06597 " pathEditMode="relative" rAng="0" ptsTypes="AAAAAAAAAAAAAAAAAAAAAAAAAAAAAAAAAA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00023 C -0.01263 0.00232 -0.02526 0.00301 -0.0375 0.00695 C -0.04778 0.01019 -0.05716 0.0169 -0.06718 0.0213 C -0.07096 0.02292 -0.075 0.02361 -0.07903 0.02477 C -0.08711 0.03635 -0.07708 0.02385 -0.09179 0.03542 C -0.09713 0.03982 -0.10182 0.0456 -0.10716 0.04977 C -0.11862 0.05857 -0.13073 0.06574 -0.14192 0.07454 C -0.15403 0.08426 -0.16627 0.09468 -0.17942 0.10139 C -0.18567 0.10463 -0.19232 0.10579 -0.1987 0.10857 C -0.2108 0.11343 -0.22226 0.12385 -0.23476 0.12454 L -0.27096 0.12639 C -0.29479 0.1213 -0.31328 0.1206 -0.3345 0.11019 C -0.33593 0.10926 -0.33763 0.10787 -0.33919 0.10672 C -0.34232 0.10486 -0.34531 0.10301 -0.34843 0.10139 C -0.39752 0.07547 -0.33359 0.11135 -0.3858 0.0801 C -0.38919 0.07801 -0.39297 0.07685 -0.39596 0.07454 C -0.40143 0.07107 -0.40625 0.06598 -0.41146 0.06227 C -0.41445 0.06019 -0.41771 0.0588 -0.4207 0.05695 C -0.42578 0.05348 -0.43073 0.04931 -0.43593 0.04607 C -0.45052 0.03773 -0.45911 0.03519 -0.47474 0.0301 C -0.47864 0.02894 -0.48255 0.02801 -0.48633 0.02662 C -0.51172 0.01736 -0.49609 0.02107 -0.51341 0.0176 C -0.54036 0.01898 -0.56758 0.01898 -0.59466 0.0213 C -0.59739 0.02153 -0.59987 0.02361 -0.60234 0.02477 C -0.60586 0.02662 -0.60937 0.02778 -0.61263 0.0301 C -0.63424 0.04514 -0.61393 0.03287 -0.62942 0.04607 C -0.63281 0.04885 -0.63633 0.05116 -0.63984 0.05324 C -0.64401 0.05579 -0.64844 0.05764 -0.65273 0.06042 C -0.67278 0.07315 -0.66536 0.0713 -0.68229 0.07824 C -0.69622 0.0838 -0.71067 0.08611 -0.725 0.08889 L -0.8151 0.08542 C -0.81784 0.08519 -0.82031 0.08449 -0.82291 0.08357 C -0.82487 0.08264 -0.83346 0.0757 -0.8345 0.07454 C -0.83594 0.07315 -0.83685 0.0706 -0.83828 0.06922 C -0.83997 0.06806 -0.84179 0.06829 -0.84349 0.0676 C -0.84453 0.06713 -0.84518 0.06644 -0.84596 0.06574 L -0.84596 0.06598 " pathEditMode="relative" rAng="0" ptsTypes="AAAAAAAAAAAAAAAAAAAAAAAAAAAAAAAAAAAA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2.08333E-7 0.00023 C -0.01263 0.00231 -0.02526 0.00301 -0.0375 0.00694 C -0.04779 0.01018 -0.05716 0.01689 -0.06719 0.02129 C -0.07096 0.02291 -0.075 0.02361 -0.07904 0.02477 C -0.08711 0.03634 -0.07708 0.02384 -0.0918 0.03541 C -0.09714 0.03981 -0.10182 0.0456 -0.10716 0.04977 C -0.11862 0.05856 -0.13073 0.06574 -0.14193 0.07453 C -0.15404 0.08426 -0.16628 0.09467 -0.17943 0.10139 C -0.18568 0.10463 -0.19232 0.10578 -0.1987 0.10856 C -0.21081 0.11342 -0.22227 0.12384 -0.23477 0.12453 L -0.27096 0.12639 C -0.29479 0.12129 -0.31328 0.1206 -0.3345 0.11018 C -0.33594 0.10926 -0.33763 0.10787 -0.33919 0.10671 C -0.34232 0.10486 -0.34531 0.10301 -0.34844 0.10139 C -0.39753 0.07546 -0.33359 0.11134 -0.38581 0.08009 C -0.38919 0.07801 -0.39297 0.07685 -0.39596 0.07453 C -0.40143 0.07106 -0.40625 0.06597 -0.41146 0.06227 C -0.41445 0.06018 -0.41771 0.05879 -0.4207 0.05694 C -0.42578 0.05347 -0.43073 0.0493 -0.43594 0.04606 C -0.45052 0.03773 -0.45911 0.03518 -0.47474 0.03009 C -0.47865 0.02893 -0.48255 0.02801 -0.48633 0.02662 C -0.51172 0.01736 -0.49609 0.02106 -0.51341 0.01759 C -0.54036 0.01898 -0.56758 0.01898 -0.59466 0.02129 C -0.5974 0.02152 -0.59987 0.02361 -0.60234 0.02477 C -0.60586 0.02662 -0.60937 0.02777 -0.61263 0.03009 C -0.63424 0.04514 -0.61393 0.03287 -0.62943 0.04606 C -0.63281 0.04884 -0.63633 0.05115 -0.63984 0.05324 C -0.64401 0.05578 -0.64844 0.05764 -0.65273 0.06041 C -0.67279 0.07314 -0.66536 0.07129 -0.68229 0.07824 C -0.69622 0.08379 -0.71068 0.08611 -0.725 0.08889 L -0.8151 0.08541 C -0.81784 0.08518 -0.82031 0.08449 -0.82292 0.08356 C -0.82487 0.08264 -0.83346 0.07569 -0.83451 0.07453 C -0.83594 0.07314 -0.83685 0.0706 -0.83828 0.06921 C -0.83997 0.06805 -0.8418 0.06828 -0.84349 0.06759 C -0.84453 0.06713 -0.84518 0.06643 -0.84596 0.06574 L -0.84596 0.06597 " pathEditMode="relative" rAng="0" ptsTypes="AAAAAAAAAAAAAAAAAAAAAAAAAAAAAAAAAAAA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04" y="3009579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7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11354 -0.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1" y="439307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57226" y="560463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526598" y="431794"/>
            <a:ext cx="9903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đoán xem hai đoạn thẳng song song trong hình dưới đây có cùng độ dài hay không. Hãy kiểm tra lại bằng cách sử dụng thước kẻ.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0E519-74B1-1229-0DD9-347B3643C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887" y="1566862"/>
            <a:ext cx="2376488" cy="2432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17776F-9684-0F3A-E11A-C43844E32E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11"/>
          <a:stretch/>
        </p:blipFill>
        <p:spPr>
          <a:xfrm>
            <a:off x="5210175" y="2558553"/>
            <a:ext cx="5581651" cy="1091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FB056C-DDC2-EABB-6A14-A5753E09A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11"/>
          <a:stretch/>
        </p:blipFill>
        <p:spPr>
          <a:xfrm>
            <a:off x="5172075" y="3282453"/>
            <a:ext cx="5581651" cy="10912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C9636F-FA4E-1EBA-487F-B8C7F1101F7C}"/>
              </a:ext>
            </a:extLst>
          </p:cNvPr>
          <p:cNvSpPr txBox="1"/>
          <p:nvPr/>
        </p:nvSpPr>
        <p:spPr>
          <a:xfrm>
            <a:off x="1495425" y="4800600"/>
            <a:ext cx="1013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360" y="2252495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93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16953 -0.15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976746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857538" y="582663"/>
            <a:ext cx="97820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một hình bình hành trên giấy kẻ ô vuông như hình dưới đây. Sau đó vẽ một đường thẳng chia hình bình hành đó thành hai phần để cắt và ghép thành một hình chữ nhật.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4C64AB41-836A-AEDB-8237-91A6901CB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814944"/>
              </p:ext>
            </p:extLst>
          </p:nvPr>
        </p:nvGraphicFramePr>
        <p:xfrm>
          <a:off x="3619500" y="2324099"/>
          <a:ext cx="5200648" cy="2750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081">
                  <a:extLst>
                    <a:ext uri="{9D8B030D-6E8A-4147-A177-3AD203B41FA5}">
                      <a16:colId xmlns:a16="http://schemas.microsoft.com/office/drawing/2014/main" val="3513781291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311435387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1107036771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3061452278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786951861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3576456427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991307153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384717337"/>
                    </a:ext>
                  </a:extLst>
                </a:gridCol>
              </a:tblGrid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763986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954773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071886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630015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884EE8-535B-A9E5-639B-C123DAF8D1FD}"/>
              </a:ext>
            </a:extLst>
          </p:cNvPr>
          <p:cNvCxnSpPr>
            <a:cxnSpLocks/>
          </p:cNvCxnSpPr>
          <p:nvPr/>
        </p:nvCxnSpPr>
        <p:spPr>
          <a:xfrm flipH="1">
            <a:off x="4267200" y="3019425"/>
            <a:ext cx="647700" cy="13620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60881F-1B63-438B-8D0F-AFD53943C05A}"/>
              </a:ext>
            </a:extLst>
          </p:cNvPr>
          <p:cNvCxnSpPr/>
          <p:nvPr/>
        </p:nvCxnSpPr>
        <p:spPr>
          <a:xfrm flipH="1">
            <a:off x="7543800" y="3038475"/>
            <a:ext cx="619125" cy="13239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E18907-21C4-BAFA-67E8-ED48F7E35842}"/>
              </a:ext>
            </a:extLst>
          </p:cNvPr>
          <p:cNvCxnSpPr>
            <a:cxnSpLocks/>
          </p:cNvCxnSpPr>
          <p:nvPr/>
        </p:nvCxnSpPr>
        <p:spPr>
          <a:xfrm flipH="1">
            <a:off x="4886325" y="3019425"/>
            <a:ext cx="32956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0FD281-B14F-445B-B04A-57E6DA9BEC6B}"/>
              </a:ext>
            </a:extLst>
          </p:cNvPr>
          <p:cNvCxnSpPr>
            <a:cxnSpLocks/>
          </p:cNvCxnSpPr>
          <p:nvPr/>
        </p:nvCxnSpPr>
        <p:spPr>
          <a:xfrm flipH="1">
            <a:off x="4295775" y="4371975"/>
            <a:ext cx="32956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9BA0E4-7FBC-9E81-6CD0-24A00C1E97D9}"/>
              </a:ext>
            </a:extLst>
          </p:cNvPr>
          <p:cNvCxnSpPr>
            <a:cxnSpLocks/>
          </p:cNvCxnSpPr>
          <p:nvPr/>
        </p:nvCxnSpPr>
        <p:spPr>
          <a:xfrm>
            <a:off x="4933950" y="3028950"/>
            <a:ext cx="0" cy="1371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9F9E94-1CF2-E1F0-93B1-E4EB7E9FEFE6}"/>
              </a:ext>
            </a:extLst>
          </p:cNvPr>
          <p:cNvCxnSpPr>
            <a:cxnSpLocks/>
          </p:cNvCxnSpPr>
          <p:nvPr/>
        </p:nvCxnSpPr>
        <p:spPr>
          <a:xfrm>
            <a:off x="8172450" y="3038475"/>
            <a:ext cx="0" cy="1371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9B82246-9513-E397-8008-184F5577C045}"/>
              </a:ext>
            </a:extLst>
          </p:cNvPr>
          <p:cNvCxnSpPr>
            <a:cxnSpLocks/>
          </p:cNvCxnSpPr>
          <p:nvPr/>
        </p:nvCxnSpPr>
        <p:spPr>
          <a:xfrm flipH="1">
            <a:off x="7553325" y="4371975"/>
            <a:ext cx="6572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D6E3440D-9CCB-0274-D3FA-51F7B1634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50" y="4229100"/>
            <a:ext cx="661987" cy="29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25" y="1180779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61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18529 -0.077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976746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51088" y="568587"/>
            <a:ext cx="9451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các que tính xếp thành hình dưới đây. Di chuyển 3 que tính để được 3 hình thoi.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2E378B-7873-EE35-3170-11033FCDFFF3}"/>
              </a:ext>
            </a:extLst>
          </p:cNvPr>
          <p:cNvCxnSpPr>
            <a:cxnSpLocks/>
          </p:cNvCxnSpPr>
          <p:nvPr/>
        </p:nvCxnSpPr>
        <p:spPr>
          <a:xfrm flipH="1">
            <a:off x="4095750" y="3181350"/>
            <a:ext cx="666750" cy="10287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69EEC8-B4D9-1921-1AEE-6EE790D8D776}"/>
              </a:ext>
            </a:extLst>
          </p:cNvPr>
          <p:cNvCxnSpPr>
            <a:cxnSpLocks/>
          </p:cNvCxnSpPr>
          <p:nvPr/>
        </p:nvCxnSpPr>
        <p:spPr>
          <a:xfrm>
            <a:off x="4772025" y="3171825"/>
            <a:ext cx="600075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3A27E9-2274-A1C0-1BA4-A67EC8A08628}"/>
              </a:ext>
            </a:extLst>
          </p:cNvPr>
          <p:cNvCxnSpPr>
            <a:cxnSpLocks/>
          </p:cNvCxnSpPr>
          <p:nvPr/>
        </p:nvCxnSpPr>
        <p:spPr>
          <a:xfrm>
            <a:off x="4124325" y="4219575"/>
            <a:ext cx="1200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A07916D-4580-F5DA-BEA3-D7ED5236B2D3}"/>
              </a:ext>
            </a:extLst>
          </p:cNvPr>
          <p:cNvCxnSpPr>
            <a:cxnSpLocks/>
          </p:cNvCxnSpPr>
          <p:nvPr/>
        </p:nvCxnSpPr>
        <p:spPr>
          <a:xfrm flipH="1">
            <a:off x="5419725" y="3181350"/>
            <a:ext cx="666750" cy="10287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25806CF-5573-3B0F-F94F-3BB104CA1F38}"/>
              </a:ext>
            </a:extLst>
          </p:cNvPr>
          <p:cNvCxnSpPr>
            <a:cxnSpLocks/>
          </p:cNvCxnSpPr>
          <p:nvPr/>
        </p:nvCxnSpPr>
        <p:spPr>
          <a:xfrm>
            <a:off x="6096000" y="3171825"/>
            <a:ext cx="600075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E858C6C-7D07-3BDF-AD51-0F41875DD360}"/>
              </a:ext>
            </a:extLst>
          </p:cNvPr>
          <p:cNvCxnSpPr>
            <a:cxnSpLocks/>
          </p:cNvCxnSpPr>
          <p:nvPr/>
        </p:nvCxnSpPr>
        <p:spPr>
          <a:xfrm>
            <a:off x="5448300" y="4219575"/>
            <a:ext cx="1200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427AA79-D201-6126-0F36-8E81C45BE0F6}"/>
              </a:ext>
            </a:extLst>
          </p:cNvPr>
          <p:cNvCxnSpPr>
            <a:cxnSpLocks/>
          </p:cNvCxnSpPr>
          <p:nvPr/>
        </p:nvCxnSpPr>
        <p:spPr>
          <a:xfrm flipH="1">
            <a:off x="6753225" y="3162300"/>
            <a:ext cx="666750" cy="10287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232313-34CE-40CE-E543-D5276C83A18D}"/>
              </a:ext>
            </a:extLst>
          </p:cNvPr>
          <p:cNvCxnSpPr>
            <a:cxnSpLocks/>
          </p:cNvCxnSpPr>
          <p:nvPr/>
        </p:nvCxnSpPr>
        <p:spPr>
          <a:xfrm>
            <a:off x="7429500" y="3152775"/>
            <a:ext cx="600075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C71583-6A9C-F8F7-6C42-5BA7E8EAD24D}"/>
              </a:ext>
            </a:extLst>
          </p:cNvPr>
          <p:cNvCxnSpPr>
            <a:cxnSpLocks/>
          </p:cNvCxnSpPr>
          <p:nvPr/>
        </p:nvCxnSpPr>
        <p:spPr>
          <a:xfrm>
            <a:off x="6781800" y="4200525"/>
            <a:ext cx="1200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E73B9A6-8FBC-CEE5-2E7C-23F458EE5221}"/>
              </a:ext>
            </a:extLst>
          </p:cNvPr>
          <p:cNvCxnSpPr>
            <a:cxnSpLocks/>
          </p:cNvCxnSpPr>
          <p:nvPr/>
        </p:nvCxnSpPr>
        <p:spPr>
          <a:xfrm flipH="1">
            <a:off x="4810125" y="3209925"/>
            <a:ext cx="124777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9291636-FAF5-870A-FC1F-FD7297177324}"/>
              </a:ext>
            </a:extLst>
          </p:cNvPr>
          <p:cNvCxnSpPr>
            <a:cxnSpLocks/>
          </p:cNvCxnSpPr>
          <p:nvPr/>
        </p:nvCxnSpPr>
        <p:spPr>
          <a:xfrm flipV="1">
            <a:off x="4772025" y="2209800"/>
            <a:ext cx="676275" cy="96202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4BA02FF-B789-FC88-4931-0FCEC616B467}"/>
              </a:ext>
            </a:extLst>
          </p:cNvPr>
          <p:cNvCxnSpPr>
            <a:cxnSpLocks/>
          </p:cNvCxnSpPr>
          <p:nvPr/>
        </p:nvCxnSpPr>
        <p:spPr>
          <a:xfrm>
            <a:off x="5476875" y="2200275"/>
            <a:ext cx="647700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3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treasure chest with gold and skulls&#10;&#10;Description automatically generated with medium confidence">
            <a:extLst>
              <a:ext uri="{FF2B5EF4-FFF2-40B4-BE49-F238E27FC236}">
                <a16:creationId xmlns:a16="http://schemas.microsoft.com/office/drawing/2014/main" id="{7B095D63-20E0-9233-F0E2-C6C7BB25D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r="36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C5B02B-DC00-E486-9847-B52929E63F97}"/>
              </a:ext>
            </a:extLst>
          </p:cNvPr>
          <p:cNvGrpSpPr/>
          <p:nvPr/>
        </p:nvGrpSpPr>
        <p:grpSpPr>
          <a:xfrm>
            <a:off x="2640268" y="-1388119"/>
            <a:ext cx="7303065" cy="7303065"/>
            <a:chOff x="2192593" y="-1292869"/>
            <a:chExt cx="7303065" cy="7303065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EA0A9EB4-5BE1-6133-7CC2-F306D8F1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192593" y="-1292869"/>
              <a:ext cx="7303065" cy="73030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F590F4-8887-7F5A-C419-3109868D8E3A}"/>
                </a:ext>
              </a:extLst>
            </p:cNvPr>
            <p:cNvSpPr txBox="1"/>
            <p:nvPr/>
          </p:nvSpPr>
          <p:spPr>
            <a:xfrm>
              <a:off x="3598606" y="1692217"/>
              <a:ext cx="416887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mừng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51015F2-6341-56F3-3D76-AF5E28685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1587109F-5594-36A3-9090-36CDB089F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08050" y="4483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0F8C9-141D-2C35-1BC4-B13FE59CE732}"/>
              </a:ext>
            </a:extLst>
          </p:cNvPr>
          <p:cNvSpPr/>
          <p:nvPr/>
        </p:nvSpPr>
        <p:spPr>
          <a:xfrm>
            <a:off x="2529316" y="533321"/>
            <a:ext cx="7398327" cy="1808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Revoluti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 descr="A cartoon of a child and crab under an umbrella&#10;&#10;Description automatically generated with low confidence">
            <a:extLst>
              <a:ext uri="{FF2B5EF4-FFF2-40B4-BE49-F238E27FC236}">
                <a16:creationId xmlns:a16="http://schemas.microsoft.com/office/drawing/2014/main" id="{BD3F86F9-674B-A3E7-1DDD-5A057E00E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18" y="1420170"/>
            <a:ext cx="6192982" cy="6192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8BFF37-CDBC-B3E9-BBF6-078EEFE42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733" y="457107"/>
            <a:ext cx="7230483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10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A4C0BFD-F786-E03F-30C5-E8E1566D85B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39EA64CC-F4E1-53A6-8796-DD867627F215}"/>
              </a:ext>
            </a:extLst>
          </p:cNvPr>
          <p:cNvSpPr/>
          <p:nvPr/>
        </p:nvSpPr>
        <p:spPr>
          <a:xfrm>
            <a:off x="4038600" y="790575"/>
            <a:ext cx="7285565" cy="3609975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 tìm hai đường thẳng vuông góc, song song, các đồ vật có dạng hình thoi, hình bình hành, hình chữ nhật,… ở các đồ vật trong lớp học.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53" descr="A picture containing clipart, animated cartoon, illustration, drawing&#10;&#10;Description automatically generated">
            <a:extLst>
              <a:ext uri="{FF2B5EF4-FFF2-40B4-BE49-F238E27FC236}">
                <a16:creationId xmlns:a16="http://schemas.microsoft.com/office/drawing/2014/main" id="{D9B932D2-ED71-BFA1-25F7-2244603E6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90" y="2215899"/>
            <a:ext cx="3344511" cy="429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3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CFB733C-698B-311B-8FDC-CB52888FC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91607"/>
            <a:ext cx="1529614" cy="152961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A459088A-4B52-95B9-73DF-AE0C1E9D5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92" y="1680210"/>
            <a:ext cx="9583708" cy="331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41304"/>
            <a:ext cx="12201615" cy="676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648852F2-B73D-23E6-DCFD-6C88F5E8FED7}"/>
              </a:ext>
            </a:extLst>
          </p:cNvPr>
          <p:cNvSpPr/>
          <p:nvPr/>
        </p:nvSpPr>
        <p:spPr>
          <a:xfrm>
            <a:off x="80010" y="114300"/>
            <a:ext cx="1028700" cy="3543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BC.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4" y="2434398"/>
            <a:ext cx="3574265" cy="3782291"/>
          </a:xfrm>
          <a:prstGeom prst="rect">
            <a:avLst/>
          </a:prstGeom>
        </p:spPr>
      </p:pic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1: Đoạn thẳng AB vuông góc với những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DC</a:t>
              </a:r>
            </a:p>
          </p:txBody>
        </p:sp>
      </p:grpSp>
      <p:pic>
        <p:nvPicPr>
          <p:cNvPr id="5" name="Picture 4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4" y="2434398"/>
            <a:ext cx="3574265" cy="3782291"/>
          </a:xfrm>
          <a:prstGeom prst="rect">
            <a:avLst/>
          </a:prstGeom>
        </p:spPr>
      </p:pic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2:  Đoạn thẳng AB song song với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4" y="2434398"/>
            <a:ext cx="3574265" cy="3782291"/>
          </a:xfrm>
          <a:prstGeom prst="rect">
            <a:avLst/>
          </a:prstGeom>
        </p:spPr>
      </p:pic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3: Đoạn thẳng AD song song với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3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AB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4" y="2434398"/>
            <a:ext cx="3574265" cy="3782291"/>
          </a:xfrm>
          <a:prstGeom prst="rect">
            <a:avLst/>
          </a:prstGeom>
        </p:spPr>
      </p:pic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4: Đoạn thẳng AD vuông góc với những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0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4B63BA48-B3DD-EEF6-EFB6-D30E0D497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63C6CBE3-40D3-E50E-D67B-9CE753F4E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181954" y="3726180"/>
            <a:ext cx="4927256" cy="3314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0F9A2B-1546-F3D4-59D7-0E70A7106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049" y="0"/>
            <a:ext cx="2383743" cy="1018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CB3B2D-E7B6-F6CF-AF86-76552CB50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099" y="3908441"/>
            <a:ext cx="3322608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CACFC6-8D55-701B-E000-628F46891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592" y="1761659"/>
            <a:ext cx="8577815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5681 0.028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rate on a boat on a beach&#10;&#10;Description automatically generated">
            <a:extLst>
              <a:ext uri="{FF2B5EF4-FFF2-40B4-BE49-F238E27FC236}">
                <a16:creationId xmlns:a16="http://schemas.microsoft.com/office/drawing/2014/main" id="{2C7C8886-D9C5-2488-43A9-F9AFF0190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b="138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F7B333-5436-693C-8F67-FA8F849EF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8194">
            <a:off x="-194088" y="1648189"/>
            <a:ext cx="15897271" cy="276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7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320</Words>
  <Application>Microsoft Office PowerPoint</Application>
  <PresentationFormat>Widescreen</PresentationFormat>
  <Paragraphs>34</Paragraphs>
  <Slides>22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#9Slide07 SVNRevolution</vt:lpstr>
      <vt:lpstr>Arial</vt:lpstr>
      <vt:lpstr>Calibri</vt:lpstr>
      <vt:lpstr>Calibri Light</vt:lpstr>
      <vt:lpstr>Cambria</vt:lpstr>
      <vt:lpstr>Times New Roman</vt:lpstr>
      <vt:lpstr>UTM Duepuntozero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 phuong vu</cp:lastModifiedBy>
  <cp:revision>34</cp:revision>
  <dcterms:created xsi:type="dcterms:W3CDTF">2023-10-08T11:07:23Z</dcterms:created>
  <dcterms:modified xsi:type="dcterms:W3CDTF">2025-12-29T08:10:40Z</dcterms:modified>
</cp:coreProperties>
</file>