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  <p:sldMasterId id="2147483759" r:id="rId4"/>
    <p:sldMasterId id="2147483771" r:id="rId5"/>
    <p:sldMasterId id="2147483773" r:id="rId6"/>
  </p:sldMasterIdLst>
  <p:notesMasterIdLst>
    <p:notesMasterId r:id="rId38"/>
  </p:notesMasterIdLst>
  <p:sldIdLst>
    <p:sldId id="751" r:id="rId7"/>
    <p:sldId id="262" r:id="rId8"/>
    <p:sldId id="257" r:id="rId9"/>
    <p:sldId id="256" r:id="rId10"/>
    <p:sldId id="740" r:id="rId11"/>
    <p:sldId id="741" r:id="rId12"/>
    <p:sldId id="742" r:id="rId13"/>
    <p:sldId id="743" r:id="rId14"/>
    <p:sldId id="385" r:id="rId15"/>
    <p:sldId id="752" r:id="rId16"/>
    <p:sldId id="754" r:id="rId17"/>
    <p:sldId id="2655" r:id="rId18"/>
    <p:sldId id="739" r:id="rId19"/>
    <p:sldId id="261" r:id="rId20"/>
    <p:sldId id="2656" r:id="rId21"/>
    <p:sldId id="2657" r:id="rId22"/>
    <p:sldId id="263" r:id="rId23"/>
    <p:sldId id="2658" r:id="rId24"/>
    <p:sldId id="2659" r:id="rId25"/>
    <p:sldId id="746" r:id="rId26"/>
    <p:sldId id="264" r:id="rId27"/>
    <p:sldId id="747" r:id="rId28"/>
    <p:sldId id="2660" r:id="rId29"/>
    <p:sldId id="2661" r:id="rId30"/>
    <p:sldId id="748" r:id="rId31"/>
    <p:sldId id="2663" r:id="rId32"/>
    <p:sldId id="2668" r:id="rId33"/>
    <p:sldId id="753" r:id="rId34"/>
    <p:sldId id="282" r:id="rId35"/>
    <p:sldId id="2669" r:id="rId36"/>
    <p:sldId id="5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0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1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5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9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5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6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90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7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42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4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8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9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AC4FD-3C4D-521B-D7F6-3C1C0E4E1C1A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DB078D-0931-87D1-7791-25203E9FD3AD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text styles</a:t>
            </a:r>
          </a:p>
          <a:p>
            <a:pPr marL="0" lvl="1"/>
            <a:r>
              <a:rPr lang="en-US" kern="0"/>
              <a:t>Second level</a:t>
            </a:r>
          </a:p>
          <a:p>
            <a:pPr marL="0" lvl="2"/>
            <a:r>
              <a:rPr lang="en-US" kern="0"/>
              <a:t>Third level</a:t>
            </a:r>
          </a:p>
          <a:p>
            <a:pPr marL="0" lvl="3"/>
            <a:r>
              <a:rPr lang="en-US" kern="0"/>
              <a:t>Fourth level</a:t>
            </a:r>
          </a:p>
          <a:p>
            <a:pPr marL="0" lvl="4"/>
            <a:r>
              <a:rPr lang="en-US" kern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488E17-E22B-89F0-20F9-391C15ACB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B111610-1B5A-6039-321B-B0A4B72E0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766585-91C9-5CEF-30C0-5F0239C6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48FBF-7C9B-4A3A-A26C-DFBBA4543992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3F6AC-8796-8E83-8561-802229378D04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43CFCE-A701-528C-6CA2-DFC814A20DF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C9E52-A540-C528-AAAF-FBD821FFEC78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D84F23-3142-6D39-575B-409CD852FE5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0C68B-081D-F7F3-A79C-FA0199E79DAB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B17082-E372-8C12-05A4-A405F38F531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AF56CB-E857-5725-A1A8-7CED35276DD6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EF42C0-958D-FE1A-0FBC-FDFCCF2FDF7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6D946C-1793-FD20-4903-53465771344B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2876C03C-E907-FD5B-41F2-3C56F4CCB61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29/12/2025</a:t>
            </a:fld>
            <a:endParaRPr lang="vi-VN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ABFB9D-488F-7CC3-5ECE-6DC4C258D9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23" name="Picture 22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DF91F444-7892-BD1C-CAE2-6AEE87ACB18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4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4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8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4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8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4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7.emf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8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4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4.gi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20.png"/><Relationship Id="rId26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7.xml"/><Relationship Id="rId25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0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23" Type="http://schemas.openxmlformats.org/officeDocument/2006/relationships/image" Target="../media/image13.png"/><Relationship Id="rId28" Type="http://schemas.openxmlformats.org/officeDocument/2006/relationships/image" Target="../media/image22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33.gif"/><Relationship Id="rId12" Type="http://schemas.openxmlformats.org/officeDocument/2006/relationships/image" Target="../media/image55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32.png"/><Relationship Id="rId11" Type="http://schemas.openxmlformats.org/officeDocument/2006/relationships/image" Target="../media/image54.svg"/><Relationship Id="rId5" Type="http://schemas.openxmlformats.org/officeDocument/2006/relationships/image" Target="../media/image31.png"/><Relationship Id="rId10" Type="http://schemas.openxmlformats.org/officeDocument/2006/relationships/image" Target="../media/image53.png"/><Relationship Id="rId4" Type="http://schemas.openxmlformats.org/officeDocument/2006/relationships/audio" Target="../media/audio3.wav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1" y="901222"/>
            <a:ext cx="8762754" cy="21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6FDF6B71-9B9D-EB34-40D9-959C6015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9" y="607145"/>
            <a:ext cx="9747470" cy="49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0F740-48D2-4FBA-62DC-3557FBB3F0E5}"/>
              </a:ext>
            </a:extLst>
          </p:cNvPr>
          <p:cNvGrpSpPr/>
          <p:nvPr/>
        </p:nvGrpSpPr>
        <p:grpSpPr>
          <a:xfrm>
            <a:off x="-4299132" y="-2697143"/>
            <a:ext cx="18741690" cy="18741690"/>
            <a:chOff x="-4416090" y="-3579645"/>
            <a:chExt cx="18741690" cy="187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C2348C-7FCD-4033-F7A7-A31B98C3284A}"/>
                </a:ext>
              </a:extLst>
            </p:cNvPr>
            <p:cNvGrpSpPr/>
            <p:nvPr/>
          </p:nvGrpSpPr>
          <p:grpSpPr>
            <a:xfrm>
              <a:off x="5129626" y="344758"/>
              <a:ext cx="6383691" cy="5265106"/>
              <a:chOff x="5129626" y="344758"/>
              <a:chExt cx="6383691" cy="5265106"/>
            </a:xfrm>
          </p:grpSpPr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468D7D59-F157-747E-B694-B3721795CDB5}"/>
                  </a:ext>
                </a:extLst>
              </p:cNvPr>
              <p:cNvSpPr/>
              <p:nvPr/>
            </p:nvSpPr>
            <p:spPr>
              <a:xfrm>
                <a:off x="5129626" y="344758"/>
                <a:ext cx="6383691" cy="5265106"/>
              </a:xfrm>
              <a:custGeom>
                <a:avLst/>
                <a:gdLst>
                  <a:gd name="connsiteX0" fmla="*/ 5133978 w 6383691"/>
                  <a:gd name="connsiteY0" fmla="*/ 353647 h 5265106"/>
                  <a:gd name="connsiteX1" fmla="*/ 2429359 w 6383691"/>
                  <a:gd name="connsiteY1" fmla="*/ 13072 h 5265106"/>
                  <a:gd name="connsiteX2" fmla="*/ 254392 w 6383691"/>
                  <a:gd name="connsiteY2" fmla="*/ 712148 h 5265106"/>
                  <a:gd name="connsiteX3" fmla="*/ 688259 w 6383691"/>
                  <a:gd name="connsiteY3" fmla="*/ 4094004 h 5265106"/>
                  <a:gd name="connsiteX4" fmla="*/ 1420761 w 6383691"/>
                  <a:gd name="connsiteY4" fmla="*/ 4416655 h 5265106"/>
                  <a:gd name="connsiteX5" fmla="*/ 1060145 w 6383691"/>
                  <a:gd name="connsiteY5" fmla="*/ 5265107 h 5265106"/>
                  <a:gd name="connsiteX6" fmla="*/ 2496974 w 6383691"/>
                  <a:gd name="connsiteY6" fmla="*/ 4488355 h 5265106"/>
                  <a:gd name="connsiteX7" fmla="*/ 3635168 w 6383691"/>
                  <a:gd name="connsiteY7" fmla="*/ 4452505 h 5265106"/>
                  <a:gd name="connsiteX8" fmla="*/ 6244000 w 6383691"/>
                  <a:gd name="connsiteY8" fmla="*/ 3173853 h 5265106"/>
                  <a:gd name="connsiteX9" fmla="*/ 5133978 w 6383691"/>
                  <a:gd name="connsiteY9" fmla="*/ 353647 h 526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3691" h="5265106" fill="none" extrusionOk="0">
                    <a:moveTo>
                      <a:pt x="5133978" y="353647"/>
                    </a:moveTo>
                    <a:cubicBezTo>
                      <a:pt x="3835893" y="96777"/>
                      <a:pt x="3494381" y="277933"/>
                      <a:pt x="2429359" y="13072"/>
                    </a:cubicBezTo>
                    <a:cubicBezTo>
                      <a:pt x="1634053" y="-36911"/>
                      <a:pt x="824712" y="176062"/>
                      <a:pt x="254392" y="712148"/>
                    </a:cubicBezTo>
                    <a:cubicBezTo>
                      <a:pt x="-359114" y="1502416"/>
                      <a:pt x="116649" y="3678340"/>
                      <a:pt x="688259" y="4094004"/>
                    </a:cubicBezTo>
                    <a:cubicBezTo>
                      <a:pt x="859065" y="4247517"/>
                      <a:pt x="1140313" y="4394619"/>
                      <a:pt x="1420761" y="4416655"/>
                    </a:cubicBezTo>
                    <a:cubicBezTo>
                      <a:pt x="1475955" y="4708596"/>
                      <a:pt x="1443157" y="5036268"/>
                      <a:pt x="1060145" y="5265107"/>
                    </a:cubicBezTo>
                    <a:cubicBezTo>
                      <a:pt x="961490" y="5292400"/>
                      <a:pt x="2104941" y="5217779"/>
                      <a:pt x="2496974" y="4488355"/>
                    </a:cubicBezTo>
                    <a:cubicBezTo>
                      <a:pt x="2956619" y="4474965"/>
                      <a:pt x="3346022" y="4452225"/>
                      <a:pt x="3635168" y="4452505"/>
                    </a:cubicBezTo>
                    <a:cubicBezTo>
                      <a:pt x="4586929" y="4262947"/>
                      <a:pt x="5942272" y="4549987"/>
                      <a:pt x="6244000" y="3173853"/>
                    </a:cubicBezTo>
                    <a:cubicBezTo>
                      <a:pt x="6459596" y="2194791"/>
                      <a:pt x="6268846" y="502648"/>
                      <a:pt x="5133978" y="353647"/>
                    </a:cubicBezTo>
                    <a:close/>
                  </a:path>
                  <a:path w="6383691" h="5265106" stroke="0" extrusionOk="0">
                    <a:moveTo>
                      <a:pt x="5133978" y="353647"/>
                    </a:moveTo>
                    <a:cubicBezTo>
                      <a:pt x="4653849" y="229745"/>
                      <a:pt x="3521841" y="285092"/>
                      <a:pt x="2429359" y="13072"/>
                    </a:cubicBezTo>
                    <a:cubicBezTo>
                      <a:pt x="1851510" y="44108"/>
                      <a:pt x="664849" y="-28692"/>
                      <a:pt x="254392" y="712148"/>
                    </a:cubicBezTo>
                    <a:cubicBezTo>
                      <a:pt x="-252524" y="1474496"/>
                      <a:pt x="133452" y="3522010"/>
                      <a:pt x="688259" y="4094004"/>
                    </a:cubicBezTo>
                    <a:cubicBezTo>
                      <a:pt x="863080" y="4256716"/>
                      <a:pt x="1139062" y="4409594"/>
                      <a:pt x="1420761" y="4416655"/>
                    </a:cubicBezTo>
                    <a:cubicBezTo>
                      <a:pt x="1427349" y="4766017"/>
                      <a:pt x="1376585" y="5085713"/>
                      <a:pt x="1060145" y="5265107"/>
                    </a:cubicBezTo>
                    <a:cubicBezTo>
                      <a:pt x="1048206" y="5240800"/>
                      <a:pt x="1964724" y="5241492"/>
                      <a:pt x="2496974" y="4488355"/>
                    </a:cubicBezTo>
                    <a:cubicBezTo>
                      <a:pt x="2875233" y="4486348"/>
                      <a:pt x="3336180" y="4413213"/>
                      <a:pt x="3635168" y="4452505"/>
                    </a:cubicBezTo>
                    <a:cubicBezTo>
                      <a:pt x="4671014" y="4578990"/>
                      <a:pt x="5811850" y="4324486"/>
                      <a:pt x="6244000" y="3173853"/>
                    </a:cubicBezTo>
                    <a:cubicBezTo>
                      <a:pt x="6593548" y="2178974"/>
                      <a:pt x="6251147" y="813540"/>
                      <a:pt x="5133978" y="3536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5E250C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74239762">
                      <a:custGeom>
                        <a:avLst/>
                        <a:gdLst>
                          <a:gd name="connsiteX0" fmla="*/ 5444125 w 6769333"/>
                          <a:gd name="connsiteY0" fmla="*/ 353647 h 5265106"/>
                          <a:gd name="connsiteX1" fmla="*/ 2576118 w 6769333"/>
                          <a:gd name="connsiteY1" fmla="*/ 13072 h 5265106"/>
                          <a:gd name="connsiteX2" fmla="*/ 269761 w 6769333"/>
                          <a:gd name="connsiteY2" fmla="*/ 712148 h 5265106"/>
                          <a:gd name="connsiteX3" fmla="*/ 729838 w 6769333"/>
                          <a:gd name="connsiteY3" fmla="*/ 4094004 h 5265106"/>
                          <a:gd name="connsiteX4" fmla="*/ 1506590 w 6769333"/>
                          <a:gd name="connsiteY4" fmla="*/ 4416655 h 5265106"/>
                          <a:gd name="connsiteX5" fmla="*/ 1124189 w 6769333"/>
                          <a:gd name="connsiteY5" fmla="*/ 5265107 h 5265106"/>
                          <a:gd name="connsiteX6" fmla="*/ 2647818 w 6769333"/>
                          <a:gd name="connsiteY6" fmla="*/ 4488355 h 5265106"/>
                          <a:gd name="connsiteX7" fmla="*/ 3854771 w 6769333"/>
                          <a:gd name="connsiteY7" fmla="*/ 4452505 h 5265106"/>
                          <a:gd name="connsiteX8" fmla="*/ 6621204 w 6769333"/>
                          <a:gd name="connsiteY8" fmla="*/ 3173853 h 5265106"/>
                          <a:gd name="connsiteX9" fmla="*/ 5444125 w 6769333"/>
                          <a:gd name="connsiteY9" fmla="*/ 353647 h 5265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769333" h="5265106">
                            <a:moveTo>
                              <a:pt x="5444125" y="353647"/>
                            </a:moveTo>
                            <a:lnTo>
                              <a:pt x="2576118" y="13072"/>
                            </a:lnTo>
                            <a:cubicBezTo>
                              <a:pt x="1859116" y="-40704"/>
                              <a:pt x="783613" y="48922"/>
                              <a:pt x="269761" y="712148"/>
                            </a:cubicBezTo>
                            <a:cubicBezTo>
                              <a:pt x="-297865" y="1482924"/>
                              <a:pt x="114411" y="3532353"/>
                              <a:pt x="729838" y="4094004"/>
                            </a:cubicBezTo>
                            <a:cubicBezTo>
                              <a:pt x="909088" y="4261305"/>
                              <a:pt x="1189914" y="4362880"/>
                              <a:pt x="1506590" y="4416655"/>
                            </a:cubicBezTo>
                            <a:cubicBezTo>
                              <a:pt x="1518540" y="4703456"/>
                              <a:pt x="1464765" y="5073906"/>
                              <a:pt x="1124189" y="5265107"/>
                            </a:cubicBezTo>
                            <a:cubicBezTo>
                              <a:pt x="1124189" y="5265107"/>
                              <a:pt x="2229567" y="5229257"/>
                              <a:pt x="2647818" y="4488355"/>
                            </a:cubicBezTo>
                            <a:cubicBezTo>
                              <a:pt x="3101919" y="4482380"/>
                              <a:pt x="3544070" y="4452505"/>
                              <a:pt x="3854771" y="4452505"/>
                            </a:cubicBezTo>
                            <a:cubicBezTo>
                              <a:pt x="4882474" y="4452505"/>
                              <a:pt x="6208928" y="4350930"/>
                              <a:pt x="6621204" y="3173853"/>
                            </a:cubicBezTo>
                            <a:cubicBezTo>
                              <a:pt x="7033479" y="2098351"/>
                              <a:pt x="6567428" y="664348"/>
                              <a:pt x="5444125" y="3536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68D279-FBCA-80C3-E728-5980E8576592}"/>
                  </a:ext>
                </a:extLst>
              </p:cNvPr>
              <p:cNvSpPr txBox="1"/>
              <p:nvPr/>
            </p:nvSpPr>
            <p:spPr>
              <a:xfrm>
                <a:off x="5475890" y="910901"/>
                <a:ext cx="5496910" cy="3447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Xin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chào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Táo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đỏ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đây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.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 đang trên đường phiêu lưu đến vùng đất thần kì. Nhưng trên đường đi mình gặp rất nhiều chướng ngại vật. Các bạn hãy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giúp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loại bỏ các chướng ngại vật đó nhé!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ali" panose="00000500000000000000" pitchFamily="2" charset="-34"/>
                </a:endParaRP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A04E87-CE6A-49D6-381C-C5F98EA30AFF}"/>
                </a:ext>
              </a:extLst>
            </p:cNvPr>
            <p:cNvSpPr/>
            <p:nvPr/>
          </p:nvSpPr>
          <p:spPr>
            <a:xfrm>
              <a:off x="-4416090" y="-3579645"/>
              <a:ext cx="18741690" cy="187416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9E2E45-5712-E18D-C3FB-5AF85ECE4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64954"/>
            <a:ext cx="5663675" cy="1841152"/>
          </a:xfrm>
          <a:prstGeom prst="rect">
            <a:avLst/>
          </a:prstGeom>
        </p:spPr>
      </p:pic>
      <p:pic>
        <p:nvPicPr>
          <p:cNvPr id="21" name="1">
            <a:hlinkClick r:id="" action="ppaction://media"/>
            <a:extLst>
              <a:ext uri="{FF2B5EF4-FFF2-40B4-BE49-F238E27FC236}">
                <a16:creationId xmlns:a16="http://schemas.microsoft.com/office/drawing/2014/main" id="{41A25CC3-0A25-6208-097F-28117557E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47700" y="304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4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B9D719-3B6A-4DAB-B84F-6DD900135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01" y="3037490"/>
            <a:ext cx="4327917" cy="4327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3882985" y="317459"/>
              <a:ext cx="17716823" cy="12311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gỗ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cản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đường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19" name="04">
            <a:hlinkClick r:id="" action="ppaction://media"/>
            <a:extLst>
              <a:ext uri="{FF2B5EF4-FFF2-40B4-BE49-F238E27FC236}">
                <a16:creationId xmlns:a16="http://schemas.microsoft.com/office/drawing/2014/main" id="{552622B0-FE03-018B-87B9-55B3B6B2A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588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1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370671" y="45284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91230" y="424509"/>
            <a:ext cx="698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887" y="1172836"/>
            <a:ext cx="6408342" cy="171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46" y="3957515"/>
            <a:ext cx="4705365" cy="270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85F75-FA01-06B3-CEFF-729F0A98D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4" y="4493557"/>
            <a:ext cx="2503988" cy="2503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9F2EB1-3478-F2A9-DF75-7EE2432521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CBBD0-BD37-E985-7EA8-412A85EB98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AAB24-44B5-C5CE-0CD8-0902FCDC59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9" name="0">
            <a:hlinkClick r:id="" action="ppaction://media"/>
            <a:extLst>
              <a:ext uri="{FF2B5EF4-FFF2-40B4-BE49-F238E27FC236}">
                <a16:creationId xmlns:a16="http://schemas.microsoft.com/office/drawing/2014/main" id="{6DED8D95-0DF2-07AB-01C6-03BCB5D9E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09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278435" y="317459"/>
              <a:ext cx="12507733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tảng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đá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to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0196" y="3461483"/>
            <a:ext cx="3396517" cy="3396517"/>
          </a:xfrm>
          <a:prstGeom prst="rect">
            <a:avLst/>
          </a:prstGeom>
        </p:spPr>
      </p:pic>
      <p:pic>
        <p:nvPicPr>
          <p:cNvPr id="7" name="05">
            <a:hlinkClick r:id="" action="ppaction://media"/>
            <a:extLst>
              <a:ext uri="{FF2B5EF4-FFF2-40B4-BE49-F238E27FC236}">
                <a16:creationId xmlns:a16="http://schemas.microsoft.com/office/drawing/2014/main" id="{8EAF8809-8295-484C-5E98-E688C06ED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06400" y="139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4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682951"/>
            <a:ext cx="1988394" cy="1988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13" name="0">
            <a:hlinkClick r:id="" action="ppaction://media"/>
            <a:extLst>
              <a:ext uri="{FF2B5EF4-FFF2-40B4-BE49-F238E27FC236}">
                <a16:creationId xmlns:a16="http://schemas.microsoft.com/office/drawing/2014/main" id="{5C18443A-D9E4-0E3A-013C-4E26E8C40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545698" y="317459"/>
              <a:ext cx="13042276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vũng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nước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12" y="4348717"/>
            <a:ext cx="4673915" cy="2071089"/>
          </a:xfrm>
          <a:prstGeom prst="rect">
            <a:avLst/>
          </a:prstGeom>
        </p:spPr>
      </p:pic>
      <p:pic>
        <p:nvPicPr>
          <p:cNvPr id="4" name="07">
            <a:hlinkClick r:id="" action="ppaction://media"/>
            <a:extLst>
              <a:ext uri="{FF2B5EF4-FFF2-40B4-BE49-F238E27FC236}">
                <a16:creationId xmlns:a16="http://schemas.microsoft.com/office/drawing/2014/main" id="{5D606E6A-FCFD-3612-07E3-E3A13AE32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715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402" y="4837814"/>
            <a:ext cx="3356361" cy="157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0E0C190B-21FB-BD6E-D854-57F233B94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C371F2-E1C7-32EC-1E30-150D9A81A9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1886607" y="3655506"/>
            <a:ext cx="3473246" cy="31170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F8A69-F1D3-DE48-3282-5575B8915B95}"/>
              </a:ext>
            </a:extLst>
          </p:cNvPr>
          <p:cNvGrpSpPr/>
          <p:nvPr/>
        </p:nvGrpSpPr>
        <p:grpSpPr>
          <a:xfrm>
            <a:off x="1870841" y="1035269"/>
            <a:ext cx="8786649" cy="1752600"/>
            <a:chOff x="-4796319" y="152400"/>
            <a:chExt cx="19835055" cy="1752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6C89C3-E976-85D0-DF27-177693E0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96319" y="152400"/>
              <a:ext cx="19835055" cy="1752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13657-7CDA-A61C-F7E1-637D0491768B}"/>
                </a:ext>
              </a:extLst>
            </p:cNvPr>
            <p:cNvSpPr txBox="1"/>
            <p:nvPr/>
          </p:nvSpPr>
          <p:spPr>
            <a:xfrm>
              <a:off x="-1776564" y="317459"/>
              <a:ext cx="13504013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Thử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thách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80E0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4: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Vượt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qua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đống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lốp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Itim" panose="00000500000000000000" pitchFamily="2" charset="-34"/>
                </a:rPr>
                <a:t>xe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Itim" panose="00000500000000000000" pitchFamily="2" charset="-3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3FFD18-5DED-6481-E1DF-85B2BE191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550" y="3806457"/>
            <a:ext cx="2766417" cy="2613350"/>
          </a:xfrm>
          <a:prstGeom prst="rect">
            <a:avLst/>
          </a:prstGeom>
        </p:spPr>
      </p:pic>
      <p:pic>
        <p:nvPicPr>
          <p:cNvPr id="11" name="08">
            <a:hlinkClick r:id="" action="ppaction://media"/>
            <a:extLst>
              <a:ext uri="{FF2B5EF4-FFF2-40B4-BE49-F238E27FC236}">
                <a16:creationId xmlns:a16="http://schemas.microsoft.com/office/drawing/2014/main" id="{8425D38B-5C53-2A8A-762C-3E9D7069D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36600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416090" y="-3579645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444C0-1905-E2AC-C2AA-4C22E719D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689" y="4837814"/>
            <a:ext cx="1665786" cy="157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FB7B9-9506-D2D5-CBE5-3D9EFFE945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7347" r="36250" b="27806"/>
          <a:stretch/>
        </p:blipFill>
        <p:spPr>
          <a:xfrm>
            <a:off x="4042422" y="4888662"/>
            <a:ext cx="1704040" cy="1663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790E1-3822-0F04-4B0C-8F1F667A53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25556" r="39375" b="28424"/>
          <a:stretch/>
        </p:blipFill>
        <p:spPr>
          <a:xfrm>
            <a:off x="3810000" y="4660408"/>
            <a:ext cx="1798604" cy="1960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7EA4F-11D1-B8FE-4E0F-71BE703EED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4042" r="25275" b="17582"/>
          <a:stretch/>
        </p:blipFill>
        <p:spPr>
          <a:xfrm>
            <a:off x="3810000" y="4790445"/>
            <a:ext cx="2009504" cy="1803402"/>
          </a:xfrm>
          <a:prstGeom prst="rect">
            <a:avLst/>
          </a:prstGeom>
        </p:spPr>
      </p:pic>
      <p:pic>
        <p:nvPicPr>
          <p:cNvPr id="2" name="0">
            <a:hlinkClick r:id="" action="ppaction://media"/>
            <a:extLst>
              <a:ext uri="{FF2B5EF4-FFF2-40B4-BE49-F238E27FC236}">
                <a16:creationId xmlns:a16="http://schemas.microsoft.com/office/drawing/2014/main" id="{8D0F4E78-5355-67F8-DC7B-0EE3B0B2D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98500" y="165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2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312 0.0088 L 0.68633 0.00162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0F740-48D2-4FBA-62DC-3557FBB3F0E5}"/>
              </a:ext>
            </a:extLst>
          </p:cNvPr>
          <p:cNvGrpSpPr/>
          <p:nvPr/>
        </p:nvGrpSpPr>
        <p:grpSpPr>
          <a:xfrm>
            <a:off x="-4299132" y="-2697143"/>
            <a:ext cx="18741690" cy="18741690"/>
            <a:chOff x="-4416090" y="-3579645"/>
            <a:chExt cx="18741690" cy="187416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C2348C-7FCD-4033-F7A7-A31B98C3284A}"/>
                </a:ext>
              </a:extLst>
            </p:cNvPr>
            <p:cNvGrpSpPr/>
            <p:nvPr/>
          </p:nvGrpSpPr>
          <p:grpSpPr>
            <a:xfrm>
              <a:off x="5129626" y="344758"/>
              <a:ext cx="6383691" cy="5265106"/>
              <a:chOff x="5129626" y="344758"/>
              <a:chExt cx="6383691" cy="5265106"/>
            </a:xfrm>
          </p:grpSpPr>
          <p:sp>
            <p:nvSpPr>
              <p:cNvPr id="4" name="Graphic 2">
                <a:extLst>
                  <a:ext uri="{FF2B5EF4-FFF2-40B4-BE49-F238E27FC236}">
                    <a16:creationId xmlns:a16="http://schemas.microsoft.com/office/drawing/2014/main" id="{468D7D59-F157-747E-B694-B3721795CDB5}"/>
                  </a:ext>
                </a:extLst>
              </p:cNvPr>
              <p:cNvSpPr/>
              <p:nvPr/>
            </p:nvSpPr>
            <p:spPr>
              <a:xfrm>
                <a:off x="5129626" y="344758"/>
                <a:ext cx="6383691" cy="5265106"/>
              </a:xfrm>
              <a:custGeom>
                <a:avLst/>
                <a:gdLst>
                  <a:gd name="connsiteX0" fmla="*/ 5133978 w 6383691"/>
                  <a:gd name="connsiteY0" fmla="*/ 353647 h 5265106"/>
                  <a:gd name="connsiteX1" fmla="*/ 2429359 w 6383691"/>
                  <a:gd name="connsiteY1" fmla="*/ 13072 h 5265106"/>
                  <a:gd name="connsiteX2" fmla="*/ 254392 w 6383691"/>
                  <a:gd name="connsiteY2" fmla="*/ 712148 h 5265106"/>
                  <a:gd name="connsiteX3" fmla="*/ 688259 w 6383691"/>
                  <a:gd name="connsiteY3" fmla="*/ 4094004 h 5265106"/>
                  <a:gd name="connsiteX4" fmla="*/ 1420761 w 6383691"/>
                  <a:gd name="connsiteY4" fmla="*/ 4416655 h 5265106"/>
                  <a:gd name="connsiteX5" fmla="*/ 1060145 w 6383691"/>
                  <a:gd name="connsiteY5" fmla="*/ 5265107 h 5265106"/>
                  <a:gd name="connsiteX6" fmla="*/ 2496974 w 6383691"/>
                  <a:gd name="connsiteY6" fmla="*/ 4488355 h 5265106"/>
                  <a:gd name="connsiteX7" fmla="*/ 3635168 w 6383691"/>
                  <a:gd name="connsiteY7" fmla="*/ 4452505 h 5265106"/>
                  <a:gd name="connsiteX8" fmla="*/ 6244000 w 6383691"/>
                  <a:gd name="connsiteY8" fmla="*/ 3173853 h 5265106"/>
                  <a:gd name="connsiteX9" fmla="*/ 5133978 w 6383691"/>
                  <a:gd name="connsiteY9" fmla="*/ 353647 h 526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3691" h="5265106" fill="none" extrusionOk="0">
                    <a:moveTo>
                      <a:pt x="5133978" y="353647"/>
                    </a:moveTo>
                    <a:cubicBezTo>
                      <a:pt x="3835893" y="96777"/>
                      <a:pt x="3494381" y="277933"/>
                      <a:pt x="2429359" y="13072"/>
                    </a:cubicBezTo>
                    <a:cubicBezTo>
                      <a:pt x="1634053" y="-36911"/>
                      <a:pt x="824712" y="176062"/>
                      <a:pt x="254392" y="712148"/>
                    </a:cubicBezTo>
                    <a:cubicBezTo>
                      <a:pt x="-359114" y="1502416"/>
                      <a:pt x="116649" y="3678340"/>
                      <a:pt x="688259" y="4094004"/>
                    </a:cubicBezTo>
                    <a:cubicBezTo>
                      <a:pt x="859065" y="4247517"/>
                      <a:pt x="1140313" y="4394619"/>
                      <a:pt x="1420761" y="4416655"/>
                    </a:cubicBezTo>
                    <a:cubicBezTo>
                      <a:pt x="1475955" y="4708596"/>
                      <a:pt x="1443157" y="5036268"/>
                      <a:pt x="1060145" y="5265107"/>
                    </a:cubicBezTo>
                    <a:cubicBezTo>
                      <a:pt x="961490" y="5292400"/>
                      <a:pt x="2104941" y="5217779"/>
                      <a:pt x="2496974" y="4488355"/>
                    </a:cubicBezTo>
                    <a:cubicBezTo>
                      <a:pt x="2956619" y="4474965"/>
                      <a:pt x="3346022" y="4452225"/>
                      <a:pt x="3635168" y="4452505"/>
                    </a:cubicBezTo>
                    <a:cubicBezTo>
                      <a:pt x="4586929" y="4262947"/>
                      <a:pt x="5942272" y="4549987"/>
                      <a:pt x="6244000" y="3173853"/>
                    </a:cubicBezTo>
                    <a:cubicBezTo>
                      <a:pt x="6459596" y="2194791"/>
                      <a:pt x="6268846" y="502648"/>
                      <a:pt x="5133978" y="353647"/>
                    </a:cubicBezTo>
                    <a:close/>
                  </a:path>
                  <a:path w="6383691" h="5265106" stroke="0" extrusionOk="0">
                    <a:moveTo>
                      <a:pt x="5133978" y="353647"/>
                    </a:moveTo>
                    <a:cubicBezTo>
                      <a:pt x="4653849" y="229745"/>
                      <a:pt x="3521841" y="285092"/>
                      <a:pt x="2429359" y="13072"/>
                    </a:cubicBezTo>
                    <a:cubicBezTo>
                      <a:pt x="1851510" y="44108"/>
                      <a:pt x="664849" y="-28692"/>
                      <a:pt x="254392" y="712148"/>
                    </a:cubicBezTo>
                    <a:cubicBezTo>
                      <a:pt x="-252524" y="1474496"/>
                      <a:pt x="133452" y="3522010"/>
                      <a:pt x="688259" y="4094004"/>
                    </a:cubicBezTo>
                    <a:cubicBezTo>
                      <a:pt x="863080" y="4256716"/>
                      <a:pt x="1139062" y="4409594"/>
                      <a:pt x="1420761" y="4416655"/>
                    </a:cubicBezTo>
                    <a:cubicBezTo>
                      <a:pt x="1427349" y="4766017"/>
                      <a:pt x="1376585" y="5085713"/>
                      <a:pt x="1060145" y="5265107"/>
                    </a:cubicBezTo>
                    <a:cubicBezTo>
                      <a:pt x="1048206" y="5240800"/>
                      <a:pt x="1964724" y="5241492"/>
                      <a:pt x="2496974" y="4488355"/>
                    </a:cubicBezTo>
                    <a:cubicBezTo>
                      <a:pt x="2875233" y="4486348"/>
                      <a:pt x="3336180" y="4413213"/>
                      <a:pt x="3635168" y="4452505"/>
                    </a:cubicBezTo>
                    <a:cubicBezTo>
                      <a:pt x="4671014" y="4578990"/>
                      <a:pt x="5811850" y="4324486"/>
                      <a:pt x="6244000" y="3173853"/>
                    </a:cubicBezTo>
                    <a:cubicBezTo>
                      <a:pt x="6593548" y="2178974"/>
                      <a:pt x="6251147" y="813540"/>
                      <a:pt x="5133978" y="3536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>
                <a:solidFill>
                  <a:srgbClr val="5E250C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3574239762">
                      <a:custGeom>
                        <a:avLst/>
                        <a:gdLst>
                          <a:gd name="connsiteX0" fmla="*/ 5444125 w 6769333"/>
                          <a:gd name="connsiteY0" fmla="*/ 353647 h 5265106"/>
                          <a:gd name="connsiteX1" fmla="*/ 2576118 w 6769333"/>
                          <a:gd name="connsiteY1" fmla="*/ 13072 h 5265106"/>
                          <a:gd name="connsiteX2" fmla="*/ 269761 w 6769333"/>
                          <a:gd name="connsiteY2" fmla="*/ 712148 h 5265106"/>
                          <a:gd name="connsiteX3" fmla="*/ 729838 w 6769333"/>
                          <a:gd name="connsiteY3" fmla="*/ 4094004 h 5265106"/>
                          <a:gd name="connsiteX4" fmla="*/ 1506590 w 6769333"/>
                          <a:gd name="connsiteY4" fmla="*/ 4416655 h 5265106"/>
                          <a:gd name="connsiteX5" fmla="*/ 1124189 w 6769333"/>
                          <a:gd name="connsiteY5" fmla="*/ 5265107 h 5265106"/>
                          <a:gd name="connsiteX6" fmla="*/ 2647818 w 6769333"/>
                          <a:gd name="connsiteY6" fmla="*/ 4488355 h 5265106"/>
                          <a:gd name="connsiteX7" fmla="*/ 3854771 w 6769333"/>
                          <a:gd name="connsiteY7" fmla="*/ 4452505 h 5265106"/>
                          <a:gd name="connsiteX8" fmla="*/ 6621204 w 6769333"/>
                          <a:gd name="connsiteY8" fmla="*/ 3173853 h 5265106"/>
                          <a:gd name="connsiteX9" fmla="*/ 5444125 w 6769333"/>
                          <a:gd name="connsiteY9" fmla="*/ 353647 h 52651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6769333" h="5265106">
                            <a:moveTo>
                              <a:pt x="5444125" y="353647"/>
                            </a:moveTo>
                            <a:lnTo>
                              <a:pt x="2576118" y="13072"/>
                            </a:lnTo>
                            <a:cubicBezTo>
                              <a:pt x="1859116" y="-40704"/>
                              <a:pt x="783613" y="48922"/>
                              <a:pt x="269761" y="712148"/>
                            </a:cubicBezTo>
                            <a:cubicBezTo>
                              <a:pt x="-297865" y="1482924"/>
                              <a:pt x="114411" y="3532353"/>
                              <a:pt x="729838" y="4094004"/>
                            </a:cubicBezTo>
                            <a:cubicBezTo>
                              <a:pt x="909088" y="4261305"/>
                              <a:pt x="1189914" y="4362880"/>
                              <a:pt x="1506590" y="4416655"/>
                            </a:cubicBezTo>
                            <a:cubicBezTo>
                              <a:pt x="1518540" y="4703456"/>
                              <a:pt x="1464765" y="5073906"/>
                              <a:pt x="1124189" y="5265107"/>
                            </a:cubicBezTo>
                            <a:cubicBezTo>
                              <a:pt x="1124189" y="5265107"/>
                              <a:pt x="2229567" y="5229257"/>
                              <a:pt x="2647818" y="4488355"/>
                            </a:cubicBezTo>
                            <a:cubicBezTo>
                              <a:pt x="3101919" y="4482380"/>
                              <a:pt x="3544070" y="4452505"/>
                              <a:pt x="3854771" y="4452505"/>
                            </a:cubicBezTo>
                            <a:cubicBezTo>
                              <a:pt x="4882474" y="4452505"/>
                              <a:pt x="6208928" y="4350930"/>
                              <a:pt x="6621204" y="3173853"/>
                            </a:cubicBezTo>
                            <a:cubicBezTo>
                              <a:pt x="7033479" y="2098351"/>
                              <a:pt x="6567428" y="664348"/>
                              <a:pt x="5444125" y="35364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68D279-FBCA-80C3-E728-5980E8576592}"/>
                  </a:ext>
                </a:extLst>
              </p:cNvPr>
              <p:cNvSpPr txBox="1"/>
              <p:nvPr/>
            </p:nvSpPr>
            <p:spPr>
              <a:xfrm>
                <a:off x="5433359" y="1144817"/>
                <a:ext cx="5826519" cy="3385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chúng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cùng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hoàn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thách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nhỏ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này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để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nhận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được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món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quà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bí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mật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nhé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Mali" panose="00000500000000000000" pitchFamily="2" charset="-34"/>
                  </a:rPr>
                  <a:t>!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5A04E87-CE6A-49D6-381C-C5F98EA30AFF}"/>
                </a:ext>
              </a:extLst>
            </p:cNvPr>
            <p:cNvSpPr/>
            <p:nvPr/>
          </p:nvSpPr>
          <p:spPr>
            <a:xfrm>
              <a:off x="-4416090" y="-3579645"/>
              <a:ext cx="18741690" cy="187416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12" name="09">
            <a:hlinkClick r:id="" action="ppaction://media"/>
            <a:extLst>
              <a:ext uri="{FF2B5EF4-FFF2-40B4-BE49-F238E27FC236}">
                <a16:creationId xmlns:a16="http://schemas.microsoft.com/office/drawing/2014/main" id="{84744052-21EB-A116-7933-B572E82CB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5000" y="8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DED41-7C2F-CC33-60E1-3DDA8C52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A24B18-C44F-3D0F-470E-62918993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B97ECB7F-4C78-22C3-51BE-828DBA4F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green and red letters&#10;&#10;AI-generated content may be incorrect.">
            <a:extLst>
              <a:ext uri="{FF2B5EF4-FFF2-40B4-BE49-F238E27FC236}">
                <a16:creationId xmlns:a16="http://schemas.microsoft.com/office/drawing/2014/main" id="{70515F56-4391-806B-2DDB-868F7AD0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43" y="2221398"/>
            <a:ext cx="8144817" cy="19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0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0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90" y="1401251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70A737-4BB4-963F-8156-3CAE0042BC80}"/>
              </a:ext>
            </a:extLst>
          </p:cNvPr>
          <p:cNvGrpSpPr/>
          <p:nvPr/>
        </p:nvGrpSpPr>
        <p:grpSpPr>
          <a:xfrm>
            <a:off x="-288896" y="3789802"/>
            <a:ext cx="3472772" cy="3068198"/>
            <a:chOff x="-113286" y="1618486"/>
            <a:chExt cx="6446070" cy="51012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E48ED9-3D6C-3457-C771-9565C907F41F}"/>
                </a:ext>
              </a:extLst>
            </p:cNvPr>
            <p:cNvGrpSpPr/>
            <p:nvPr/>
          </p:nvGrpSpPr>
          <p:grpSpPr>
            <a:xfrm rot="21313856">
              <a:off x="-113286" y="2563181"/>
              <a:ext cx="3887344" cy="3887342"/>
              <a:chOff x="2134403" y="1322488"/>
              <a:chExt cx="4691730" cy="4691730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1A7F1D98-8B39-5ED1-9D81-D29165ADF972}"/>
                  </a:ext>
                </a:extLst>
              </p:cNvPr>
              <p:cNvGrpSpPr/>
              <p:nvPr/>
            </p:nvGrpSpPr>
            <p:grpSpPr>
              <a:xfrm rot="17944252" flipV="1">
                <a:off x="3065919" y="2077983"/>
                <a:ext cx="880564" cy="2056345"/>
                <a:chOff x="3810000" y="3100647"/>
                <a:chExt cx="880564" cy="2056345"/>
              </a:xfrm>
            </p:grpSpPr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730F53C5-A1B8-679F-45CF-95E70449D632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36" name="Graphic 3">
                  <a:extLst>
                    <a:ext uri="{FF2B5EF4-FFF2-40B4-BE49-F238E27FC236}">
                      <a16:creationId xmlns:a16="http://schemas.microsoft.com/office/drawing/2014/main" id="{6FBC205B-1C95-C8DC-1504-9CBAD1B17F7F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337" name="Graphic 3">
                    <a:extLst>
                      <a:ext uri="{FF2B5EF4-FFF2-40B4-BE49-F238E27FC236}">
                        <a16:creationId xmlns:a16="http://schemas.microsoft.com/office/drawing/2014/main" id="{D9734CEC-95EA-13C9-B792-7CEDB2FB5BB3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40" name="Freeform: Shape 339">
                      <a:extLst>
                        <a:ext uri="{FF2B5EF4-FFF2-40B4-BE49-F238E27FC236}">
                          <a16:creationId xmlns:a16="http://schemas.microsoft.com/office/drawing/2014/main" id="{5F2BC9F6-8513-B4F5-01A3-9505471FC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Freeform: Shape 340">
                      <a:extLst>
                        <a:ext uri="{FF2B5EF4-FFF2-40B4-BE49-F238E27FC236}">
                          <a16:creationId xmlns:a16="http://schemas.microsoft.com/office/drawing/2014/main" id="{35E9439D-98D1-80F9-5AC7-38B3BBF4E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B73B2979-B609-3585-A1C6-C3D34B19F3AC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F451A3CD-2930-79B8-567F-C23CD2527975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6419E1D3-E0D1-A93C-833D-3F8BA6E6A0EE}"/>
                  </a:ext>
                </a:extLst>
              </p:cNvPr>
              <p:cNvSpPr/>
              <p:nvPr/>
            </p:nvSpPr>
            <p:spPr>
              <a:xfrm>
                <a:off x="2134403" y="1322488"/>
                <a:ext cx="4691730" cy="469173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49EA65-E9F4-4FEA-DEAC-6D6648E31ECE}"/>
                </a:ext>
              </a:extLst>
            </p:cNvPr>
            <p:cNvGrpSpPr/>
            <p:nvPr/>
          </p:nvGrpSpPr>
          <p:grpSpPr>
            <a:xfrm rot="21399583">
              <a:off x="2545517" y="2626765"/>
              <a:ext cx="3787267" cy="3787265"/>
              <a:chOff x="5716056" y="1382881"/>
              <a:chExt cx="4570944" cy="4570944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344DE99-46DA-B376-B4D6-F4FFFAF2F477}"/>
                  </a:ext>
                </a:extLst>
              </p:cNvPr>
              <p:cNvGrpSpPr/>
              <p:nvPr/>
            </p:nvGrpSpPr>
            <p:grpSpPr>
              <a:xfrm rot="3655748" flipH="1" flipV="1">
                <a:off x="8574365" y="1986847"/>
                <a:ext cx="880564" cy="2056345"/>
                <a:chOff x="3810000" y="3100647"/>
                <a:chExt cx="880564" cy="2056345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13E5549-54BF-89C5-7F33-03D1E1B4E939}"/>
                    </a:ext>
                  </a:extLst>
                </p:cNvPr>
                <p:cNvSpPr/>
                <p:nvPr/>
              </p:nvSpPr>
              <p:spPr>
                <a:xfrm>
                  <a:off x="3909980" y="3100647"/>
                  <a:ext cx="474145" cy="1442380"/>
                </a:xfrm>
                <a:custGeom>
                  <a:avLst/>
                  <a:gdLst>
                    <a:gd name="connsiteX0" fmla="*/ 18932 w 53698"/>
                    <a:gd name="connsiteY0" fmla="*/ 163354 h 163353"/>
                    <a:gd name="connsiteX1" fmla="*/ 14170 w 53698"/>
                    <a:gd name="connsiteY1" fmla="*/ 160496 h 163353"/>
                    <a:gd name="connsiteX2" fmla="*/ 44650 w 53698"/>
                    <a:gd name="connsiteY2" fmla="*/ 1429 h 163353"/>
                    <a:gd name="connsiteX3" fmla="*/ 52270 w 53698"/>
                    <a:gd name="connsiteY3" fmla="*/ 1429 h 163353"/>
                    <a:gd name="connsiteX4" fmla="*/ 52270 w 53698"/>
                    <a:gd name="connsiteY4" fmla="*/ 9049 h 163353"/>
                    <a:gd name="connsiteX5" fmla="*/ 24647 w 53698"/>
                    <a:gd name="connsiteY5" fmla="*/ 155734 h 163353"/>
                    <a:gd name="connsiteX6" fmla="*/ 21790 w 53698"/>
                    <a:gd name="connsiteY6" fmla="*/ 163354 h 163353"/>
                    <a:gd name="connsiteX7" fmla="*/ 18932 w 53698"/>
                    <a:gd name="connsiteY7" fmla="*/ 163354 h 163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698" h="163353">
                      <a:moveTo>
                        <a:pt x="18932" y="163354"/>
                      </a:moveTo>
                      <a:cubicBezTo>
                        <a:pt x="17027" y="163354"/>
                        <a:pt x="15122" y="162401"/>
                        <a:pt x="14170" y="160496"/>
                      </a:cubicBezTo>
                      <a:cubicBezTo>
                        <a:pt x="-12500" y="104299"/>
                        <a:pt x="-1070" y="45244"/>
                        <a:pt x="44650" y="1429"/>
                      </a:cubicBezTo>
                      <a:cubicBezTo>
                        <a:pt x="46555" y="-476"/>
                        <a:pt x="50365" y="-476"/>
                        <a:pt x="52270" y="1429"/>
                      </a:cubicBezTo>
                      <a:cubicBezTo>
                        <a:pt x="54175" y="3334"/>
                        <a:pt x="54175" y="7144"/>
                        <a:pt x="52270" y="9049"/>
                      </a:cubicBezTo>
                      <a:cubicBezTo>
                        <a:pt x="32267" y="28099"/>
                        <a:pt x="-10595" y="81439"/>
                        <a:pt x="24647" y="155734"/>
                      </a:cubicBezTo>
                      <a:cubicBezTo>
                        <a:pt x="25600" y="158591"/>
                        <a:pt x="24647" y="161449"/>
                        <a:pt x="21790" y="163354"/>
                      </a:cubicBezTo>
                      <a:cubicBezTo>
                        <a:pt x="19885" y="163354"/>
                        <a:pt x="18932" y="163354"/>
                        <a:pt x="18932" y="1633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5" name="Graphic 3">
                  <a:extLst>
                    <a:ext uri="{FF2B5EF4-FFF2-40B4-BE49-F238E27FC236}">
                      <a16:creationId xmlns:a16="http://schemas.microsoft.com/office/drawing/2014/main" id="{3001FB6F-AA45-5C05-2717-5CD9724F6C40}"/>
                    </a:ext>
                  </a:extLst>
                </p:cNvPr>
                <p:cNvGrpSpPr/>
                <p:nvPr/>
              </p:nvGrpSpPr>
              <p:grpSpPr>
                <a:xfrm>
                  <a:off x="3810000" y="4307544"/>
                  <a:ext cx="880564" cy="849448"/>
                  <a:chOff x="4757962" y="590549"/>
                  <a:chExt cx="99726" cy="96202"/>
                </a:xfrm>
              </p:grpSpPr>
              <p:grpSp>
                <p:nvGrpSpPr>
                  <p:cNvPr id="126" name="Graphic 3">
                    <a:extLst>
                      <a:ext uri="{FF2B5EF4-FFF2-40B4-BE49-F238E27FC236}">
                        <a16:creationId xmlns:a16="http://schemas.microsoft.com/office/drawing/2014/main" id="{40A87649-B0CC-D9FC-FC2F-A59DCB1C123C}"/>
                      </a:ext>
                    </a:extLst>
                  </p:cNvPr>
                  <p:cNvGrpSpPr/>
                  <p:nvPr/>
                </p:nvGrpSpPr>
                <p:grpSpPr>
                  <a:xfrm>
                    <a:off x="4757962" y="590549"/>
                    <a:ext cx="99726" cy="96202"/>
                    <a:chOff x="4757962" y="590549"/>
                    <a:chExt cx="99726" cy="96202"/>
                  </a:xfrm>
                </p:grpSpPr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ED59EE6F-8915-2275-6C77-954CEB5B2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515" y="596362"/>
                      <a:ext cx="87997" cy="84717"/>
                    </a:xfrm>
                    <a:custGeom>
                      <a:avLst/>
                      <a:gdLst>
                        <a:gd name="connsiteX0" fmla="*/ 78042 w 87997"/>
                        <a:gd name="connsiteY0" fmla="*/ 45622 h 84717"/>
                        <a:gd name="connsiteX1" fmla="*/ 83757 w 87997"/>
                        <a:gd name="connsiteY1" fmla="*/ 18952 h 84717"/>
                        <a:gd name="connsiteX2" fmla="*/ 24702 w 87997"/>
                        <a:gd name="connsiteY2" fmla="*/ 6569 h 84717"/>
                        <a:gd name="connsiteX3" fmla="*/ 7557 w 87997"/>
                        <a:gd name="connsiteY3" fmla="*/ 70387 h 84717"/>
                        <a:gd name="connsiteX4" fmla="*/ 56134 w 87997"/>
                        <a:gd name="connsiteY4" fmla="*/ 76102 h 84717"/>
                        <a:gd name="connsiteX5" fmla="*/ 78042 w 87997"/>
                        <a:gd name="connsiteY5" fmla="*/ 45622 h 847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7997" h="84717">
                          <a:moveTo>
                            <a:pt x="78042" y="45622"/>
                          </a:moveTo>
                          <a:cubicBezTo>
                            <a:pt x="86614" y="42764"/>
                            <a:pt x="92329" y="31334"/>
                            <a:pt x="83757" y="18952"/>
                          </a:cubicBezTo>
                          <a:cubicBezTo>
                            <a:pt x="74232" y="5617"/>
                            <a:pt x="53277" y="-8671"/>
                            <a:pt x="24702" y="6569"/>
                          </a:cubicBezTo>
                          <a:cubicBezTo>
                            <a:pt x="-3873" y="20857"/>
                            <a:pt x="-4826" y="51337"/>
                            <a:pt x="7557" y="70387"/>
                          </a:cubicBezTo>
                          <a:cubicBezTo>
                            <a:pt x="21844" y="93247"/>
                            <a:pt x="47562" y="83722"/>
                            <a:pt x="56134" y="76102"/>
                          </a:cubicBezTo>
                          <a:cubicBezTo>
                            <a:pt x="70422" y="82769"/>
                            <a:pt x="88519" y="69434"/>
                            <a:pt x="78042" y="45622"/>
                          </a:cubicBezTo>
                          <a:close/>
                        </a:path>
                      </a:pathLst>
                    </a:custGeom>
                    <a:solidFill>
                      <a:srgbClr val="D9161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320703CC-1B0B-0DBA-FAB5-0F4929256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7962" y="590549"/>
                      <a:ext cx="99726" cy="96202"/>
                    </a:xfrm>
                    <a:custGeom>
                      <a:avLst/>
                      <a:gdLst>
                        <a:gd name="connsiteX0" fmla="*/ 37875 w 99726"/>
                        <a:gd name="connsiteY0" fmla="*/ 96202 h 96202"/>
                        <a:gd name="connsiteX1" fmla="*/ 8348 w 99726"/>
                        <a:gd name="connsiteY1" fmla="*/ 79057 h 96202"/>
                        <a:gd name="connsiteX2" fmla="*/ 1680 w 99726"/>
                        <a:gd name="connsiteY2" fmla="*/ 37148 h 96202"/>
                        <a:gd name="connsiteX3" fmla="*/ 27398 w 99726"/>
                        <a:gd name="connsiteY3" fmla="*/ 6668 h 96202"/>
                        <a:gd name="connsiteX4" fmla="*/ 54068 w 99726"/>
                        <a:gd name="connsiteY4" fmla="*/ 0 h 96202"/>
                        <a:gd name="connsiteX5" fmla="*/ 94073 w 99726"/>
                        <a:gd name="connsiteY5" fmla="*/ 20955 h 96202"/>
                        <a:gd name="connsiteX6" fmla="*/ 98835 w 99726"/>
                        <a:gd name="connsiteY6" fmla="*/ 43815 h 96202"/>
                        <a:gd name="connsiteX7" fmla="*/ 91215 w 99726"/>
                        <a:gd name="connsiteY7" fmla="*/ 53340 h 96202"/>
                        <a:gd name="connsiteX8" fmla="*/ 89310 w 99726"/>
                        <a:gd name="connsiteY8" fmla="*/ 78105 h 96202"/>
                        <a:gd name="connsiteX9" fmla="*/ 69308 w 99726"/>
                        <a:gd name="connsiteY9" fmla="*/ 88582 h 96202"/>
                        <a:gd name="connsiteX10" fmla="*/ 69308 w 99726"/>
                        <a:gd name="connsiteY10" fmla="*/ 88582 h 96202"/>
                        <a:gd name="connsiteX11" fmla="*/ 62640 w 99726"/>
                        <a:gd name="connsiteY11" fmla="*/ 87630 h 96202"/>
                        <a:gd name="connsiteX12" fmla="*/ 37875 w 99726"/>
                        <a:gd name="connsiteY12" fmla="*/ 96202 h 96202"/>
                        <a:gd name="connsiteX13" fmla="*/ 54068 w 99726"/>
                        <a:gd name="connsiteY13" fmla="*/ 11430 h 96202"/>
                        <a:gd name="connsiteX14" fmla="*/ 32160 w 99726"/>
                        <a:gd name="connsiteY14" fmla="*/ 17145 h 96202"/>
                        <a:gd name="connsiteX15" fmla="*/ 12158 w 99726"/>
                        <a:gd name="connsiteY15" fmla="*/ 40957 h 96202"/>
                        <a:gd name="connsiteX16" fmla="*/ 16920 w 99726"/>
                        <a:gd name="connsiteY16" fmla="*/ 73343 h 96202"/>
                        <a:gd name="connsiteX17" fmla="*/ 36923 w 99726"/>
                        <a:gd name="connsiteY17" fmla="*/ 84773 h 96202"/>
                        <a:gd name="connsiteX18" fmla="*/ 56925 w 99726"/>
                        <a:gd name="connsiteY18" fmla="*/ 78105 h 96202"/>
                        <a:gd name="connsiteX19" fmla="*/ 62640 w 99726"/>
                        <a:gd name="connsiteY19" fmla="*/ 77152 h 96202"/>
                        <a:gd name="connsiteX20" fmla="*/ 68355 w 99726"/>
                        <a:gd name="connsiteY20" fmla="*/ 78105 h 96202"/>
                        <a:gd name="connsiteX21" fmla="*/ 68355 w 99726"/>
                        <a:gd name="connsiteY21" fmla="*/ 78105 h 96202"/>
                        <a:gd name="connsiteX22" fmla="*/ 78833 w 99726"/>
                        <a:gd name="connsiteY22" fmla="*/ 72390 h 96202"/>
                        <a:gd name="connsiteX23" fmla="*/ 78833 w 99726"/>
                        <a:gd name="connsiteY23" fmla="*/ 53340 h 96202"/>
                        <a:gd name="connsiteX24" fmla="*/ 78833 w 99726"/>
                        <a:gd name="connsiteY24" fmla="*/ 48577 h 96202"/>
                        <a:gd name="connsiteX25" fmla="*/ 82643 w 99726"/>
                        <a:gd name="connsiteY25" fmla="*/ 45720 h 96202"/>
                        <a:gd name="connsiteX26" fmla="*/ 87405 w 99726"/>
                        <a:gd name="connsiteY26" fmla="*/ 40957 h 96202"/>
                        <a:gd name="connsiteX27" fmla="*/ 84548 w 99726"/>
                        <a:gd name="connsiteY27" fmla="*/ 28575 h 96202"/>
                        <a:gd name="connsiteX28" fmla="*/ 54068 w 99726"/>
                        <a:gd name="connsiteY28" fmla="*/ 1143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726" h="96202">
                          <a:moveTo>
                            <a:pt x="37875" y="96202"/>
                          </a:moveTo>
                          <a:cubicBezTo>
                            <a:pt x="29303" y="96202"/>
                            <a:pt x="16920" y="93345"/>
                            <a:pt x="8348" y="79057"/>
                          </a:cubicBezTo>
                          <a:cubicBezTo>
                            <a:pt x="728" y="66675"/>
                            <a:pt x="-2130" y="51435"/>
                            <a:pt x="1680" y="37148"/>
                          </a:cubicBezTo>
                          <a:cubicBezTo>
                            <a:pt x="5490" y="23813"/>
                            <a:pt x="14063" y="13335"/>
                            <a:pt x="27398" y="6668"/>
                          </a:cubicBezTo>
                          <a:cubicBezTo>
                            <a:pt x="35970" y="1905"/>
                            <a:pt x="45495" y="0"/>
                            <a:pt x="54068" y="0"/>
                          </a:cubicBezTo>
                          <a:cubicBezTo>
                            <a:pt x="75975" y="0"/>
                            <a:pt x="89310" y="15240"/>
                            <a:pt x="94073" y="20955"/>
                          </a:cubicBezTo>
                          <a:cubicBezTo>
                            <a:pt x="99788" y="28575"/>
                            <a:pt x="100740" y="36195"/>
                            <a:pt x="98835" y="43815"/>
                          </a:cubicBezTo>
                          <a:cubicBezTo>
                            <a:pt x="97883" y="47625"/>
                            <a:pt x="95025" y="51435"/>
                            <a:pt x="91215" y="53340"/>
                          </a:cubicBezTo>
                          <a:cubicBezTo>
                            <a:pt x="94073" y="62865"/>
                            <a:pt x="93120" y="71438"/>
                            <a:pt x="89310" y="78105"/>
                          </a:cubicBezTo>
                          <a:cubicBezTo>
                            <a:pt x="84548" y="84773"/>
                            <a:pt x="77880" y="88582"/>
                            <a:pt x="69308" y="88582"/>
                          </a:cubicBezTo>
                          <a:lnTo>
                            <a:pt x="69308" y="88582"/>
                          </a:lnTo>
                          <a:cubicBezTo>
                            <a:pt x="67403" y="88582"/>
                            <a:pt x="64545" y="88582"/>
                            <a:pt x="62640" y="87630"/>
                          </a:cubicBezTo>
                          <a:cubicBezTo>
                            <a:pt x="55973" y="92393"/>
                            <a:pt x="47400" y="96202"/>
                            <a:pt x="37875" y="96202"/>
                          </a:cubicBezTo>
                          <a:close/>
                          <a:moveTo>
                            <a:pt x="54068" y="11430"/>
                          </a:moveTo>
                          <a:cubicBezTo>
                            <a:pt x="47400" y="11430"/>
                            <a:pt x="39780" y="13335"/>
                            <a:pt x="32160" y="17145"/>
                          </a:cubicBezTo>
                          <a:cubicBezTo>
                            <a:pt x="21683" y="22860"/>
                            <a:pt x="15015" y="30480"/>
                            <a:pt x="12158" y="40957"/>
                          </a:cubicBezTo>
                          <a:cubicBezTo>
                            <a:pt x="9300" y="51435"/>
                            <a:pt x="11205" y="63818"/>
                            <a:pt x="16920" y="73343"/>
                          </a:cubicBezTo>
                          <a:cubicBezTo>
                            <a:pt x="21683" y="80963"/>
                            <a:pt x="28350" y="84773"/>
                            <a:pt x="36923" y="84773"/>
                          </a:cubicBezTo>
                          <a:cubicBezTo>
                            <a:pt x="44543" y="84773"/>
                            <a:pt x="53115" y="80963"/>
                            <a:pt x="56925" y="78105"/>
                          </a:cubicBezTo>
                          <a:cubicBezTo>
                            <a:pt x="58830" y="76200"/>
                            <a:pt x="60735" y="76200"/>
                            <a:pt x="62640" y="77152"/>
                          </a:cubicBezTo>
                          <a:cubicBezTo>
                            <a:pt x="64545" y="78105"/>
                            <a:pt x="66450" y="78105"/>
                            <a:pt x="68355" y="78105"/>
                          </a:cubicBezTo>
                          <a:lnTo>
                            <a:pt x="68355" y="78105"/>
                          </a:lnTo>
                          <a:cubicBezTo>
                            <a:pt x="73118" y="78105"/>
                            <a:pt x="76928" y="76200"/>
                            <a:pt x="78833" y="72390"/>
                          </a:cubicBezTo>
                          <a:cubicBezTo>
                            <a:pt x="81690" y="67627"/>
                            <a:pt x="81690" y="60960"/>
                            <a:pt x="78833" y="53340"/>
                          </a:cubicBezTo>
                          <a:cubicBezTo>
                            <a:pt x="77880" y="51435"/>
                            <a:pt x="77880" y="50482"/>
                            <a:pt x="78833" y="48577"/>
                          </a:cubicBezTo>
                          <a:cubicBezTo>
                            <a:pt x="79785" y="46673"/>
                            <a:pt x="80738" y="45720"/>
                            <a:pt x="82643" y="45720"/>
                          </a:cubicBezTo>
                          <a:cubicBezTo>
                            <a:pt x="85500" y="44768"/>
                            <a:pt x="87405" y="42863"/>
                            <a:pt x="87405" y="40957"/>
                          </a:cubicBezTo>
                          <a:cubicBezTo>
                            <a:pt x="88358" y="37148"/>
                            <a:pt x="87405" y="32385"/>
                            <a:pt x="84548" y="28575"/>
                          </a:cubicBezTo>
                          <a:cubicBezTo>
                            <a:pt x="79785" y="21907"/>
                            <a:pt x="70260" y="11430"/>
                            <a:pt x="54068" y="1143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6CF38DD-9819-CD29-E16D-D8CB26451649}"/>
                      </a:ext>
                    </a:extLst>
                  </p:cNvPr>
                  <p:cNvSpPr/>
                  <p:nvPr/>
                </p:nvSpPr>
                <p:spPr>
                  <a:xfrm>
                    <a:off x="4789731" y="623838"/>
                    <a:ext cx="43253" cy="42880"/>
                  </a:xfrm>
                  <a:custGeom>
                    <a:avLst/>
                    <a:gdLst>
                      <a:gd name="connsiteX0" fmla="*/ 23251 w 43253"/>
                      <a:gd name="connsiteY0" fmla="*/ 48 h 42880"/>
                      <a:gd name="connsiteX1" fmla="*/ 43253 w 43253"/>
                      <a:gd name="connsiteY1" fmla="*/ 27671 h 42880"/>
                      <a:gd name="connsiteX2" fmla="*/ 27061 w 43253"/>
                      <a:gd name="connsiteY2" fmla="*/ 39101 h 42880"/>
                      <a:gd name="connsiteX3" fmla="*/ 391 w 43253"/>
                      <a:gd name="connsiteY3" fmla="*/ 29576 h 42880"/>
                      <a:gd name="connsiteX4" fmla="*/ 23251 w 43253"/>
                      <a:gd name="connsiteY4" fmla="*/ 48 h 42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253" h="42880">
                        <a:moveTo>
                          <a:pt x="23251" y="48"/>
                        </a:moveTo>
                        <a:cubicBezTo>
                          <a:pt x="34681" y="1001"/>
                          <a:pt x="43253" y="18146"/>
                          <a:pt x="43253" y="27671"/>
                        </a:cubicBezTo>
                        <a:cubicBezTo>
                          <a:pt x="43253" y="33386"/>
                          <a:pt x="37538" y="41006"/>
                          <a:pt x="27061" y="39101"/>
                        </a:cubicBezTo>
                        <a:cubicBezTo>
                          <a:pt x="15631" y="44816"/>
                          <a:pt x="3248" y="45768"/>
                          <a:pt x="391" y="29576"/>
                        </a:cubicBezTo>
                        <a:cubicBezTo>
                          <a:pt x="-2467" y="12431"/>
                          <a:pt x="10868" y="-904"/>
                          <a:pt x="23251" y="48"/>
                        </a:cubicBezTo>
                        <a:close/>
                      </a:path>
                    </a:pathLst>
                  </a:custGeom>
                  <a:solidFill>
                    <a:srgbClr val="FF4B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F4F2EC00-9E0E-9AA7-32B1-7BBB2E312A42}"/>
                      </a:ext>
                    </a:extLst>
                  </p:cNvPr>
                  <p:cNvSpPr/>
                  <p:nvPr/>
                </p:nvSpPr>
                <p:spPr>
                  <a:xfrm rot="-5426770">
                    <a:off x="4815146" y="640448"/>
                    <a:ext cx="15240" cy="13335"/>
                  </a:xfrm>
                  <a:custGeom>
                    <a:avLst/>
                    <a:gdLst>
                      <a:gd name="connsiteX0" fmla="*/ 15241 w 15240"/>
                      <a:gd name="connsiteY0" fmla="*/ 6668 h 13335"/>
                      <a:gd name="connsiteX1" fmla="*/ 7620 w 15240"/>
                      <a:gd name="connsiteY1" fmla="*/ 13335 h 13335"/>
                      <a:gd name="connsiteX2" fmla="*/ 0 w 15240"/>
                      <a:gd name="connsiteY2" fmla="*/ 6668 h 13335"/>
                      <a:gd name="connsiteX3" fmla="*/ 7620 w 15240"/>
                      <a:gd name="connsiteY3" fmla="*/ 0 h 13335"/>
                      <a:gd name="connsiteX4" fmla="*/ 15241 w 15240"/>
                      <a:gd name="connsiteY4" fmla="*/ 6668 h 13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" h="13335">
                        <a:moveTo>
                          <a:pt x="15241" y="6668"/>
                        </a:moveTo>
                        <a:cubicBezTo>
                          <a:pt x="15241" y="10350"/>
                          <a:pt x="11829" y="13335"/>
                          <a:pt x="7620" y="13335"/>
                        </a:cubicBezTo>
                        <a:cubicBezTo>
                          <a:pt x="3412" y="13335"/>
                          <a:pt x="0" y="10350"/>
                          <a:pt x="0" y="6668"/>
                        </a:cubicBezTo>
                        <a:cubicBezTo>
                          <a:pt x="0" y="2985"/>
                          <a:pt x="3412" y="0"/>
                          <a:pt x="7620" y="0"/>
                        </a:cubicBezTo>
                        <a:cubicBezTo>
                          <a:pt x="11829" y="0"/>
                          <a:pt x="15241" y="2985"/>
                          <a:pt x="15241" y="66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DC7C6E9-C933-1AF8-9AC7-68B74B7DF647}"/>
                  </a:ext>
                </a:extLst>
              </p:cNvPr>
              <p:cNvSpPr/>
              <p:nvPr/>
            </p:nvSpPr>
            <p:spPr>
              <a:xfrm>
                <a:off x="5716056" y="1382881"/>
                <a:ext cx="4570944" cy="457094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59244C-FF62-C76D-B2DA-5817802960C2}"/>
                </a:ext>
              </a:extLst>
            </p:cNvPr>
            <p:cNvGrpSpPr/>
            <p:nvPr/>
          </p:nvGrpSpPr>
          <p:grpSpPr>
            <a:xfrm>
              <a:off x="1231599" y="1618486"/>
              <a:ext cx="3774243" cy="5101242"/>
              <a:chOff x="4594696" y="3400942"/>
              <a:chExt cx="2412811" cy="32611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3426FF-7225-7FE3-2662-6256BBD6E11A}"/>
                  </a:ext>
                </a:extLst>
              </p:cNvPr>
              <p:cNvGrpSpPr/>
              <p:nvPr/>
            </p:nvGrpSpPr>
            <p:grpSpPr>
              <a:xfrm>
                <a:off x="4594696" y="3400942"/>
                <a:ext cx="2412811" cy="3261140"/>
                <a:chOff x="3954571" y="152400"/>
                <a:chExt cx="4555225" cy="615681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7AA52B93-74B6-34D1-A03D-B24394B0733F}"/>
                    </a:ext>
                  </a:extLst>
                </p:cNvPr>
                <p:cNvSpPr/>
                <p:nvPr/>
              </p:nvSpPr>
              <p:spPr>
                <a:xfrm>
                  <a:off x="5411088" y="4534630"/>
                  <a:ext cx="402155" cy="1093346"/>
                </a:xfrm>
                <a:custGeom>
                  <a:avLst/>
                  <a:gdLst>
                    <a:gd name="connsiteX0" fmla="*/ 5138 w 45545"/>
                    <a:gd name="connsiteY0" fmla="*/ 123825 h 123824"/>
                    <a:gd name="connsiteX1" fmla="*/ 2280 w 45545"/>
                    <a:gd name="connsiteY1" fmla="*/ 122872 h 123824"/>
                    <a:gd name="connsiteX2" fmla="*/ 1328 w 45545"/>
                    <a:gd name="connsiteY2" fmla="*/ 115253 h 123824"/>
                    <a:gd name="connsiteX3" fmla="*/ 33713 w 45545"/>
                    <a:gd name="connsiteY3" fmla="*/ 5715 h 123824"/>
                    <a:gd name="connsiteX4" fmla="*/ 39428 w 45545"/>
                    <a:gd name="connsiteY4" fmla="*/ 0 h 123824"/>
                    <a:gd name="connsiteX5" fmla="*/ 45143 w 45545"/>
                    <a:gd name="connsiteY5" fmla="*/ 5715 h 123824"/>
                    <a:gd name="connsiteX6" fmla="*/ 10853 w 45545"/>
                    <a:gd name="connsiteY6" fmla="*/ 121920 h 123824"/>
                    <a:gd name="connsiteX7" fmla="*/ 5138 w 45545"/>
                    <a:gd name="connsiteY7" fmla="*/ 123825 h 12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545" h="123824">
                      <a:moveTo>
                        <a:pt x="5138" y="123825"/>
                      </a:moveTo>
                      <a:cubicBezTo>
                        <a:pt x="4185" y="123825"/>
                        <a:pt x="3233" y="123825"/>
                        <a:pt x="2280" y="122872"/>
                      </a:cubicBezTo>
                      <a:cubicBezTo>
                        <a:pt x="-577" y="120968"/>
                        <a:pt x="-577" y="118110"/>
                        <a:pt x="1328" y="115253"/>
                      </a:cubicBezTo>
                      <a:cubicBezTo>
                        <a:pt x="31808" y="72390"/>
                        <a:pt x="35618" y="47625"/>
                        <a:pt x="33713" y="5715"/>
                      </a:cubicBezTo>
                      <a:cubicBezTo>
                        <a:pt x="33713" y="2857"/>
                        <a:pt x="35618" y="0"/>
                        <a:pt x="39428" y="0"/>
                      </a:cubicBezTo>
                      <a:cubicBezTo>
                        <a:pt x="42285" y="0"/>
                        <a:pt x="45143" y="1905"/>
                        <a:pt x="45143" y="5715"/>
                      </a:cubicBezTo>
                      <a:cubicBezTo>
                        <a:pt x="47048" y="49530"/>
                        <a:pt x="43238" y="76200"/>
                        <a:pt x="10853" y="121920"/>
                      </a:cubicBezTo>
                      <a:cubicBezTo>
                        <a:pt x="8948" y="122872"/>
                        <a:pt x="7043" y="123825"/>
                        <a:pt x="5138" y="1238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067B196-E232-EEBC-5EFF-465ED43DB0BB}"/>
                    </a:ext>
                  </a:extLst>
                </p:cNvPr>
                <p:cNvSpPr/>
                <p:nvPr/>
              </p:nvSpPr>
              <p:spPr>
                <a:xfrm>
                  <a:off x="6860241" y="4517050"/>
                  <a:ext cx="347233" cy="1068878"/>
                </a:xfrm>
                <a:custGeom>
                  <a:avLst/>
                  <a:gdLst>
                    <a:gd name="connsiteX0" fmla="*/ 34376 w 39325"/>
                    <a:gd name="connsiteY0" fmla="*/ 121053 h 121053"/>
                    <a:gd name="connsiteX1" fmla="*/ 34376 w 39325"/>
                    <a:gd name="connsiteY1" fmla="*/ 121053 h 121053"/>
                    <a:gd name="connsiteX2" fmla="*/ 28661 w 39325"/>
                    <a:gd name="connsiteY2" fmla="*/ 115338 h 121053"/>
                    <a:gd name="connsiteX3" fmla="*/ 1991 w 39325"/>
                    <a:gd name="connsiteY3" fmla="*/ 9611 h 121053"/>
                    <a:gd name="connsiteX4" fmla="*/ 1038 w 39325"/>
                    <a:gd name="connsiteY4" fmla="*/ 1991 h 121053"/>
                    <a:gd name="connsiteX5" fmla="*/ 8658 w 39325"/>
                    <a:gd name="connsiteY5" fmla="*/ 1038 h 121053"/>
                    <a:gd name="connsiteX6" fmla="*/ 39138 w 39325"/>
                    <a:gd name="connsiteY6" fmla="*/ 115338 h 121053"/>
                    <a:gd name="connsiteX7" fmla="*/ 34376 w 39325"/>
                    <a:gd name="connsiteY7" fmla="*/ 121053 h 12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325" h="121053">
                      <a:moveTo>
                        <a:pt x="34376" y="121053"/>
                      </a:moveTo>
                      <a:cubicBezTo>
                        <a:pt x="34376" y="121053"/>
                        <a:pt x="34376" y="121053"/>
                        <a:pt x="34376" y="121053"/>
                      </a:cubicBezTo>
                      <a:cubicBezTo>
                        <a:pt x="31518" y="121053"/>
                        <a:pt x="28661" y="118196"/>
                        <a:pt x="28661" y="115338"/>
                      </a:cubicBezTo>
                      <a:cubicBezTo>
                        <a:pt x="31518" y="60093"/>
                        <a:pt x="12468" y="19136"/>
                        <a:pt x="1991" y="9611"/>
                      </a:cubicBezTo>
                      <a:cubicBezTo>
                        <a:pt x="86" y="7706"/>
                        <a:pt x="-867" y="3896"/>
                        <a:pt x="1038" y="1991"/>
                      </a:cubicBezTo>
                      <a:cubicBezTo>
                        <a:pt x="2943" y="86"/>
                        <a:pt x="6753" y="-867"/>
                        <a:pt x="8658" y="1038"/>
                      </a:cubicBezTo>
                      <a:cubicBezTo>
                        <a:pt x="21993" y="13421"/>
                        <a:pt x="41043" y="58188"/>
                        <a:pt x="39138" y="115338"/>
                      </a:cubicBezTo>
                      <a:cubicBezTo>
                        <a:pt x="40091" y="118196"/>
                        <a:pt x="37233" y="121053"/>
                        <a:pt x="34376" y="1210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18A611DE-CDE7-3722-C9A2-31E65074EF04}"/>
                    </a:ext>
                  </a:extLst>
                </p:cNvPr>
                <p:cNvGrpSpPr/>
                <p:nvPr/>
              </p:nvGrpSpPr>
              <p:grpSpPr>
                <a:xfrm>
                  <a:off x="3954571" y="152400"/>
                  <a:ext cx="4555225" cy="6156815"/>
                  <a:chOff x="3954571" y="152400"/>
                  <a:chExt cx="4555225" cy="6156815"/>
                </a:xfrm>
              </p:grpSpPr>
              <p:grpSp>
                <p:nvGrpSpPr>
                  <p:cNvPr id="17" name="Graphic 3">
                    <a:extLst>
                      <a:ext uri="{FF2B5EF4-FFF2-40B4-BE49-F238E27FC236}">
                        <a16:creationId xmlns:a16="http://schemas.microsoft.com/office/drawing/2014/main" id="{FA0186CB-2226-CE1E-67B5-8B47B096B68C}"/>
                      </a:ext>
                    </a:extLst>
                  </p:cNvPr>
                  <p:cNvGrpSpPr/>
                  <p:nvPr/>
                </p:nvGrpSpPr>
                <p:grpSpPr>
                  <a:xfrm>
                    <a:off x="5080093" y="152400"/>
                    <a:ext cx="1440279" cy="1228654"/>
                    <a:chOff x="4901803" y="119969"/>
                    <a:chExt cx="163115" cy="139148"/>
                  </a:xfrm>
                </p:grpSpPr>
                <p:grpSp>
                  <p:nvGrpSpPr>
                    <p:cNvPr id="116" name="Graphic 3">
                      <a:extLst>
                        <a:ext uri="{FF2B5EF4-FFF2-40B4-BE49-F238E27FC236}">
                          <a16:creationId xmlns:a16="http://schemas.microsoft.com/office/drawing/2014/main" id="{49AA6374-8A52-C996-B16D-6C4F7A6DF0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01803" y="135254"/>
                      <a:ext cx="132159" cy="71437"/>
                      <a:chOff x="4901803" y="135254"/>
                      <a:chExt cx="132159" cy="71437"/>
                    </a:xfrm>
                  </p:grpSpPr>
                  <p:sp>
                    <p:nvSpPr>
                      <p:cNvPr id="120" name="Freeform: Shape 119">
                        <a:extLst>
                          <a:ext uri="{FF2B5EF4-FFF2-40B4-BE49-F238E27FC236}">
                            <a16:creationId xmlns:a16="http://schemas.microsoft.com/office/drawing/2014/main" id="{64932B32-6898-0A3E-A3B5-61431E58D6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7279" y="140658"/>
                        <a:ext cx="121920" cy="61080"/>
                      </a:xfrm>
                      <a:custGeom>
                        <a:avLst/>
                        <a:gdLst>
                          <a:gd name="connsiteX0" fmla="*/ 121920 w 121920"/>
                          <a:gd name="connsiteY0" fmla="*/ 50793 h 61080"/>
                          <a:gd name="connsiteX1" fmla="*/ 0 w 121920"/>
                          <a:gd name="connsiteY1" fmla="*/ 11741 h 61080"/>
                          <a:gd name="connsiteX2" fmla="*/ 121920 w 121920"/>
                          <a:gd name="connsiteY2" fmla="*/ 50793 h 610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21920" h="61080">
                            <a:moveTo>
                              <a:pt x="121920" y="50793"/>
                            </a:moveTo>
                            <a:cubicBezTo>
                              <a:pt x="119063" y="18408"/>
                              <a:pt x="71438" y="-19692"/>
                              <a:pt x="0" y="11741"/>
                            </a:cubicBezTo>
                            <a:cubicBezTo>
                              <a:pt x="17145" y="47936"/>
                              <a:pt x="60008" y="77463"/>
                              <a:pt x="121920" y="50793"/>
                            </a:cubicBezTo>
                            <a:close/>
                          </a:path>
                        </a:pathLst>
                      </a:custGeom>
                      <a:solidFill>
                        <a:srgbClr val="36993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420930DC-7621-423A-7F53-4306D3D1BA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01803" y="135254"/>
                        <a:ext cx="132159" cy="71437"/>
                      </a:xfrm>
                      <a:custGeom>
                        <a:avLst/>
                        <a:gdLst>
                          <a:gd name="connsiteX0" fmla="*/ 81677 w 132159"/>
                          <a:gd name="connsiteY0" fmla="*/ 71438 h 71437"/>
                          <a:gd name="connsiteX1" fmla="*/ 81677 w 132159"/>
                          <a:gd name="connsiteY1" fmla="*/ 71438 h 71437"/>
                          <a:gd name="connsiteX2" fmla="*/ 714 w 132159"/>
                          <a:gd name="connsiteY2" fmla="*/ 19050 h 71437"/>
                          <a:gd name="connsiteX3" fmla="*/ 714 w 132159"/>
                          <a:gd name="connsiteY3" fmla="*/ 15240 h 71437"/>
                          <a:gd name="connsiteX4" fmla="*/ 3572 w 132159"/>
                          <a:gd name="connsiteY4" fmla="*/ 12383 h 71437"/>
                          <a:gd name="connsiteX5" fmla="*/ 56912 w 132159"/>
                          <a:gd name="connsiteY5" fmla="*/ 0 h 71437"/>
                          <a:gd name="connsiteX6" fmla="*/ 132159 w 132159"/>
                          <a:gd name="connsiteY6" fmla="*/ 56198 h 71437"/>
                          <a:gd name="connsiteX7" fmla="*/ 129302 w 132159"/>
                          <a:gd name="connsiteY7" fmla="*/ 61912 h 71437"/>
                          <a:gd name="connsiteX8" fmla="*/ 81677 w 132159"/>
                          <a:gd name="connsiteY8" fmla="*/ 71438 h 71437"/>
                          <a:gd name="connsiteX9" fmla="*/ 13097 w 132159"/>
                          <a:gd name="connsiteY9" fmla="*/ 20003 h 71437"/>
                          <a:gd name="connsiteX10" fmla="*/ 80724 w 132159"/>
                          <a:gd name="connsiteY10" fmla="*/ 60960 h 71437"/>
                          <a:gd name="connsiteX11" fmla="*/ 80724 w 132159"/>
                          <a:gd name="connsiteY11" fmla="*/ 60960 h 71437"/>
                          <a:gd name="connsiteX12" fmla="*/ 120729 w 132159"/>
                          <a:gd name="connsiteY12" fmla="*/ 52387 h 71437"/>
                          <a:gd name="connsiteX13" fmla="*/ 56912 w 132159"/>
                          <a:gd name="connsiteY13" fmla="*/ 10477 h 71437"/>
                          <a:gd name="connsiteX14" fmla="*/ 13097 w 132159"/>
                          <a:gd name="connsiteY14" fmla="*/ 20003 h 714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32159" h="71437">
                            <a:moveTo>
                              <a:pt x="81677" y="71438"/>
                            </a:moveTo>
                            <a:lnTo>
                              <a:pt x="81677" y="71438"/>
                            </a:lnTo>
                            <a:cubicBezTo>
                              <a:pt x="46434" y="71438"/>
                              <a:pt x="16907" y="52387"/>
                              <a:pt x="714" y="19050"/>
                            </a:cubicBezTo>
                            <a:cubicBezTo>
                              <a:pt x="-238" y="18097"/>
                              <a:pt x="-238" y="16193"/>
                              <a:pt x="714" y="15240"/>
                            </a:cubicBezTo>
                            <a:cubicBezTo>
                              <a:pt x="1667" y="14288"/>
                              <a:pt x="2619" y="12383"/>
                              <a:pt x="3572" y="12383"/>
                            </a:cubicBezTo>
                            <a:cubicBezTo>
                              <a:pt x="21669" y="3810"/>
                              <a:pt x="39767" y="0"/>
                              <a:pt x="56912" y="0"/>
                            </a:cubicBezTo>
                            <a:cubicBezTo>
                              <a:pt x="101679" y="0"/>
                              <a:pt x="130254" y="28575"/>
                              <a:pt x="132159" y="56198"/>
                            </a:cubicBezTo>
                            <a:cubicBezTo>
                              <a:pt x="132159" y="58103"/>
                              <a:pt x="131207" y="60960"/>
                              <a:pt x="129302" y="61912"/>
                            </a:cubicBezTo>
                            <a:cubicBezTo>
                              <a:pt x="113109" y="68580"/>
                              <a:pt x="96917" y="71438"/>
                              <a:pt x="81677" y="71438"/>
                            </a:cubicBezTo>
                            <a:close/>
                            <a:moveTo>
                              <a:pt x="13097" y="20003"/>
                            </a:moveTo>
                            <a:cubicBezTo>
                              <a:pt x="27384" y="45720"/>
                              <a:pt x="52149" y="60960"/>
                              <a:pt x="80724" y="60960"/>
                            </a:cubicBezTo>
                            <a:lnTo>
                              <a:pt x="80724" y="60960"/>
                            </a:lnTo>
                            <a:cubicBezTo>
                              <a:pt x="93107" y="60960"/>
                              <a:pt x="106442" y="58103"/>
                              <a:pt x="120729" y="52387"/>
                            </a:cubicBezTo>
                            <a:cubicBezTo>
                              <a:pt x="116919" y="31433"/>
                              <a:pt x="92154" y="10477"/>
                              <a:pt x="56912" y="10477"/>
                            </a:cubicBezTo>
                            <a:cubicBezTo>
                              <a:pt x="43577" y="10477"/>
                              <a:pt x="28337" y="14288"/>
                              <a:pt x="13097" y="20003"/>
                            </a:cubicBezTo>
                            <a:close/>
                          </a:path>
                        </a:pathLst>
                      </a:custGeom>
                      <a:solidFill>
                        <a:srgbClr val="234F1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628E0DA4-8CAB-6817-FE24-BDB8E51F40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82" y="151259"/>
                      <a:ext cx="55968" cy="28018"/>
                    </a:xfrm>
                    <a:custGeom>
                      <a:avLst/>
                      <a:gdLst>
                        <a:gd name="connsiteX0" fmla="*/ 0 w 55968"/>
                        <a:gd name="connsiteY0" fmla="*/ 5903 h 28018"/>
                        <a:gd name="connsiteX1" fmla="*/ 40005 w 55968"/>
                        <a:gd name="connsiteY1" fmla="*/ 27810 h 28018"/>
                        <a:gd name="connsiteX2" fmla="*/ 44767 w 55968"/>
                        <a:gd name="connsiteY2" fmla="*/ 1140 h 28018"/>
                        <a:gd name="connsiteX3" fmla="*/ 0 w 55968"/>
                        <a:gd name="connsiteY3" fmla="*/ 5903 h 28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968" h="28018">
                          <a:moveTo>
                            <a:pt x="0" y="5903"/>
                          </a:moveTo>
                          <a:cubicBezTo>
                            <a:pt x="6667" y="18285"/>
                            <a:pt x="23813" y="29715"/>
                            <a:pt x="40005" y="27810"/>
                          </a:cubicBezTo>
                          <a:cubicBezTo>
                            <a:pt x="61913" y="24953"/>
                            <a:pt x="59055" y="4950"/>
                            <a:pt x="44767" y="1140"/>
                          </a:cubicBezTo>
                          <a:cubicBezTo>
                            <a:pt x="30480" y="-1717"/>
                            <a:pt x="13335" y="1140"/>
                            <a:pt x="0" y="5903"/>
                          </a:cubicBezTo>
                          <a:close/>
                        </a:path>
                      </a:pathLst>
                    </a:custGeom>
                    <a:solidFill>
                      <a:srgbClr val="39BF3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A4532540-7BEA-A803-284C-FDA11324E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29" y="164782"/>
                      <a:ext cx="100488" cy="55721"/>
                    </a:xfrm>
                    <a:custGeom>
                      <a:avLst/>
                      <a:gdLst>
                        <a:gd name="connsiteX0" fmla="*/ 0 w 100488"/>
                        <a:gd name="connsiteY0" fmla="*/ 0 h 55721"/>
                        <a:gd name="connsiteX1" fmla="*/ 4763 w 100488"/>
                        <a:gd name="connsiteY1" fmla="*/ 952 h 55721"/>
                        <a:gd name="connsiteX2" fmla="*/ 10478 w 100488"/>
                        <a:gd name="connsiteY2" fmla="*/ 1905 h 55721"/>
                        <a:gd name="connsiteX3" fmla="*/ 17145 w 100488"/>
                        <a:gd name="connsiteY3" fmla="*/ 2857 h 55721"/>
                        <a:gd name="connsiteX4" fmla="*/ 25717 w 100488"/>
                        <a:gd name="connsiteY4" fmla="*/ 4763 h 55721"/>
                        <a:gd name="connsiteX5" fmla="*/ 34290 w 100488"/>
                        <a:gd name="connsiteY5" fmla="*/ 7620 h 55721"/>
                        <a:gd name="connsiteX6" fmla="*/ 43815 w 100488"/>
                        <a:gd name="connsiteY6" fmla="*/ 10477 h 55721"/>
                        <a:gd name="connsiteX7" fmla="*/ 53340 w 100488"/>
                        <a:gd name="connsiteY7" fmla="*/ 14288 h 55721"/>
                        <a:gd name="connsiteX8" fmla="*/ 62865 w 100488"/>
                        <a:gd name="connsiteY8" fmla="*/ 19050 h 55721"/>
                        <a:gd name="connsiteX9" fmla="*/ 71438 w 100488"/>
                        <a:gd name="connsiteY9" fmla="*/ 23813 h 55721"/>
                        <a:gd name="connsiteX10" fmla="*/ 79058 w 100488"/>
                        <a:gd name="connsiteY10" fmla="*/ 28575 h 55721"/>
                        <a:gd name="connsiteX11" fmla="*/ 85725 w 100488"/>
                        <a:gd name="connsiteY11" fmla="*/ 34290 h 55721"/>
                        <a:gd name="connsiteX12" fmla="*/ 91440 w 100488"/>
                        <a:gd name="connsiteY12" fmla="*/ 39052 h 55721"/>
                        <a:gd name="connsiteX13" fmla="*/ 95250 w 100488"/>
                        <a:gd name="connsiteY13" fmla="*/ 42863 h 55721"/>
                        <a:gd name="connsiteX14" fmla="*/ 99060 w 100488"/>
                        <a:gd name="connsiteY14" fmla="*/ 46672 h 55721"/>
                        <a:gd name="connsiteX15" fmla="*/ 99060 w 100488"/>
                        <a:gd name="connsiteY15" fmla="*/ 54293 h 55721"/>
                        <a:gd name="connsiteX16" fmla="*/ 91440 w 100488"/>
                        <a:gd name="connsiteY16" fmla="*/ 54293 h 55721"/>
                        <a:gd name="connsiteX17" fmla="*/ 91440 w 100488"/>
                        <a:gd name="connsiteY17" fmla="*/ 54293 h 55721"/>
                        <a:gd name="connsiteX18" fmla="*/ 90488 w 100488"/>
                        <a:gd name="connsiteY18" fmla="*/ 53340 h 55721"/>
                        <a:gd name="connsiteX19" fmla="*/ 87630 w 100488"/>
                        <a:gd name="connsiteY19" fmla="*/ 50483 h 55721"/>
                        <a:gd name="connsiteX20" fmla="*/ 84773 w 100488"/>
                        <a:gd name="connsiteY20" fmla="*/ 46672 h 55721"/>
                        <a:gd name="connsiteX21" fmla="*/ 80010 w 100488"/>
                        <a:gd name="connsiteY21" fmla="*/ 41910 h 55721"/>
                        <a:gd name="connsiteX22" fmla="*/ 74295 w 100488"/>
                        <a:gd name="connsiteY22" fmla="*/ 36195 h 55721"/>
                        <a:gd name="connsiteX23" fmla="*/ 67628 w 100488"/>
                        <a:gd name="connsiteY23" fmla="*/ 30480 h 55721"/>
                        <a:gd name="connsiteX24" fmla="*/ 60008 w 100488"/>
                        <a:gd name="connsiteY24" fmla="*/ 24765 h 55721"/>
                        <a:gd name="connsiteX25" fmla="*/ 51435 w 100488"/>
                        <a:gd name="connsiteY25" fmla="*/ 19050 h 55721"/>
                        <a:gd name="connsiteX26" fmla="*/ 42863 w 100488"/>
                        <a:gd name="connsiteY26" fmla="*/ 14288 h 55721"/>
                        <a:gd name="connsiteX27" fmla="*/ 34290 w 100488"/>
                        <a:gd name="connsiteY27" fmla="*/ 10477 h 55721"/>
                        <a:gd name="connsiteX28" fmla="*/ 25717 w 100488"/>
                        <a:gd name="connsiteY28" fmla="*/ 6667 h 55721"/>
                        <a:gd name="connsiteX29" fmla="*/ 18098 w 100488"/>
                        <a:gd name="connsiteY29" fmla="*/ 3810 h 55721"/>
                        <a:gd name="connsiteX30" fmla="*/ 6667 w 100488"/>
                        <a:gd name="connsiteY30" fmla="*/ 0 h 55721"/>
                        <a:gd name="connsiteX31" fmla="*/ 0 w 100488"/>
                        <a:gd name="connsiteY31" fmla="*/ 0 h 557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100488" h="55721">
                          <a:moveTo>
                            <a:pt x="0" y="0"/>
                          </a:moveTo>
                          <a:cubicBezTo>
                            <a:pt x="0" y="0"/>
                            <a:pt x="1905" y="0"/>
                            <a:pt x="4763" y="952"/>
                          </a:cubicBezTo>
                          <a:cubicBezTo>
                            <a:pt x="6667" y="952"/>
                            <a:pt x="7620" y="952"/>
                            <a:pt x="10478" y="1905"/>
                          </a:cubicBezTo>
                          <a:cubicBezTo>
                            <a:pt x="12383" y="1905"/>
                            <a:pt x="15240" y="2857"/>
                            <a:pt x="17145" y="2857"/>
                          </a:cubicBezTo>
                          <a:cubicBezTo>
                            <a:pt x="20003" y="3810"/>
                            <a:pt x="22860" y="3810"/>
                            <a:pt x="25717" y="4763"/>
                          </a:cubicBezTo>
                          <a:cubicBezTo>
                            <a:pt x="28575" y="5715"/>
                            <a:pt x="31433" y="6667"/>
                            <a:pt x="34290" y="7620"/>
                          </a:cubicBezTo>
                          <a:cubicBezTo>
                            <a:pt x="37148" y="8572"/>
                            <a:pt x="40958" y="9525"/>
                            <a:pt x="43815" y="10477"/>
                          </a:cubicBezTo>
                          <a:cubicBezTo>
                            <a:pt x="46673" y="11430"/>
                            <a:pt x="50483" y="13335"/>
                            <a:pt x="53340" y="14288"/>
                          </a:cubicBezTo>
                          <a:cubicBezTo>
                            <a:pt x="56198" y="16192"/>
                            <a:pt x="59055" y="17145"/>
                            <a:pt x="62865" y="19050"/>
                          </a:cubicBezTo>
                          <a:cubicBezTo>
                            <a:pt x="65723" y="20955"/>
                            <a:pt x="68580" y="21907"/>
                            <a:pt x="71438" y="23813"/>
                          </a:cubicBezTo>
                          <a:cubicBezTo>
                            <a:pt x="74295" y="25717"/>
                            <a:pt x="77153" y="27622"/>
                            <a:pt x="79058" y="28575"/>
                          </a:cubicBezTo>
                          <a:cubicBezTo>
                            <a:pt x="80963" y="30480"/>
                            <a:pt x="83820" y="32385"/>
                            <a:pt x="85725" y="34290"/>
                          </a:cubicBezTo>
                          <a:cubicBezTo>
                            <a:pt x="87630" y="36195"/>
                            <a:pt x="89535" y="37147"/>
                            <a:pt x="91440" y="39052"/>
                          </a:cubicBezTo>
                          <a:cubicBezTo>
                            <a:pt x="93345" y="40958"/>
                            <a:pt x="94298" y="41910"/>
                            <a:pt x="95250" y="42863"/>
                          </a:cubicBezTo>
                          <a:cubicBezTo>
                            <a:pt x="97155" y="44768"/>
                            <a:pt x="99060" y="46672"/>
                            <a:pt x="99060" y="46672"/>
                          </a:cubicBezTo>
                          <a:cubicBezTo>
                            <a:pt x="100965" y="48577"/>
                            <a:pt x="100965" y="52388"/>
                            <a:pt x="99060" y="54293"/>
                          </a:cubicBezTo>
                          <a:cubicBezTo>
                            <a:pt x="97155" y="56197"/>
                            <a:pt x="93345" y="56197"/>
                            <a:pt x="91440" y="54293"/>
                          </a:cubicBezTo>
                          <a:cubicBezTo>
                            <a:pt x="91440" y="54293"/>
                            <a:pt x="91440" y="54293"/>
                            <a:pt x="91440" y="54293"/>
                          </a:cubicBezTo>
                          <a:lnTo>
                            <a:pt x="90488" y="53340"/>
                          </a:lnTo>
                          <a:cubicBezTo>
                            <a:pt x="90488" y="53340"/>
                            <a:pt x="89535" y="52388"/>
                            <a:pt x="87630" y="50483"/>
                          </a:cubicBezTo>
                          <a:cubicBezTo>
                            <a:pt x="86678" y="49530"/>
                            <a:pt x="85725" y="48577"/>
                            <a:pt x="84773" y="46672"/>
                          </a:cubicBezTo>
                          <a:cubicBezTo>
                            <a:pt x="83820" y="44768"/>
                            <a:pt x="81915" y="43815"/>
                            <a:pt x="80010" y="41910"/>
                          </a:cubicBezTo>
                          <a:cubicBezTo>
                            <a:pt x="78105" y="40005"/>
                            <a:pt x="76200" y="38100"/>
                            <a:pt x="74295" y="36195"/>
                          </a:cubicBezTo>
                          <a:cubicBezTo>
                            <a:pt x="72390" y="34290"/>
                            <a:pt x="69533" y="32385"/>
                            <a:pt x="67628" y="30480"/>
                          </a:cubicBezTo>
                          <a:cubicBezTo>
                            <a:pt x="64770" y="28575"/>
                            <a:pt x="62865" y="26670"/>
                            <a:pt x="60008" y="24765"/>
                          </a:cubicBezTo>
                          <a:cubicBezTo>
                            <a:pt x="57150" y="22860"/>
                            <a:pt x="54292" y="20955"/>
                            <a:pt x="51435" y="19050"/>
                          </a:cubicBezTo>
                          <a:cubicBezTo>
                            <a:pt x="48578" y="17145"/>
                            <a:pt x="45720" y="16192"/>
                            <a:pt x="42863" y="14288"/>
                          </a:cubicBezTo>
                          <a:cubicBezTo>
                            <a:pt x="40005" y="12382"/>
                            <a:pt x="37148" y="11430"/>
                            <a:pt x="34290" y="10477"/>
                          </a:cubicBezTo>
                          <a:cubicBezTo>
                            <a:pt x="31433" y="9525"/>
                            <a:pt x="28575" y="7620"/>
                            <a:pt x="25717" y="6667"/>
                          </a:cubicBezTo>
                          <a:cubicBezTo>
                            <a:pt x="22860" y="5715"/>
                            <a:pt x="20955" y="4763"/>
                            <a:pt x="18098" y="3810"/>
                          </a:cubicBezTo>
                          <a:cubicBezTo>
                            <a:pt x="13335" y="1905"/>
                            <a:pt x="9525" y="952"/>
                            <a:pt x="6667" y="0"/>
                          </a:cubicBezTo>
                          <a:cubicBezTo>
                            <a:pt x="953" y="952"/>
                            <a:pt x="0" y="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234F1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5D087CC9-6116-04DD-B7B6-8BFA0C034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7724" y="119969"/>
                      <a:ext cx="46188" cy="139148"/>
                    </a:xfrm>
                    <a:custGeom>
                      <a:avLst/>
                      <a:gdLst>
                        <a:gd name="connsiteX0" fmla="*/ 21953 w 46188"/>
                        <a:gd name="connsiteY0" fmla="*/ 130538 h 139148"/>
                        <a:gd name="connsiteX1" fmla="*/ 24810 w 46188"/>
                        <a:gd name="connsiteY1" fmla="*/ 125775 h 139148"/>
                        <a:gd name="connsiteX2" fmla="*/ 27668 w 46188"/>
                        <a:gd name="connsiteY2" fmla="*/ 120060 h 139148"/>
                        <a:gd name="connsiteX3" fmla="*/ 30525 w 46188"/>
                        <a:gd name="connsiteY3" fmla="*/ 112440 h 139148"/>
                        <a:gd name="connsiteX4" fmla="*/ 32430 w 46188"/>
                        <a:gd name="connsiteY4" fmla="*/ 102915 h 139148"/>
                        <a:gd name="connsiteX5" fmla="*/ 33383 w 46188"/>
                        <a:gd name="connsiteY5" fmla="*/ 92438 h 139148"/>
                        <a:gd name="connsiteX6" fmla="*/ 33383 w 46188"/>
                        <a:gd name="connsiteY6" fmla="*/ 86723 h 139148"/>
                        <a:gd name="connsiteX7" fmla="*/ 33383 w 46188"/>
                        <a:gd name="connsiteY7" fmla="*/ 81008 h 139148"/>
                        <a:gd name="connsiteX8" fmla="*/ 32430 w 46188"/>
                        <a:gd name="connsiteY8" fmla="*/ 69578 h 139148"/>
                        <a:gd name="connsiteX9" fmla="*/ 29573 w 46188"/>
                        <a:gd name="connsiteY9" fmla="*/ 58148 h 139148"/>
                        <a:gd name="connsiteX10" fmla="*/ 25763 w 46188"/>
                        <a:gd name="connsiteY10" fmla="*/ 47670 h 139148"/>
                        <a:gd name="connsiteX11" fmla="*/ 21953 w 46188"/>
                        <a:gd name="connsiteY11" fmla="*/ 38145 h 139148"/>
                        <a:gd name="connsiteX12" fmla="*/ 17190 w 46188"/>
                        <a:gd name="connsiteY12" fmla="*/ 30525 h 139148"/>
                        <a:gd name="connsiteX13" fmla="*/ 12428 w 46188"/>
                        <a:gd name="connsiteY13" fmla="*/ 24810 h 139148"/>
                        <a:gd name="connsiteX14" fmla="*/ 8618 w 46188"/>
                        <a:gd name="connsiteY14" fmla="*/ 21000 h 139148"/>
                        <a:gd name="connsiteX15" fmla="*/ 4808 w 46188"/>
                        <a:gd name="connsiteY15" fmla="*/ 18143 h 139148"/>
                        <a:gd name="connsiteX16" fmla="*/ 3855 w 46188"/>
                        <a:gd name="connsiteY16" fmla="*/ 17190 h 139148"/>
                        <a:gd name="connsiteX17" fmla="*/ 1950 w 46188"/>
                        <a:gd name="connsiteY17" fmla="*/ 3855 h 139148"/>
                        <a:gd name="connsiteX18" fmla="*/ 15285 w 46188"/>
                        <a:gd name="connsiteY18" fmla="*/ 1950 h 139148"/>
                        <a:gd name="connsiteX19" fmla="*/ 15285 w 46188"/>
                        <a:gd name="connsiteY19" fmla="*/ 1950 h 139148"/>
                        <a:gd name="connsiteX20" fmla="*/ 21000 w 46188"/>
                        <a:gd name="connsiteY20" fmla="*/ 6713 h 139148"/>
                        <a:gd name="connsiteX21" fmla="*/ 25763 w 46188"/>
                        <a:gd name="connsiteY21" fmla="*/ 12428 h 139148"/>
                        <a:gd name="connsiteX22" fmla="*/ 31478 w 46188"/>
                        <a:gd name="connsiteY22" fmla="*/ 21000 h 139148"/>
                        <a:gd name="connsiteX23" fmla="*/ 36240 w 46188"/>
                        <a:gd name="connsiteY23" fmla="*/ 31478 h 139148"/>
                        <a:gd name="connsiteX24" fmla="*/ 41003 w 46188"/>
                        <a:gd name="connsiteY24" fmla="*/ 42908 h 139148"/>
                        <a:gd name="connsiteX25" fmla="*/ 43860 w 46188"/>
                        <a:gd name="connsiteY25" fmla="*/ 55290 h 139148"/>
                        <a:gd name="connsiteX26" fmla="*/ 45765 w 46188"/>
                        <a:gd name="connsiteY26" fmla="*/ 68625 h 139148"/>
                        <a:gd name="connsiteX27" fmla="*/ 45765 w 46188"/>
                        <a:gd name="connsiteY27" fmla="*/ 81960 h 139148"/>
                        <a:gd name="connsiteX28" fmla="*/ 45765 w 46188"/>
                        <a:gd name="connsiteY28" fmla="*/ 88628 h 139148"/>
                        <a:gd name="connsiteX29" fmla="*/ 44813 w 46188"/>
                        <a:gd name="connsiteY29" fmla="*/ 95295 h 139148"/>
                        <a:gd name="connsiteX30" fmla="*/ 42908 w 46188"/>
                        <a:gd name="connsiteY30" fmla="*/ 106725 h 139148"/>
                        <a:gd name="connsiteX31" fmla="*/ 40050 w 46188"/>
                        <a:gd name="connsiteY31" fmla="*/ 117203 h 139148"/>
                        <a:gd name="connsiteX32" fmla="*/ 36240 w 46188"/>
                        <a:gd name="connsiteY32" fmla="*/ 125775 h 139148"/>
                        <a:gd name="connsiteX33" fmla="*/ 33383 w 46188"/>
                        <a:gd name="connsiteY33" fmla="*/ 131490 h 139148"/>
                        <a:gd name="connsiteX34" fmla="*/ 30525 w 46188"/>
                        <a:gd name="connsiteY34" fmla="*/ 136253 h 139148"/>
                        <a:gd name="connsiteX35" fmla="*/ 22905 w 46188"/>
                        <a:gd name="connsiteY35" fmla="*/ 138158 h 139148"/>
                        <a:gd name="connsiteX36" fmla="*/ 21953 w 46188"/>
                        <a:gd name="connsiteY36" fmla="*/ 130538 h 139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46188" h="139148">
                          <a:moveTo>
                            <a:pt x="21953" y="130538"/>
                          </a:moveTo>
                          <a:cubicBezTo>
                            <a:pt x="21953" y="130538"/>
                            <a:pt x="22905" y="128633"/>
                            <a:pt x="24810" y="125775"/>
                          </a:cubicBezTo>
                          <a:cubicBezTo>
                            <a:pt x="25763" y="123870"/>
                            <a:pt x="26715" y="121965"/>
                            <a:pt x="27668" y="120060"/>
                          </a:cubicBezTo>
                          <a:cubicBezTo>
                            <a:pt x="28620" y="118155"/>
                            <a:pt x="29573" y="115298"/>
                            <a:pt x="30525" y="112440"/>
                          </a:cubicBezTo>
                          <a:cubicBezTo>
                            <a:pt x="31478" y="109583"/>
                            <a:pt x="32430" y="106725"/>
                            <a:pt x="32430" y="102915"/>
                          </a:cubicBezTo>
                          <a:cubicBezTo>
                            <a:pt x="32430" y="99105"/>
                            <a:pt x="33383" y="96248"/>
                            <a:pt x="33383" y="92438"/>
                          </a:cubicBezTo>
                          <a:cubicBezTo>
                            <a:pt x="33383" y="90533"/>
                            <a:pt x="33383" y="88628"/>
                            <a:pt x="33383" y="86723"/>
                          </a:cubicBezTo>
                          <a:cubicBezTo>
                            <a:pt x="33383" y="84818"/>
                            <a:pt x="33383" y="82913"/>
                            <a:pt x="33383" y="81008"/>
                          </a:cubicBezTo>
                          <a:cubicBezTo>
                            <a:pt x="33383" y="77198"/>
                            <a:pt x="32430" y="73388"/>
                            <a:pt x="32430" y="69578"/>
                          </a:cubicBezTo>
                          <a:cubicBezTo>
                            <a:pt x="31478" y="65768"/>
                            <a:pt x="31478" y="61958"/>
                            <a:pt x="29573" y="58148"/>
                          </a:cubicBezTo>
                          <a:cubicBezTo>
                            <a:pt x="28620" y="54338"/>
                            <a:pt x="27668" y="50528"/>
                            <a:pt x="25763" y="47670"/>
                          </a:cubicBezTo>
                          <a:cubicBezTo>
                            <a:pt x="24810" y="43860"/>
                            <a:pt x="22905" y="41003"/>
                            <a:pt x="21953" y="38145"/>
                          </a:cubicBezTo>
                          <a:cubicBezTo>
                            <a:pt x="20048" y="35288"/>
                            <a:pt x="19095" y="32430"/>
                            <a:pt x="17190" y="30525"/>
                          </a:cubicBezTo>
                          <a:cubicBezTo>
                            <a:pt x="15285" y="27668"/>
                            <a:pt x="14333" y="26715"/>
                            <a:pt x="12428" y="24810"/>
                          </a:cubicBezTo>
                          <a:cubicBezTo>
                            <a:pt x="11475" y="22905"/>
                            <a:pt x="9570" y="21953"/>
                            <a:pt x="8618" y="21000"/>
                          </a:cubicBezTo>
                          <a:cubicBezTo>
                            <a:pt x="6713" y="19095"/>
                            <a:pt x="4808" y="18143"/>
                            <a:pt x="4808" y="18143"/>
                          </a:cubicBezTo>
                          <a:lnTo>
                            <a:pt x="3855" y="17190"/>
                          </a:lnTo>
                          <a:cubicBezTo>
                            <a:pt x="-907" y="14333"/>
                            <a:pt x="-907" y="7665"/>
                            <a:pt x="1950" y="3855"/>
                          </a:cubicBezTo>
                          <a:cubicBezTo>
                            <a:pt x="4808" y="-907"/>
                            <a:pt x="11475" y="-907"/>
                            <a:pt x="15285" y="1950"/>
                          </a:cubicBezTo>
                          <a:lnTo>
                            <a:pt x="15285" y="1950"/>
                          </a:lnTo>
                          <a:cubicBezTo>
                            <a:pt x="15285" y="1950"/>
                            <a:pt x="17190" y="3855"/>
                            <a:pt x="21000" y="6713"/>
                          </a:cubicBezTo>
                          <a:cubicBezTo>
                            <a:pt x="22905" y="8618"/>
                            <a:pt x="24810" y="10523"/>
                            <a:pt x="25763" y="12428"/>
                          </a:cubicBezTo>
                          <a:cubicBezTo>
                            <a:pt x="27668" y="15285"/>
                            <a:pt x="29573" y="17190"/>
                            <a:pt x="31478" y="21000"/>
                          </a:cubicBezTo>
                          <a:cubicBezTo>
                            <a:pt x="33383" y="23858"/>
                            <a:pt x="35288" y="27668"/>
                            <a:pt x="36240" y="31478"/>
                          </a:cubicBezTo>
                          <a:cubicBezTo>
                            <a:pt x="38145" y="35288"/>
                            <a:pt x="39098" y="39098"/>
                            <a:pt x="41003" y="42908"/>
                          </a:cubicBezTo>
                          <a:cubicBezTo>
                            <a:pt x="41955" y="46718"/>
                            <a:pt x="43860" y="51480"/>
                            <a:pt x="43860" y="55290"/>
                          </a:cubicBezTo>
                          <a:cubicBezTo>
                            <a:pt x="44813" y="60053"/>
                            <a:pt x="44813" y="63863"/>
                            <a:pt x="45765" y="68625"/>
                          </a:cubicBezTo>
                          <a:cubicBezTo>
                            <a:pt x="45765" y="73388"/>
                            <a:pt x="46718" y="77198"/>
                            <a:pt x="45765" y="81960"/>
                          </a:cubicBezTo>
                          <a:cubicBezTo>
                            <a:pt x="45765" y="83865"/>
                            <a:pt x="45765" y="86723"/>
                            <a:pt x="45765" y="88628"/>
                          </a:cubicBezTo>
                          <a:cubicBezTo>
                            <a:pt x="45765" y="90533"/>
                            <a:pt x="44813" y="92438"/>
                            <a:pt x="44813" y="95295"/>
                          </a:cubicBezTo>
                          <a:cubicBezTo>
                            <a:pt x="44813" y="99105"/>
                            <a:pt x="42908" y="103868"/>
                            <a:pt x="42908" y="106725"/>
                          </a:cubicBezTo>
                          <a:cubicBezTo>
                            <a:pt x="41955" y="110535"/>
                            <a:pt x="41003" y="114345"/>
                            <a:pt x="40050" y="117203"/>
                          </a:cubicBezTo>
                          <a:cubicBezTo>
                            <a:pt x="39098" y="120060"/>
                            <a:pt x="37193" y="122918"/>
                            <a:pt x="36240" y="125775"/>
                          </a:cubicBezTo>
                          <a:cubicBezTo>
                            <a:pt x="35288" y="128633"/>
                            <a:pt x="34335" y="130538"/>
                            <a:pt x="33383" y="131490"/>
                          </a:cubicBezTo>
                          <a:cubicBezTo>
                            <a:pt x="31478" y="134348"/>
                            <a:pt x="30525" y="136253"/>
                            <a:pt x="30525" y="136253"/>
                          </a:cubicBezTo>
                          <a:cubicBezTo>
                            <a:pt x="28620" y="139110"/>
                            <a:pt x="25763" y="140063"/>
                            <a:pt x="22905" y="138158"/>
                          </a:cubicBezTo>
                          <a:cubicBezTo>
                            <a:pt x="21953" y="136253"/>
                            <a:pt x="21000" y="133395"/>
                            <a:pt x="21953" y="1305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aphic 3">
                    <a:extLst>
                      <a:ext uri="{FF2B5EF4-FFF2-40B4-BE49-F238E27FC236}">
                        <a16:creationId xmlns:a16="http://schemas.microsoft.com/office/drawing/2014/main" id="{A1591A88-A552-C8E7-0E6C-F27FB7A75872}"/>
                      </a:ext>
                    </a:extLst>
                  </p:cNvPr>
                  <p:cNvGrpSpPr/>
                  <p:nvPr/>
                </p:nvGrpSpPr>
                <p:grpSpPr>
                  <a:xfrm>
                    <a:off x="4783622" y="5510230"/>
                    <a:ext cx="1187498" cy="798985"/>
                    <a:chOff x="4868227" y="726756"/>
                    <a:chExt cx="134487" cy="90487"/>
                  </a:xfrm>
                </p:grpSpPr>
                <p:grpSp>
                  <p:nvGrpSpPr>
                    <p:cNvPr id="111" name="Graphic 3">
                      <a:extLst>
                        <a:ext uri="{FF2B5EF4-FFF2-40B4-BE49-F238E27FC236}">
                          <a16:creationId xmlns:a16="http://schemas.microsoft.com/office/drawing/2014/main" id="{2631E854-CB55-73E6-74A9-1AA74F0C7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68227" y="726756"/>
                      <a:ext cx="134487" cy="90487"/>
                      <a:chOff x="4868227" y="726756"/>
                      <a:chExt cx="134487" cy="90487"/>
                    </a:xfrm>
                  </p:grpSpPr>
                  <p:sp>
                    <p:nvSpPr>
                      <p:cNvPr id="114" name="Freeform: Shape 113">
                        <a:extLst>
                          <a:ext uri="{FF2B5EF4-FFF2-40B4-BE49-F238E27FC236}">
                            <a16:creationId xmlns:a16="http://schemas.microsoft.com/office/drawing/2014/main" id="{F32AB176-BAC4-DD81-C812-A939CBDF0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3942" y="731461"/>
                        <a:ext cx="123984" cy="80067"/>
                      </a:xfrm>
                      <a:custGeom>
                        <a:avLst/>
                        <a:gdLst>
                          <a:gd name="connsiteX0" fmla="*/ 71438 w 123984"/>
                          <a:gd name="connsiteY0" fmla="*/ 58 h 80067"/>
                          <a:gd name="connsiteX1" fmla="*/ 0 w 123984"/>
                          <a:gd name="connsiteY1" fmla="*/ 61970 h 80067"/>
                          <a:gd name="connsiteX2" fmla="*/ 55245 w 123984"/>
                          <a:gd name="connsiteY2" fmla="*/ 80068 h 80067"/>
                          <a:gd name="connsiteX3" fmla="*/ 123825 w 123984"/>
                          <a:gd name="connsiteY3" fmla="*/ 67685 h 80067"/>
                          <a:gd name="connsiteX4" fmla="*/ 71438 w 123984"/>
                          <a:gd name="connsiteY4" fmla="*/ 58 h 800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3984" h="80067">
                            <a:moveTo>
                              <a:pt x="71438" y="58"/>
                            </a:moveTo>
                            <a:cubicBezTo>
                              <a:pt x="57150" y="-1847"/>
                              <a:pt x="0" y="43873"/>
                              <a:pt x="0" y="61970"/>
                            </a:cubicBezTo>
                            <a:cubicBezTo>
                              <a:pt x="0" y="73400"/>
                              <a:pt x="26670" y="79115"/>
                              <a:pt x="55245" y="80068"/>
                            </a:cubicBezTo>
                            <a:cubicBezTo>
                              <a:pt x="72390" y="80068"/>
                              <a:pt x="121920" y="78163"/>
                              <a:pt x="123825" y="67685"/>
                            </a:cubicBezTo>
                            <a:cubicBezTo>
                              <a:pt x="126683" y="51493"/>
                              <a:pt x="90488" y="1963"/>
                              <a:pt x="71438" y="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C5061F2D-8645-7303-1E80-B297FCB61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68227" y="726756"/>
                        <a:ext cx="134487" cy="90487"/>
                      </a:xfrm>
                      <a:custGeom>
                        <a:avLst/>
                        <a:gdLst>
                          <a:gd name="connsiteX0" fmla="*/ 64770 w 134487"/>
                          <a:gd name="connsiteY0" fmla="*/ 90488 h 90487"/>
                          <a:gd name="connsiteX1" fmla="*/ 64770 w 134487"/>
                          <a:gd name="connsiteY1" fmla="*/ 90488 h 90487"/>
                          <a:gd name="connsiteX2" fmla="*/ 60960 w 134487"/>
                          <a:gd name="connsiteY2" fmla="*/ 90488 h 90487"/>
                          <a:gd name="connsiteX3" fmla="*/ 0 w 134487"/>
                          <a:gd name="connsiteY3" fmla="*/ 66675 h 90487"/>
                          <a:gd name="connsiteX4" fmla="*/ 76200 w 134487"/>
                          <a:gd name="connsiteY4" fmla="*/ 0 h 90487"/>
                          <a:gd name="connsiteX5" fmla="*/ 77152 w 134487"/>
                          <a:gd name="connsiteY5" fmla="*/ 0 h 90487"/>
                          <a:gd name="connsiteX6" fmla="*/ 117157 w 134487"/>
                          <a:gd name="connsiteY6" fmla="*/ 32385 h 90487"/>
                          <a:gd name="connsiteX7" fmla="*/ 134302 w 134487"/>
                          <a:gd name="connsiteY7" fmla="*/ 73343 h 90487"/>
                          <a:gd name="connsiteX8" fmla="*/ 64770 w 134487"/>
                          <a:gd name="connsiteY8" fmla="*/ 90488 h 90487"/>
                          <a:gd name="connsiteX9" fmla="*/ 77152 w 134487"/>
                          <a:gd name="connsiteY9" fmla="*/ 10478 h 90487"/>
                          <a:gd name="connsiteX10" fmla="*/ 11430 w 134487"/>
                          <a:gd name="connsiteY10" fmla="*/ 66675 h 90487"/>
                          <a:gd name="connsiteX11" fmla="*/ 60960 w 134487"/>
                          <a:gd name="connsiteY11" fmla="*/ 79057 h 90487"/>
                          <a:gd name="connsiteX12" fmla="*/ 64770 w 134487"/>
                          <a:gd name="connsiteY12" fmla="*/ 79057 h 90487"/>
                          <a:gd name="connsiteX13" fmla="*/ 123825 w 134487"/>
                          <a:gd name="connsiteY13" fmla="*/ 70485 h 90487"/>
                          <a:gd name="connsiteX14" fmla="*/ 108585 w 134487"/>
                          <a:gd name="connsiteY14" fmla="*/ 39053 h 90487"/>
                          <a:gd name="connsiteX15" fmla="*/ 77152 w 134487"/>
                          <a:gd name="connsiteY15" fmla="*/ 10478 h 90487"/>
                          <a:gd name="connsiteX16" fmla="*/ 77152 w 134487"/>
                          <a:gd name="connsiteY16" fmla="*/ 10478 h 90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134487" h="90487">
                            <a:moveTo>
                              <a:pt x="64770" y="90488"/>
                            </a:moveTo>
                            <a:lnTo>
                              <a:pt x="64770" y="90488"/>
                            </a:lnTo>
                            <a:cubicBezTo>
                              <a:pt x="62865" y="90488"/>
                              <a:pt x="61913" y="90488"/>
                              <a:pt x="60960" y="90488"/>
                            </a:cubicBezTo>
                            <a:cubicBezTo>
                              <a:pt x="46672" y="90488"/>
                              <a:pt x="0" y="87630"/>
                              <a:pt x="0" y="66675"/>
                            </a:cubicBezTo>
                            <a:cubicBezTo>
                              <a:pt x="0" y="46672"/>
                              <a:pt x="58102" y="0"/>
                              <a:pt x="76200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89535" y="953"/>
                              <a:pt x="105727" y="18097"/>
                              <a:pt x="117157" y="32385"/>
                            </a:cubicBezTo>
                            <a:cubicBezTo>
                              <a:pt x="122872" y="40957"/>
                              <a:pt x="136207" y="60960"/>
                              <a:pt x="134302" y="73343"/>
                            </a:cubicBezTo>
                            <a:cubicBezTo>
                              <a:pt x="131445" y="88582"/>
                              <a:pt x="84772" y="90488"/>
                              <a:pt x="64770" y="90488"/>
                            </a:cubicBezTo>
                            <a:close/>
                            <a:moveTo>
                              <a:pt x="77152" y="10478"/>
                            </a:moveTo>
                            <a:cubicBezTo>
                              <a:pt x="63817" y="10478"/>
                              <a:pt x="11430" y="52388"/>
                              <a:pt x="11430" y="66675"/>
                            </a:cubicBezTo>
                            <a:cubicBezTo>
                              <a:pt x="11430" y="70485"/>
                              <a:pt x="28575" y="78105"/>
                              <a:pt x="60960" y="79057"/>
                            </a:cubicBezTo>
                            <a:cubicBezTo>
                              <a:pt x="61913" y="79057"/>
                              <a:pt x="63817" y="79057"/>
                              <a:pt x="64770" y="79057"/>
                            </a:cubicBezTo>
                            <a:cubicBezTo>
                              <a:pt x="91440" y="79057"/>
                              <a:pt x="120015" y="75247"/>
                              <a:pt x="123825" y="70485"/>
                            </a:cubicBezTo>
                            <a:cubicBezTo>
                              <a:pt x="124777" y="65722"/>
                              <a:pt x="119063" y="53340"/>
                              <a:pt x="108585" y="39053"/>
                            </a:cubicBezTo>
                            <a:cubicBezTo>
                              <a:pt x="97155" y="22860"/>
                              <a:pt x="83820" y="11430"/>
                              <a:pt x="77152" y="10478"/>
                            </a:cubicBezTo>
                            <a:lnTo>
                              <a:pt x="77152" y="10478"/>
                            </a:ln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" name="Freeform: Shape 111">
                      <a:extLst>
                        <a:ext uri="{FF2B5EF4-FFF2-40B4-BE49-F238E27FC236}">
                          <a16:creationId xmlns:a16="http://schemas.microsoft.com/office/drawing/2014/main" id="{1F574B43-C56D-D6B5-9637-F139E6321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08225" y="759056"/>
                      <a:ext cx="70492" cy="38361"/>
                    </a:xfrm>
                    <a:custGeom>
                      <a:avLst/>
                      <a:gdLst>
                        <a:gd name="connsiteX0" fmla="*/ 57157 w 70492"/>
                        <a:gd name="connsiteY0" fmla="*/ 4848 h 38361"/>
                        <a:gd name="connsiteX1" fmla="*/ 13342 w 70492"/>
                        <a:gd name="connsiteY1" fmla="*/ 6753 h 38361"/>
                        <a:gd name="connsiteX2" fmla="*/ 20962 w 70492"/>
                        <a:gd name="connsiteY2" fmla="*/ 38185 h 38361"/>
                        <a:gd name="connsiteX3" fmla="*/ 70492 w 70492"/>
                        <a:gd name="connsiteY3" fmla="*/ 28660 h 38361"/>
                        <a:gd name="connsiteX4" fmla="*/ 57157 w 70492"/>
                        <a:gd name="connsiteY4" fmla="*/ 4848 h 38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492" h="38361">
                          <a:moveTo>
                            <a:pt x="57157" y="4848"/>
                          </a:moveTo>
                          <a:cubicBezTo>
                            <a:pt x="50490" y="1038"/>
                            <a:pt x="31440" y="-4677"/>
                            <a:pt x="13342" y="6753"/>
                          </a:cubicBezTo>
                          <a:cubicBezTo>
                            <a:pt x="-945" y="14373"/>
                            <a:pt x="-10470" y="36280"/>
                            <a:pt x="20962" y="38185"/>
                          </a:cubicBezTo>
                          <a:cubicBezTo>
                            <a:pt x="50490" y="39138"/>
                            <a:pt x="70492" y="36280"/>
                            <a:pt x="70492" y="28660"/>
                          </a:cubicBezTo>
                          <a:cubicBezTo>
                            <a:pt x="70492" y="20088"/>
                            <a:pt x="66682" y="11515"/>
                            <a:pt x="57157" y="4848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Freeform: Shape 112">
                      <a:extLst>
                        <a:ext uri="{FF2B5EF4-FFF2-40B4-BE49-F238E27FC236}">
                          <a16:creationId xmlns:a16="http://schemas.microsoft.com/office/drawing/2014/main" id="{AF1C6338-37FB-BB7F-3F39-0E316D3EC524}"/>
                        </a:ext>
                      </a:extLst>
                    </p:cNvPr>
                    <p:cNvSpPr/>
                    <p:nvPr/>
                  </p:nvSpPr>
                  <p:spPr>
                    <a:xfrm rot="3031340">
                      <a:off x="4948589" y="770629"/>
                      <a:ext cx="19050" cy="15240"/>
                    </a:xfrm>
                    <a:custGeom>
                      <a:avLst/>
                      <a:gdLst>
                        <a:gd name="connsiteX0" fmla="*/ 19051 w 19050"/>
                        <a:gd name="connsiteY0" fmla="*/ 7620 h 15240"/>
                        <a:gd name="connsiteX1" fmla="*/ 9525 w 19050"/>
                        <a:gd name="connsiteY1" fmla="*/ 15241 h 15240"/>
                        <a:gd name="connsiteX2" fmla="*/ 0 w 19050"/>
                        <a:gd name="connsiteY2" fmla="*/ 7620 h 15240"/>
                        <a:gd name="connsiteX3" fmla="*/ 9525 w 19050"/>
                        <a:gd name="connsiteY3" fmla="*/ 0 h 15240"/>
                        <a:gd name="connsiteX4" fmla="*/ 19051 w 19050"/>
                        <a:gd name="connsiteY4" fmla="*/ 7620 h 15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5240">
                          <a:moveTo>
                            <a:pt x="19051" y="7620"/>
                          </a:moveTo>
                          <a:cubicBezTo>
                            <a:pt x="19051" y="11829"/>
                            <a:pt x="14786" y="15241"/>
                            <a:pt x="9525" y="15241"/>
                          </a:cubicBezTo>
                          <a:cubicBezTo>
                            <a:pt x="4265" y="15241"/>
                            <a:pt x="0" y="11829"/>
                            <a:pt x="0" y="7620"/>
                          </a:cubicBezTo>
                          <a:cubicBezTo>
                            <a:pt x="0" y="3412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3412"/>
                            <a:pt x="1905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aphic 3">
                    <a:extLst>
                      <a:ext uri="{FF2B5EF4-FFF2-40B4-BE49-F238E27FC236}">
                        <a16:creationId xmlns:a16="http://schemas.microsoft.com/office/drawing/2014/main" id="{47B74F50-09B1-EC08-588D-65967E0B1124}"/>
                      </a:ext>
                    </a:extLst>
                  </p:cNvPr>
                  <p:cNvGrpSpPr/>
                  <p:nvPr/>
                </p:nvGrpSpPr>
                <p:grpSpPr>
                  <a:xfrm>
                    <a:off x="6826934" y="5463979"/>
                    <a:ext cx="1355115" cy="727499"/>
                    <a:chOff x="5099637" y="721518"/>
                    <a:chExt cx="153470" cy="82391"/>
                  </a:xfrm>
                </p:grpSpPr>
                <p:grpSp>
                  <p:nvGrpSpPr>
                    <p:cNvPr id="106" name="Graphic 3">
                      <a:extLst>
                        <a:ext uri="{FF2B5EF4-FFF2-40B4-BE49-F238E27FC236}">
                          <a16:creationId xmlns:a16="http://schemas.microsoft.com/office/drawing/2014/main" id="{C78632BB-47D0-224C-E4B3-7524269DED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9637" y="721518"/>
                      <a:ext cx="153470" cy="82391"/>
                      <a:chOff x="5099637" y="721518"/>
                      <a:chExt cx="153470" cy="82391"/>
                    </a:xfrm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3B2801BF-DC86-4BCE-131B-667D23674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04768" y="726498"/>
                        <a:ext cx="141819" cy="71457"/>
                      </a:xfrm>
                      <a:custGeom>
                        <a:avLst/>
                        <a:gdLst>
                          <a:gd name="connsiteX0" fmla="*/ 31112 w 141819"/>
                          <a:gd name="connsiteY0" fmla="*/ 258 h 71457"/>
                          <a:gd name="connsiteX1" fmla="*/ 1584 w 141819"/>
                          <a:gd name="connsiteY1" fmla="*/ 66933 h 71457"/>
                          <a:gd name="connsiteX2" fmla="*/ 138744 w 141819"/>
                          <a:gd name="connsiteY2" fmla="*/ 65981 h 71457"/>
                          <a:gd name="connsiteX3" fmla="*/ 118742 w 141819"/>
                          <a:gd name="connsiteY3" fmla="*/ 27881 h 71457"/>
                          <a:gd name="connsiteX4" fmla="*/ 31112 w 141819"/>
                          <a:gd name="connsiteY4" fmla="*/ 258 h 71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1819" h="71457">
                            <a:moveTo>
                              <a:pt x="31112" y="258"/>
                            </a:moveTo>
                            <a:cubicBezTo>
                              <a:pt x="10157" y="3116"/>
                              <a:pt x="-5083" y="65028"/>
                              <a:pt x="1584" y="66933"/>
                            </a:cubicBezTo>
                            <a:cubicBezTo>
                              <a:pt x="21587" y="72648"/>
                              <a:pt x="105407" y="73601"/>
                              <a:pt x="138744" y="65981"/>
                            </a:cubicBezTo>
                            <a:cubicBezTo>
                              <a:pt x="144459" y="65028"/>
                              <a:pt x="144459" y="37406"/>
                              <a:pt x="118742" y="27881"/>
                            </a:cubicBezTo>
                            <a:cubicBezTo>
                              <a:pt x="58734" y="6926"/>
                              <a:pt x="45399" y="-1647"/>
                              <a:pt x="31112" y="258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E3CC7471-7959-7B57-B941-B44D835B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99637" y="721518"/>
                        <a:ext cx="153470" cy="82391"/>
                      </a:xfrm>
                      <a:custGeom>
                        <a:avLst/>
                        <a:gdLst>
                          <a:gd name="connsiteX0" fmla="*/ 69580 w 153470"/>
                          <a:gd name="connsiteY0" fmla="*/ 82391 h 82391"/>
                          <a:gd name="connsiteX1" fmla="*/ 69580 w 153470"/>
                          <a:gd name="connsiteY1" fmla="*/ 82391 h 82391"/>
                          <a:gd name="connsiteX2" fmla="*/ 5762 w 153470"/>
                          <a:gd name="connsiteY2" fmla="*/ 77629 h 82391"/>
                          <a:gd name="connsiteX3" fmla="*/ 47 w 153470"/>
                          <a:gd name="connsiteY3" fmla="*/ 64294 h 82391"/>
                          <a:gd name="connsiteX4" fmla="*/ 36242 w 153470"/>
                          <a:gd name="connsiteY4" fmla="*/ 476 h 82391"/>
                          <a:gd name="connsiteX5" fmla="*/ 81962 w 153470"/>
                          <a:gd name="connsiteY5" fmla="*/ 11906 h 82391"/>
                          <a:gd name="connsiteX6" fmla="*/ 126730 w 153470"/>
                          <a:gd name="connsiteY6" fmla="*/ 28099 h 82391"/>
                          <a:gd name="connsiteX7" fmla="*/ 153400 w 153470"/>
                          <a:gd name="connsiteY7" fmla="*/ 65246 h 82391"/>
                          <a:gd name="connsiteX8" fmla="*/ 146732 w 153470"/>
                          <a:gd name="connsiteY8" fmla="*/ 77629 h 82391"/>
                          <a:gd name="connsiteX9" fmla="*/ 69580 w 153470"/>
                          <a:gd name="connsiteY9" fmla="*/ 82391 h 82391"/>
                          <a:gd name="connsiteX10" fmla="*/ 10525 w 153470"/>
                          <a:gd name="connsiteY10" fmla="*/ 68104 h 82391"/>
                          <a:gd name="connsiteX11" fmla="*/ 69580 w 153470"/>
                          <a:gd name="connsiteY11" fmla="*/ 71914 h 82391"/>
                          <a:gd name="connsiteX12" fmla="*/ 141970 w 153470"/>
                          <a:gd name="connsiteY12" fmla="*/ 66199 h 82391"/>
                          <a:gd name="connsiteX13" fmla="*/ 141017 w 153470"/>
                          <a:gd name="connsiteY13" fmla="*/ 54769 h 82391"/>
                          <a:gd name="connsiteX14" fmla="*/ 122920 w 153470"/>
                          <a:gd name="connsiteY14" fmla="*/ 37624 h 82391"/>
                          <a:gd name="connsiteX15" fmla="*/ 78152 w 153470"/>
                          <a:gd name="connsiteY15" fmla="*/ 21431 h 82391"/>
                          <a:gd name="connsiteX16" fmla="*/ 38147 w 153470"/>
                          <a:gd name="connsiteY16" fmla="*/ 10001 h 82391"/>
                          <a:gd name="connsiteX17" fmla="*/ 26717 w 153470"/>
                          <a:gd name="connsiteY17" fmla="*/ 20479 h 82391"/>
                          <a:gd name="connsiteX18" fmla="*/ 10525 w 153470"/>
                          <a:gd name="connsiteY18" fmla="*/ 68104 h 82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153470" h="82391">
                            <a:moveTo>
                              <a:pt x="69580" y="82391"/>
                            </a:moveTo>
                            <a:lnTo>
                              <a:pt x="69580" y="82391"/>
                            </a:lnTo>
                            <a:cubicBezTo>
                              <a:pt x="46720" y="82391"/>
                              <a:pt x="18145" y="81439"/>
                              <a:pt x="5762" y="77629"/>
                            </a:cubicBezTo>
                            <a:cubicBezTo>
                              <a:pt x="-905" y="75724"/>
                              <a:pt x="47" y="67151"/>
                              <a:pt x="47" y="64294"/>
                            </a:cubicBezTo>
                            <a:cubicBezTo>
                              <a:pt x="1000" y="46196"/>
                              <a:pt x="15287" y="3334"/>
                              <a:pt x="36242" y="476"/>
                            </a:cubicBezTo>
                            <a:cubicBezTo>
                              <a:pt x="47672" y="-1429"/>
                              <a:pt x="57197" y="2381"/>
                              <a:pt x="81962" y="11906"/>
                            </a:cubicBezTo>
                            <a:cubicBezTo>
                              <a:pt x="93392" y="16669"/>
                              <a:pt x="107680" y="21431"/>
                              <a:pt x="126730" y="28099"/>
                            </a:cubicBezTo>
                            <a:cubicBezTo>
                              <a:pt x="145780" y="34766"/>
                              <a:pt x="154352" y="51911"/>
                              <a:pt x="153400" y="65246"/>
                            </a:cubicBezTo>
                            <a:cubicBezTo>
                              <a:pt x="153400" y="71914"/>
                              <a:pt x="150542" y="75724"/>
                              <a:pt x="146732" y="77629"/>
                            </a:cubicBezTo>
                            <a:cubicBezTo>
                              <a:pt x="129587" y="80486"/>
                              <a:pt x="101012" y="82391"/>
                              <a:pt x="69580" y="82391"/>
                            </a:cubicBezTo>
                            <a:close/>
                            <a:moveTo>
                              <a:pt x="10525" y="68104"/>
                            </a:moveTo>
                            <a:cubicBezTo>
                              <a:pt x="21002" y="70009"/>
                              <a:pt x="43862" y="71914"/>
                              <a:pt x="69580" y="71914"/>
                            </a:cubicBezTo>
                            <a:cubicBezTo>
                              <a:pt x="100060" y="71914"/>
                              <a:pt x="126730" y="70009"/>
                              <a:pt x="141970" y="66199"/>
                            </a:cubicBezTo>
                            <a:cubicBezTo>
                              <a:pt x="141970" y="64294"/>
                              <a:pt x="142922" y="60484"/>
                              <a:pt x="141017" y="54769"/>
                            </a:cubicBezTo>
                            <a:cubicBezTo>
                              <a:pt x="139112" y="49054"/>
                              <a:pt x="134350" y="41434"/>
                              <a:pt x="122920" y="37624"/>
                            </a:cubicBezTo>
                            <a:cubicBezTo>
                              <a:pt x="103870" y="30956"/>
                              <a:pt x="89582" y="25241"/>
                              <a:pt x="78152" y="21431"/>
                            </a:cubicBezTo>
                            <a:cubicBezTo>
                              <a:pt x="55292" y="12859"/>
                              <a:pt x="46720" y="9049"/>
                              <a:pt x="38147" y="10001"/>
                            </a:cubicBezTo>
                            <a:cubicBezTo>
                              <a:pt x="34337" y="10001"/>
                              <a:pt x="30527" y="13811"/>
                              <a:pt x="26717" y="20479"/>
                            </a:cubicBezTo>
                            <a:cubicBezTo>
                              <a:pt x="16240" y="36671"/>
                              <a:pt x="10525" y="60484"/>
                              <a:pt x="10525" y="68104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7" name="Freeform: Shape 106">
                      <a:extLst>
                        <a:ext uri="{FF2B5EF4-FFF2-40B4-BE49-F238E27FC236}">
                          <a16:creationId xmlns:a16="http://schemas.microsoft.com/office/drawing/2014/main" id="{2AE60E01-E9A8-5C26-110F-E1CE409FFB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0350" y="754350"/>
                      <a:ext cx="63159" cy="29250"/>
                    </a:xfrm>
                    <a:custGeom>
                      <a:avLst/>
                      <a:gdLst>
                        <a:gd name="connsiteX0" fmla="*/ 26012 w 63159"/>
                        <a:gd name="connsiteY0" fmla="*/ 29 h 29250"/>
                        <a:gd name="connsiteX1" fmla="*/ 7915 w 63159"/>
                        <a:gd name="connsiteY1" fmla="*/ 26699 h 29250"/>
                        <a:gd name="connsiteX2" fmla="*/ 63160 w 63159"/>
                        <a:gd name="connsiteY2" fmla="*/ 20984 h 29250"/>
                        <a:gd name="connsiteX3" fmla="*/ 26012 w 63159"/>
                        <a:gd name="connsiteY3" fmla="*/ 29 h 29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3159" h="29250">
                          <a:moveTo>
                            <a:pt x="26012" y="29"/>
                          </a:moveTo>
                          <a:cubicBezTo>
                            <a:pt x="7915" y="-924"/>
                            <a:pt x="-11135" y="21936"/>
                            <a:pt x="7915" y="26699"/>
                          </a:cubicBezTo>
                          <a:cubicBezTo>
                            <a:pt x="26965" y="31461"/>
                            <a:pt x="63160" y="29556"/>
                            <a:pt x="63160" y="20984"/>
                          </a:cubicBezTo>
                          <a:cubicBezTo>
                            <a:pt x="63160" y="11459"/>
                            <a:pt x="47920" y="981"/>
                            <a:pt x="26012" y="29"/>
                          </a:cubicBezTo>
                          <a:close/>
                        </a:path>
                      </a:pathLst>
                    </a:custGeom>
                    <a:solidFill>
                      <a:srgbClr val="FF4B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: Shape 107">
                      <a:extLst>
                        <a:ext uri="{FF2B5EF4-FFF2-40B4-BE49-F238E27FC236}">
                          <a16:creationId xmlns:a16="http://schemas.microsoft.com/office/drawing/2014/main" id="{7A3EBE47-51D4-C5B1-94DE-8760D6B5ECFA}"/>
                        </a:ext>
                      </a:extLst>
                    </p:cNvPr>
                    <p:cNvSpPr/>
                    <p:nvPr/>
                  </p:nvSpPr>
                  <p:spPr>
                    <a:xfrm rot="1345239">
                      <a:off x="5195939" y="762112"/>
                      <a:ext cx="17144" cy="13334"/>
                    </a:xfrm>
                    <a:custGeom>
                      <a:avLst/>
                      <a:gdLst>
                        <a:gd name="connsiteX0" fmla="*/ 17145 w 17144"/>
                        <a:gd name="connsiteY0" fmla="*/ 6667 h 13334"/>
                        <a:gd name="connsiteX1" fmla="*/ 8573 w 17144"/>
                        <a:gd name="connsiteY1" fmla="*/ 13335 h 13334"/>
                        <a:gd name="connsiteX2" fmla="*/ 0 w 17144"/>
                        <a:gd name="connsiteY2" fmla="*/ 6667 h 13334"/>
                        <a:gd name="connsiteX3" fmla="*/ 8573 w 17144"/>
                        <a:gd name="connsiteY3" fmla="*/ 0 h 13334"/>
                        <a:gd name="connsiteX4" fmla="*/ 17145 w 17144"/>
                        <a:gd name="connsiteY4" fmla="*/ 6667 h 13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4" h="13334">
                          <a:moveTo>
                            <a:pt x="17145" y="6667"/>
                          </a:moveTo>
                          <a:cubicBezTo>
                            <a:pt x="17145" y="10350"/>
                            <a:pt x="13307" y="13335"/>
                            <a:pt x="8573" y="13335"/>
                          </a:cubicBezTo>
                          <a:cubicBezTo>
                            <a:pt x="3838" y="13335"/>
                            <a:pt x="0" y="10350"/>
                            <a:pt x="0" y="6667"/>
                          </a:cubicBezTo>
                          <a:cubicBezTo>
                            <a:pt x="0" y="2985"/>
                            <a:pt x="3838" y="0"/>
                            <a:pt x="8573" y="0"/>
                          </a:cubicBezTo>
                          <a:cubicBezTo>
                            <a:pt x="13307" y="0"/>
                            <a:pt x="17145" y="2985"/>
                            <a:pt x="17145" y="66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aphic 3">
                    <a:extLst>
                      <a:ext uri="{FF2B5EF4-FFF2-40B4-BE49-F238E27FC236}">
                        <a16:creationId xmlns:a16="http://schemas.microsoft.com/office/drawing/2014/main" id="{AB315A90-97A1-A63F-4A3B-5946DC6C217C}"/>
                      </a:ext>
                    </a:extLst>
                  </p:cNvPr>
                  <p:cNvGrpSpPr/>
                  <p:nvPr/>
                </p:nvGrpSpPr>
                <p:grpSpPr>
                  <a:xfrm>
                    <a:off x="3954571" y="977018"/>
                    <a:ext cx="4555225" cy="3666943"/>
                    <a:chOff x="4774335" y="213359"/>
                    <a:chExt cx="515890" cy="415290"/>
                  </a:xfrm>
                </p:grpSpPr>
                <p:grpSp>
                  <p:nvGrpSpPr>
                    <p:cNvPr id="21" name="Graphic 3">
                      <a:extLst>
                        <a:ext uri="{FF2B5EF4-FFF2-40B4-BE49-F238E27FC236}">
                          <a16:creationId xmlns:a16="http://schemas.microsoft.com/office/drawing/2014/main" id="{84370398-031D-E5D5-A978-ED961AB84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4335" y="213359"/>
                      <a:ext cx="515890" cy="415290"/>
                      <a:chOff x="4774335" y="213359"/>
                      <a:chExt cx="515890" cy="415290"/>
                    </a:xfrm>
                  </p:grpSpPr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FE863C38-0741-1787-A3F3-588A760E76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0917" y="220671"/>
                        <a:ext cx="502325" cy="401641"/>
                      </a:xfrm>
                      <a:custGeom>
                        <a:avLst/>
                        <a:gdLst>
                          <a:gd name="connsiteX0" fmla="*/ 263523 w 502325"/>
                          <a:gd name="connsiteY0" fmla="*/ 32693 h 401641"/>
                          <a:gd name="connsiteX1" fmla="*/ 33970 w 502325"/>
                          <a:gd name="connsiteY1" fmla="*/ 48886 h 401641"/>
                          <a:gd name="connsiteX2" fmla="*/ 34923 w 502325"/>
                          <a:gd name="connsiteY2" fmla="*/ 289868 h 401641"/>
                          <a:gd name="connsiteX3" fmla="*/ 271143 w 502325"/>
                          <a:gd name="connsiteY3" fmla="*/ 377498 h 401641"/>
                          <a:gd name="connsiteX4" fmla="*/ 473073 w 502325"/>
                          <a:gd name="connsiteY4" fmla="*/ 273676 h 401641"/>
                          <a:gd name="connsiteX5" fmla="*/ 434020 w 502325"/>
                          <a:gd name="connsiteY5" fmla="*/ 15548 h 401641"/>
                          <a:gd name="connsiteX6" fmla="*/ 263523 w 502325"/>
                          <a:gd name="connsiteY6" fmla="*/ 32693 h 401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02325" h="401641">
                            <a:moveTo>
                              <a:pt x="263523" y="32693"/>
                            </a:moveTo>
                            <a:cubicBezTo>
                              <a:pt x="213040" y="-1597"/>
                              <a:pt x="94930" y="-20647"/>
                              <a:pt x="33970" y="48886"/>
                            </a:cubicBezTo>
                            <a:cubicBezTo>
                              <a:pt x="-26989" y="118418"/>
                              <a:pt x="7300" y="238433"/>
                              <a:pt x="34923" y="289868"/>
                            </a:cubicBezTo>
                            <a:cubicBezTo>
                              <a:pt x="62545" y="341303"/>
                              <a:pt x="124458" y="449888"/>
                              <a:pt x="271143" y="377498"/>
                            </a:cubicBezTo>
                            <a:cubicBezTo>
                              <a:pt x="315911" y="404168"/>
                              <a:pt x="401636" y="439411"/>
                              <a:pt x="473073" y="273676"/>
                            </a:cubicBezTo>
                            <a:cubicBezTo>
                              <a:pt x="536891" y="126038"/>
                              <a:pt x="483550" y="43171"/>
                              <a:pt x="434020" y="15548"/>
                            </a:cubicBezTo>
                            <a:cubicBezTo>
                              <a:pt x="391158" y="-8264"/>
                              <a:pt x="320673" y="-6359"/>
                              <a:pt x="263523" y="32693"/>
                            </a:cubicBezTo>
                            <a:close/>
                          </a:path>
                        </a:pathLst>
                      </a:custGeom>
                      <a:solidFill>
                        <a:srgbClr val="D9161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3F4AE7F9-1EBD-BDA7-1553-222C953919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74335" y="213359"/>
                        <a:ext cx="515890" cy="415290"/>
                      </a:xfrm>
                      <a:custGeom>
                        <a:avLst/>
                        <a:gdLst>
                          <a:gd name="connsiteX0" fmla="*/ 187237 w 515890"/>
                          <a:gd name="connsiteY0" fmla="*/ 415290 h 415290"/>
                          <a:gd name="connsiteX1" fmla="*/ 35790 w 515890"/>
                          <a:gd name="connsiteY1" fmla="*/ 300038 h 415290"/>
                          <a:gd name="connsiteX2" fmla="*/ 35790 w 515890"/>
                          <a:gd name="connsiteY2" fmla="*/ 51435 h 415290"/>
                          <a:gd name="connsiteX3" fmla="*/ 158662 w 515890"/>
                          <a:gd name="connsiteY3" fmla="*/ 1905 h 415290"/>
                          <a:gd name="connsiteX4" fmla="*/ 271057 w 515890"/>
                          <a:gd name="connsiteY4" fmla="*/ 31433 h 415290"/>
                          <a:gd name="connsiteX5" fmla="*/ 374880 w 515890"/>
                          <a:gd name="connsiteY5" fmla="*/ 0 h 415290"/>
                          <a:gd name="connsiteX6" fmla="*/ 444412 w 515890"/>
                          <a:gd name="connsiteY6" fmla="*/ 17145 h 415290"/>
                          <a:gd name="connsiteX7" fmla="*/ 486322 w 515890"/>
                          <a:gd name="connsiteY7" fmla="*/ 283845 h 415290"/>
                          <a:gd name="connsiteX8" fmla="*/ 348210 w 515890"/>
                          <a:gd name="connsiteY8" fmla="*/ 414338 h 415290"/>
                          <a:gd name="connsiteX9" fmla="*/ 348210 w 515890"/>
                          <a:gd name="connsiteY9" fmla="*/ 414338 h 415290"/>
                          <a:gd name="connsiteX10" fmla="*/ 277724 w 515890"/>
                          <a:gd name="connsiteY10" fmla="*/ 392430 h 415290"/>
                          <a:gd name="connsiteX11" fmla="*/ 187237 w 515890"/>
                          <a:gd name="connsiteY11" fmla="*/ 415290 h 415290"/>
                          <a:gd name="connsiteX12" fmla="*/ 157710 w 515890"/>
                          <a:gd name="connsiteY12" fmla="*/ 16193 h 415290"/>
                          <a:gd name="connsiteX13" fmla="*/ 45315 w 515890"/>
                          <a:gd name="connsiteY13" fmla="*/ 60960 h 415290"/>
                          <a:gd name="connsiteX14" fmla="*/ 47220 w 515890"/>
                          <a:gd name="connsiteY14" fmla="*/ 294323 h 415290"/>
                          <a:gd name="connsiteX15" fmla="*/ 187237 w 515890"/>
                          <a:gd name="connsiteY15" fmla="*/ 402908 h 415290"/>
                          <a:gd name="connsiteX16" fmla="*/ 274867 w 515890"/>
                          <a:gd name="connsiteY16" fmla="*/ 379095 h 415290"/>
                          <a:gd name="connsiteX17" fmla="*/ 281535 w 515890"/>
                          <a:gd name="connsiteY17" fmla="*/ 379095 h 415290"/>
                          <a:gd name="connsiteX18" fmla="*/ 348210 w 515890"/>
                          <a:gd name="connsiteY18" fmla="*/ 401003 h 415290"/>
                          <a:gd name="connsiteX19" fmla="*/ 473940 w 515890"/>
                          <a:gd name="connsiteY19" fmla="*/ 279083 h 415290"/>
                          <a:gd name="connsiteX20" fmla="*/ 438697 w 515890"/>
                          <a:gd name="connsiteY20" fmla="*/ 30480 h 415290"/>
                          <a:gd name="connsiteX21" fmla="*/ 375832 w 515890"/>
                          <a:gd name="connsiteY21" fmla="*/ 15240 h 415290"/>
                          <a:gd name="connsiteX22" fmla="*/ 275820 w 515890"/>
                          <a:gd name="connsiteY22" fmla="*/ 46673 h 415290"/>
                          <a:gd name="connsiteX23" fmla="*/ 268199 w 515890"/>
                          <a:gd name="connsiteY23" fmla="*/ 46673 h 415290"/>
                          <a:gd name="connsiteX24" fmla="*/ 157710 w 515890"/>
                          <a:gd name="connsiteY24" fmla="*/ 16193 h 4152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5890" h="415290">
                            <a:moveTo>
                              <a:pt x="187237" y="415290"/>
                            </a:moveTo>
                            <a:cubicBezTo>
                              <a:pt x="97702" y="415290"/>
                              <a:pt x="53887" y="334328"/>
                              <a:pt x="35790" y="300038"/>
                            </a:cubicBezTo>
                            <a:cubicBezTo>
                              <a:pt x="3405" y="240030"/>
                              <a:pt x="-25170" y="120015"/>
                              <a:pt x="35790" y="51435"/>
                            </a:cubicBezTo>
                            <a:cubicBezTo>
                              <a:pt x="71985" y="10478"/>
                              <a:pt x="122467" y="1905"/>
                              <a:pt x="158662" y="1905"/>
                            </a:cubicBezTo>
                            <a:cubicBezTo>
                              <a:pt x="198667" y="1905"/>
                              <a:pt x="242482" y="13335"/>
                              <a:pt x="271057" y="31433"/>
                            </a:cubicBezTo>
                            <a:cubicBezTo>
                              <a:pt x="302490" y="11430"/>
                              <a:pt x="338685" y="0"/>
                              <a:pt x="374880" y="0"/>
                            </a:cubicBezTo>
                            <a:cubicBezTo>
                              <a:pt x="400597" y="0"/>
                              <a:pt x="425362" y="5715"/>
                              <a:pt x="444412" y="17145"/>
                            </a:cubicBezTo>
                            <a:cubicBezTo>
                              <a:pt x="502515" y="49530"/>
                              <a:pt x="548235" y="139065"/>
                              <a:pt x="486322" y="283845"/>
                            </a:cubicBezTo>
                            <a:cubicBezTo>
                              <a:pt x="449174" y="370523"/>
                              <a:pt x="402502" y="414338"/>
                              <a:pt x="348210" y="414338"/>
                            </a:cubicBezTo>
                            <a:cubicBezTo>
                              <a:pt x="348210" y="414338"/>
                              <a:pt x="348210" y="414338"/>
                              <a:pt x="348210" y="414338"/>
                            </a:cubicBezTo>
                            <a:cubicBezTo>
                              <a:pt x="320587" y="414338"/>
                              <a:pt x="294870" y="402908"/>
                              <a:pt x="277724" y="392430"/>
                            </a:cubicBezTo>
                            <a:cubicBezTo>
                              <a:pt x="245340" y="407670"/>
                              <a:pt x="214860" y="415290"/>
                              <a:pt x="187237" y="415290"/>
                            </a:cubicBezTo>
                            <a:close/>
                            <a:moveTo>
                              <a:pt x="157710" y="16193"/>
                            </a:moveTo>
                            <a:cubicBezTo>
                              <a:pt x="124372" y="16193"/>
                              <a:pt x="77699" y="23813"/>
                              <a:pt x="45315" y="60960"/>
                            </a:cubicBezTo>
                            <a:cubicBezTo>
                              <a:pt x="-10883" y="124778"/>
                              <a:pt x="16740" y="238125"/>
                              <a:pt x="47220" y="294323"/>
                            </a:cubicBezTo>
                            <a:cubicBezTo>
                              <a:pt x="66270" y="329565"/>
                              <a:pt x="105322" y="402908"/>
                              <a:pt x="187237" y="402908"/>
                            </a:cubicBezTo>
                            <a:cubicBezTo>
                              <a:pt x="213907" y="402908"/>
                              <a:pt x="243435" y="395288"/>
                              <a:pt x="274867" y="379095"/>
                            </a:cubicBezTo>
                            <a:cubicBezTo>
                              <a:pt x="276772" y="378143"/>
                              <a:pt x="279630" y="378143"/>
                              <a:pt x="281535" y="379095"/>
                            </a:cubicBezTo>
                            <a:cubicBezTo>
                              <a:pt x="297727" y="388620"/>
                              <a:pt x="321540" y="401003"/>
                              <a:pt x="348210" y="401003"/>
                            </a:cubicBezTo>
                            <a:cubicBezTo>
                              <a:pt x="396787" y="401003"/>
                              <a:pt x="438697" y="360045"/>
                              <a:pt x="473940" y="279083"/>
                            </a:cubicBezTo>
                            <a:cubicBezTo>
                              <a:pt x="532995" y="142875"/>
                              <a:pt x="492037" y="60008"/>
                              <a:pt x="438697" y="30480"/>
                            </a:cubicBezTo>
                            <a:cubicBezTo>
                              <a:pt x="421552" y="20955"/>
                              <a:pt x="399645" y="15240"/>
                              <a:pt x="375832" y="15240"/>
                            </a:cubicBezTo>
                            <a:cubicBezTo>
                              <a:pt x="341542" y="15240"/>
                              <a:pt x="305347" y="26670"/>
                              <a:pt x="275820" y="46673"/>
                            </a:cubicBezTo>
                            <a:cubicBezTo>
                              <a:pt x="273915" y="48578"/>
                              <a:pt x="270105" y="48578"/>
                              <a:pt x="268199" y="46673"/>
                            </a:cubicBezTo>
                            <a:cubicBezTo>
                              <a:pt x="240577" y="27623"/>
                              <a:pt x="197715" y="16193"/>
                              <a:pt x="157710" y="16193"/>
                            </a:cubicBezTo>
                            <a:close/>
                          </a:path>
                        </a:pathLst>
                      </a:custGeom>
                      <a:solidFill>
                        <a:srgbClr val="80060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4982A189-301C-FDF3-DBDF-854F3FBD7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174" y="245147"/>
                      <a:ext cx="412803" cy="322770"/>
                    </a:xfrm>
                    <a:custGeom>
                      <a:avLst/>
                      <a:gdLst>
                        <a:gd name="connsiteX0" fmla="*/ 157213 w 412803"/>
                        <a:gd name="connsiteY0" fmla="*/ 12979 h 322770"/>
                        <a:gd name="connsiteX1" fmla="*/ 23863 w 412803"/>
                        <a:gd name="connsiteY1" fmla="*/ 32029 h 322770"/>
                        <a:gd name="connsiteX2" fmla="*/ 112446 w 412803"/>
                        <a:gd name="connsiteY2" fmla="*/ 315874 h 322770"/>
                        <a:gd name="connsiteX3" fmla="*/ 212458 w 412803"/>
                        <a:gd name="connsiteY3" fmla="*/ 313017 h 322770"/>
                        <a:gd name="connsiteX4" fmla="*/ 305804 w 412803"/>
                        <a:gd name="connsiteY4" fmla="*/ 315874 h 322770"/>
                        <a:gd name="connsiteX5" fmla="*/ 394386 w 412803"/>
                        <a:gd name="connsiteY5" fmla="*/ 211099 h 322770"/>
                        <a:gd name="connsiteX6" fmla="*/ 341046 w 412803"/>
                        <a:gd name="connsiteY6" fmla="*/ 7264 h 322770"/>
                        <a:gd name="connsiteX7" fmla="*/ 262941 w 412803"/>
                        <a:gd name="connsiteY7" fmla="*/ 28219 h 322770"/>
                        <a:gd name="connsiteX8" fmla="*/ 157213 w 412803"/>
                        <a:gd name="connsiteY8" fmla="*/ 12979 h 322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12803" h="322770">
                          <a:moveTo>
                            <a:pt x="157213" y="12979"/>
                          </a:moveTo>
                          <a:cubicBezTo>
                            <a:pt x="137211" y="1549"/>
                            <a:pt x="66726" y="-16548"/>
                            <a:pt x="23863" y="32029"/>
                          </a:cubicBezTo>
                          <a:cubicBezTo>
                            <a:pt x="-18999" y="80607"/>
                            <a:pt x="-12332" y="268249"/>
                            <a:pt x="112446" y="315874"/>
                          </a:cubicBezTo>
                          <a:cubicBezTo>
                            <a:pt x="158166" y="333019"/>
                            <a:pt x="185788" y="311112"/>
                            <a:pt x="212458" y="313017"/>
                          </a:cubicBezTo>
                          <a:cubicBezTo>
                            <a:pt x="240081" y="314922"/>
                            <a:pt x="268656" y="332067"/>
                            <a:pt x="305804" y="315874"/>
                          </a:cubicBezTo>
                          <a:cubicBezTo>
                            <a:pt x="345808" y="297777"/>
                            <a:pt x="368668" y="269202"/>
                            <a:pt x="394386" y="211099"/>
                          </a:cubicBezTo>
                          <a:cubicBezTo>
                            <a:pt x="440106" y="109182"/>
                            <a:pt x="392481" y="19647"/>
                            <a:pt x="341046" y="7264"/>
                          </a:cubicBezTo>
                          <a:cubicBezTo>
                            <a:pt x="305804" y="-1308"/>
                            <a:pt x="285801" y="19647"/>
                            <a:pt x="262941" y="28219"/>
                          </a:cubicBezTo>
                          <a:cubicBezTo>
                            <a:pt x="240081" y="37744"/>
                            <a:pt x="203886" y="38697"/>
                            <a:pt x="157213" y="12979"/>
                          </a:cubicBezTo>
                          <a:close/>
                        </a:path>
                      </a:pathLst>
                    </a:custGeom>
                    <a:solidFill>
                      <a:srgbClr val="FF262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" name="Freeform: Shape 22">
                      <a:extLst>
                        <a:ext uri="{FF2B5EF4-FFF2-40B4-BE49-F238E27FC236}">
                          <a16:creationId xmlns:a16="http://schemas.microsoft.com/office/drawing/2014/main" id="{8A9C3D0F-E085-4E60-6C14-A6343BE8F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41570" y="380999"/>
                      <a:ext cx="49529" cy="66675"/>
                    </a:xfrm>
                    <a:custGeom>
                      <a:avLst/>
                      <a:gdLst>
                        <a:gd name="connsiteX0" fmla="*/ 49530 w 49529"/>
                        <a:gd name="connsiteY0" fmla="*/ 33338 h 66675"/>
                        <a:gd name="connsiteX1" fmla="*/ 24765 w 49529"/>
                        <a:gd name="connsiteY1" fmla="*/ 66675 h 66675"/>
                        <a:gd name="connsiteX2" fmla="*/ 0 w 49529"/>
                        <a:gd name="connsiteY2" fmla="*/ 33338 h 66675"/>
                        <a:gd name="connsiteX3" fmla="*/ 24765 w 49529"/>
                        <a:gd name="connsiteY3" fmla="*/ 0 h 66675"/>
                        <a:gd name="connsiteX4" fmla="*/ 49530 w 49529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529" h="66675">
                          <a:moveTo>
                            <a:pt x="49530" y="33338"/>
                          </a:moveTo>
                          <a:cubicBezTo>
                            <a:pt x="49530" y="51749"/>
                            <a:pt x="38442" y="66675"/>
                            <a:pt x="24765" y="66675"/>
                          </a:cubicBezTo>
                          <a:cubicBezTo>
                            <a:pt x="1108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11088" y="0"/>
                            <a:pt x="24765" y="0"/>
                          </a:cubicBezTo>
                          <a:cubicBezTo>
                            <a:pt x="38442" y="0"/>
                            <a:pt x="49530" y="14926"/>
                            <a:pt x="49530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EB52790C-3451-0464-2BD0-B5FE8DF05AAB}"/>
                        </a:ext>
                      </a:extLst>
                    </p:cNvPr>
                    <p:cNvSpPr/>
                    <p:nvPr/>
                  </p:nvSpPr>
                  <p:spPr>
                    <a:xfrm rot="1185681">
                      <a:off x="4951946" y="386913"/>
                      <a:ext cx="20954" cy="30479"/>
                    </a:xfrm>
                    <a:custGeom>
                      <a:avLst/>
                      <a:gdLst>
                        <a:gd name="connsiteX0" fmla="*/ 20955 w 20954"/>
                        <a:gd name="connsiteY0" fmla="*/ 15240 h 30479"/>
                        <a:gd name="connsiteX1" fmla="*/ 10477 w 20954"/>
                        <a:gd name="connsiteY1" fmla="*/ 30480 h 30479"/>
                        <a:gd name="connsiteX2" fmla="*/ 0 w 20954"/>
                        <a:gd name="connsiteY2" fmla="*/ 15240 h 30479"/>
                        <a:gd name="connsiteX3" fmla="*/ 10477 w 20954"/>
                        <a:gd name="connsiteY3" fmla="*/ 0 h 30479"/>
                        <a:gd name="connsiteX4" fmla="*/ 20955 w 20954"/>
                        <a:gd name="connsiteY4" fmla="*/ 15240 h 30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4" h="30479">
                          <a:moveTo>
                            <a:pt x="20955" y="15240"/>
                          </a:moveTo>
                          <a:cubicBezTo>
                            <a:pt x="20955" y="23657"/>
                            <a:pt x="16264" y="30480"/>
                            <a:pt x="10477" y="30480"/>
                          </a:cubicBezTo>
                          <a:cubicBezTo>
                            <a:pt x="4691" y="30480"/>
                            <a:pt x="0" y="23657"/>
                            <a:pt x="0" y="15240"/>
                          </a:cubicBezTo>
                          <a:cubicBezTo>
                            <a:pt x="0" y="6823"/>
                            <a:pt x="4691" y="0"/>
                            <a:pt x="10477" y="0"/>
                          </a:cubicBezTo>
                          <a:cubicBezTo>
                            <a:pt x="16264" y="0"/>
                            <a:pt x="20955" y="6823"/>
                            <a:pt x="20955" y="152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FA3D2957-3DCD-1B82-0A97-D84137019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8234" y="434640"/>
                      <a:ext cx="52387" cy="26369"/>
                    </a:xfrm>
                    <a:custGeom>
                      <a:avLst/>
                      <a:gdLst>
                        <a:gd name="connsiteX0" fmla="*/ 0 w 52387"/>
                        <a:gd name="connsiteY0" fmla="*/ 6367 h 26369"/>
                        <a:gd name="connsiteX1" fmla="*/ 52388 w 52387"/>
                        <a:gd name="connsiteY1" fmla="*/ 26369 h 26369"/>
                        <a:gd name="connsiteX2" fmla="*/ 0 w 52387"/>
                        <a:gd name="connsiteY2" fmla="*/ 6367 h 26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2387" h="26369">
                          <a:moveTo>
                            <a:pt x="0" y="6367"/>
                          </a:moveTo>
                          <a:cubicBezTo>
                            <a:pt x="15240" y="5414"/>
                            <a:pt x="39053" y="13034"/>
                            <a:pt x="52388" y="26369"/>
                          </a:cubicBezTo>
                          <a:cubicBezTo>
                            <a:pt x="48578" y="5414"/>
                            <a:pt x="18098" y="-8873"/>
                            <a:pt x="0" y="6367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07159769-722D-2AA0-A855-132D634EA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5880" y="373379"/>
                      <a:ext cx="43815" cy="66675"/>
                    </a:xfrm>
                    <a:custGeom>
                      <a:avLst/>
                      <a:gdLst>
                        <a:gd name="connsiteX0" fmla="*/ 43815 w 43815"/>
                        <a:gd name="connsiteY0" fmla="*/ 33338 h 66675"/>
                        <a:gd name="connsiteX1" fmla="*/ 21908 w 43815"/>
                        <a:gd name="connsiteY1" fmla="*/ 66675 h 66675"/>
                        <a:gd name="connsiteX2" fmla="*/ 0 w 43815"/>
                        <a:gd name="connsiteY2" fmla="*/ 33338 h 66675"/>
                        <a:gd name="connsiteX3" fmla="*/ 21908 w 43815"/>
                        <a:gd name="connsiteY3" fmla="*/ 0 h 66675"/>
                        <a:gd name="connsiteX4" fmla="*/ 43815 w 43815"/>
                        <a:gd name="connsiteY4" fmla="*/ 33338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15" h="66675">
                          <a:moveTo>
                            <a:pt x="43815" y="33338"/>
                          </a:moveTo>
                          <a:cubicBezTo>
                            <a:pt x="43815" y="51749"/>
                            <a:pt x="34007" y="66675"/>
                            <a:pt x="21908" y="66675"/>
                          </a:cubicBezTo>
                          <a:cubicBezTo>
                            <a:pt x="9808" y="66675"/>
                            <a:pt x="0" y="51749"/>
                            <a:pt x="0" y="33338"/>
                          </a:cubicBezTo>
                          <a:cubicBezTo>
                            <a:pt x="0" y="14926"/>
                            <a:pt x="9808" y="0"/>
                            <a:pt x="21908" y="0"/>
                          </a:cubicBezTo>
                          <a:cubicBezTo>
                            <a:pt x="34007" y="0"/>
                            <a:pt x="43815" y="14926"/>
                            <a:pt x="43815" y="3333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782CCAF7-A4E2-9CB2-AAF0-DA23105E48B4}"/>
                        </a:ext>
                      </a:extLst>
                    </p:cNvPr>
                    <p:cNvSpPr/>
                    <p:nvPr/>
                  </p:nvSpPr>
                  <p:spPr>
                    <a:xfrm rot="-10046296">
                      <a:off x="5143463" y="381554"/>
                      <a:ext cx="19050" cy="28576"/>
                    </a:xfrm>
                    <a:custGeom>
                      <a:avLst/>
                      <a:gdLst>
                        <a:gd name="connsiteX0" fmla="*/ 19051 w 19050"/>
                        <a:gd name="connsiteY0" fmla="*/ 14288 h 28576"/>
                        <a:gd name="connsiteX1" fmla="*/ 9525 w 19050"/>
                        <a:gd name="connsiteY1" fmla="*/ 28576 h 28576"/>
                        <a:gd name="connsiteX2" fmla="*/ 0 w 19050"/>
                        <a:gd name="connsiteY2" fmla="*/ 14288 h 28576"/>
                        <a:gd name="connsiteX3" fmla="*/ 9525 w 19050"/>
                        <a:gd name="connsiteY3" fmla="*/ 0 h 28576"/>
                        <a:gd name="connsiteX4" fmla="*/ 19051 w 19050"/>
                        <a:gd name="connsiteY4" fmla="*/ 14288 h 28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28576">
                          <a:moveTo>
                            <a:pt x="19051" y="14288"/>
                          </a:moveTo>
                          <a:cubicBezTo>
                            <a:pt x="19051" y="22179"/>
                            <a:pt x="14786" y="28576"/>
                            <a:pt x="9525" y="28576"/>
                          </a:cubicBezTo>
                          <a:cubicBezTo>
                            <a:pt x="4265" y="28576"/>
                            <a:pt x="0" y="22179"/>
                            <a:pt x="0" y="14288"/>
                          </a:cubicBezTo>
                          <a:cubicBezTo>
                            <a:pt x="0" y="6397"/>
                            <a:pt x="4265" y="0"/>
                            <a:pt x="9525" y="0"/>
                          </a:cubicBezTo>
                          <a:cubicBezTo>
                            <a:pt x="14786" y="0"/>
                            <a:pt x="19051" y="6397"/>
                            <a:pt x="19051" y="1428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592B73E3-2796-5581-F1A0-CD0AD0C93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5404" y="428176"/>
                      <a:ext cx="43815" cy="25213"/>
                    </a:xfrm>
                    <a:custGeom>
                      <a:avLst/>
                      <a:gdLst>
                        <a:gd name="connsiteX0" fmla="*/ 43815 w 43815"/>
                        <a:gd name="connsiteY0" fmla="*/ 5211 h 25213"/>
                        <a:gd name="connsiteX1" fmla="*/ 0 w 43815"/>
                        <a:gd name="connsiteY1" fmla="*/ 25213 h 25213"/>
                        <a:gd name="connsiteX2" fmla="*/ 43815 w 43815"/>
                        <a:gd name="connsiteY2" fmla="*/ 5211 h 25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815" h="25213">
                          <a:moveTo>
                            <a:pt x="43815" y="5211"/>
                          </a:moveTo>
                          <a:cubicBezTo>
                            <a:pt x="32385" y="5211"/>
                            <a:pt x="12383" y="12831"/>
                            <a:pt x="0" y="25213"/>
                          </a:cubicBezTo>
                          <a:cubicBezTo>
                            <a:pt x="1905" y="6163"/>
                            <a:pt x="28575" y="-8124"/>
                            <a:pt x="43815" y="5211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C8DE897C-FB46-995A-C834-1BD4BFEAE1ED}"/>
                        </a:ext>
                      </a:extLst>
                    </p:cNvPr>
                    <p:cNvSpPr/>
                    <p:nvPr/>
                  </p:nvSpPr>
                  <p:spPr>
                    <a:xfrm rot="403494">
                      <a:off x="4929165" y="448707"/>
                      <a:ext cx="15239" cy="11429"/>
                    </a:xfrm>
                    <a:custGeom>
                      <a:avLst/>
                      <a:gdLst>
                        <a:gd name="connsiteX0" fmla="*/ 15240 w 15239"/>
                        <a:gd name="connsiteY0" fmla="*/ 5715 h 11429"/>
                        <a:gd name="connsiteX1" fmla="*/ 7620 w 15239"/>
                        <a:gd name="connsiteY1" fmla="*/ 11430 h 11429"/>
                        <a:gd name="connsiteX2" fmla="*/ 0 w 15239"/>
                        <a:gd name="connsiteY2" fmla="*/ 5715 h 11429"/>
                        <a:gd name="connsiteX3" fmla="*/ 7620 w 15239"/>
                        <a:gd name="connsiteY3" fmla="*/ 0 h 11429"/>
                        <a:gd name="connsiteX4" fmla="*/ 15240 w 15239"/>
                        <a:gd name="connsiteY4" fmla="*/ 5715 h 11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39" h="11429">
                          <a:moveTo>
                            <a:pt x="15240" y="5715"/>
                          </a:moveTo>
                          <a:cubicBezTo>
                            <a:pt x="15240" y="8871"/>
                            <a:pt x="11828" y="11430"/>
                            <a:pt x="7620" y="11430"/>
                          </a:cubicBezTo>
                          <a:cubicBezTo>
                            <a:pt x="3411" y="11430"/>
                            <a:pt x="0" y="8871"/>
                            <a:pt x="0" y="5715"/>
                          </a:cubicBezTo>
                          <a:cubicBezTo>
                            <a:pt x="0" y="2559"/>
                            <a:pt x="3411" y="0"/>
                            <a:pt x="7620" y="0"/>
                          </a:cubicBezTo>
                          <a:cubicBezTo>
                            <a:pt x="11828" y="0"/>
                            <a:pt x="15240" y="2559"/>
                            <a:pt x="15240" y="57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2F3F369F-AACF-6E20-AB65-5479AD324950}"/>
                        </a:ext>
                      </a:extLst>
                    </p:cNvPr>
                    <p:cNvSpPr/>
                    <p:nvPr/>
                  </p:nvSpPr>
                  <p:spPr>
                    <a:xfrm rot="-847344">
                      <a:off x="5176910" y="441961"/>
                      <a:ext cx="15240" cy="9525"/>
                    </a:xfrm>
                    <a:custGeom>
                      <a:avLst/>
                      <a:gdLst>
                        <a:gd name="connsiteX0" fmla="*/ 15240 w 15240"/>
                        <a:gd name="connsiteY0" fmla="*/ 4763 h 9525"/>
                        <a:gd name="connsiteX1" fmla="*/ 7620 w 15240"/>
                        <a:gd name="connsiteY1" fmla="*/ 9525 h 9525"/>
                        <a:gd name="connsiteX2" fmla="*/ 0 w 15240"/>
                        <a:gd name="connsiteY2" fmla="*/ 4763 h 9525"/>
                        <a:gd name="connsiteX3" fmla="*/ 7620 w 15240"/>
                        <a:gd name="connsiteY3" fmla="*/ 0 h 9525"/>
                        <a:gd name="connsiteX4" fmla="*/ 15240 w 15240"/>
                        <a:gd name="connsiteY4" fmla="*/ 4763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240" h="9525">
                          <a:moveTo>
                            <a:pt x="15240" y="4763"/>
                          </a:moveTo>
                          <a:cubicBezTo>
                            <a:pt x="15240" y="7393"/>
                            <a:pt x="11829" y="9525"/>
                            <a:pt x="7620" y="9525"/>
                          </a:cubicBezTo>
                          <a:cubicBezTo>
                            <a:pt x="3412" y="9525"/>
                            <a:pt x="0" y="7393"/>
                            <a:pt x="0" y="4763"/>
                          </a:cubicBezTo>
                          <a:cubicBezTo>
                            <a:pt x="0" y="2132"/>
                            <a:pt x="3412" y="0"/>
                            <a:pt x="7620" y="0"/>
                          </a:cubicBezTo>
                          <a:cubicBezTo>
                            <a:pt x="11829" y="0"/>
                            <a:pt x="15240" y="2132"/>
                            <a:pt x="15240" y="476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D656D02D-8E72-182E-D4DF-55531B98DF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846" y="479806"/>
                      <a:ext cx="124554" cy="38353"/>
                    </a:xfrm>
                    <a:custGeom>
                      <a:avLst/>
                      <a:gdLst>
                        <a:gd name="connsiteX0" fmla="*/ 67881 w 124554"/>
                        <a:gd name="connsiteY0" fmla="*/ 38353 h 38353"/>
                        <a:gd name="connsiteX1" fmla="*/ 37401 w 124554"/>
                        <a:gd name="connsiteY1" fmla="*/ 34543 h 38353"/>
                        <a:gd name="connsiteX2" fmla="*/ 253 w 124554"/>
                        <a:gd name="connsiteY2" fmla="*/ 5016 h 38353"/>
                        <a:gd name="connsiteX3" fmla="*/ 3111 w 124554"/>
                        <a:gd name="connsiteY3" fmla="*/ 253 h 38353"/>
                        <a:gd name="connsiteX4" fmla="*/ 7873 w 124554"/>
                        <a:gd name="connsiteY4" fmla="*/ 3111 h 38353"/>
                        <a:gd name="connsiteX5" fmla="*/ 39306 w 124554"/>
                        <a:gd name="connsiteY5" fmla="*/ 25971 h 38353"/>
                        <a:gd name="connsiteX6" fmla="*/ 117411 w 124554"/>
                        <a:gd name="connsiteY6" fmla="*/ 12636 h 38353"/>
                        <a:gd name="connsiteX7" fmla="*/ 123126 w 124554"/>
                        <a:gd name="connsiteY7" fmla="*/ 12636 h 38353"/>
                        <a:gd name="connsiteX8" fmla="*/ 123126 w 124554"/>
                        <a:gd name="connsiteY8" fmla="*/ 18351 h 38353"/>
                        <a:gd name="connsiteX9" fmla="*/ 67881 w 124554"/>
                        <a:gd name="connsiteY9" fmla="*/ 38353 h 38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554" h="38353">
                          <a:moveTo>
                            <a:pt x="67881" y="38353"/>
                          </a:moveTo>
                          <a:cubicBezTo>
                            <a:pt x="57403" y="38353"/>
                            <a:pt x="46926" y="36448"/>
                            <a:pt x="37401" y="34543"/>
                          </a:cubicBezTo>
                          <a:cubicBezTo>
                            <a:pt x="17398" y="28828"/>
                            <a:pt x="3111" y="18351"/>
                            <a:pt x="253" y="5016"/>
                          </a:cubicBezTo>
                          <a:cubicBezTo>
                            <a:pt x="-699" y="3111"/>
                            <a:pt x="1206" y="253"/>
                            <a:pt x="3111" y="253"/>
                          </a:cubicBezTo>
                          <a:cubicBezTo>
                            <a:pt x="5016" y="-699"/>
                            <a:pt x="7873" y="1206"/>
                            <a:pt x="7873" y="3111"/>
                          </a:cubicBezTo>
                          <a:cubicBezTo>
                            <a:pt x="9778" y="12636"/>
                            <a:pt x="22161" y="21208"/>
                            <a:pt x="39306" y="25971"/>
                          </a:cubicBezTo>
                          <a:cubicBezTo>
                            <a:pt x="64071" y="32638"/>
                            <a:pt x="99313" y="30733"/>
                            <a:pt x="117411" y="12636"/>
                          </a:cubicBezTo>
                          <a:cubicBezTo>
                            <a:pt x="119316" y="10731"/>
                            <a:pt x="121221" y="10731"/>
                            <a:pt x="123126" y="12636"/>
                          </a:cubicBezTo>
                          <a:cubicBezTo>
                            <a:pt x="125031" y="14541"/>
                            <a:pt x="125031" y="16446"/>
                            <a:pt x="123126" y="18351"/>
                          </a:cubicBezTo>
                          <a:cubicBezTo>
                            <a:pt x="109791" y="32638"/>
                            <a:pt x="88836" y="38353"/>
                            <a:pt x="67881" y="38353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077D033B-F72B-9570-FA5D-6421397692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33950" y="327239"/>
                      <a:ext cx="71437" cy="27090"/>
                    </a:xfrm>
                    <a:custGeom>
                      <a:avLst/>
                      <a:gdLst>
                        <a:gd name="connsiteX0" fmla="*/ 0 w 71437"/>
                        <a:gd name="connsiteY0" fmla="*/ 14708 h 27090"/>
                        <a:gd name="connsiteX1" fmla="*/ 71438 w 71437"/>
                        <a:gd name="connsiteY1" fmla="*/ 27090 h 27090"/>
                        <a:gd name="connsiteX2" fmla="*/ 0 w 71437"/>
                        <a:gd name="connsiteY2" fmla="*/ 14708 h 270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437" h="27090">
                          <a:moveTo>
                            <a:pt x="0" y="14708"/>
                          </a:moveTo>
                          <a:cubicBezTo>
                            <a:pt x="12383" y="10898"/>
                            <a:pt x="51435" y="8993"/>
                            <a:pt x="71438" y="27090"/>
                          </a:cubicBezTo>
                          <a:cubicBezTo>
                            <a:pt x="67628" y="-532"/>
                            <a:pt x="28575" y="-11010"/>
                            <a:pt x="0" y="1470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A502B16C-8E20-5A1A-6477-750D8FCCA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5402" y="328474"/>
                      <a:ext cx="62864" cy="25855"/>
                    </a:xfrm>
                    <a:custGeom>
                      <a:avLst/>
                      <a:gdLst>
                        <a:gd name="connsiteX0" fmla="*/ 62865 w 62864"/>
                        <a:gd name="connsiteY0" fmla="*/ 13473 h 25855"/>
                        <a:gd name="connsiteX1" fmla="*/ 0 w 62864"/>
                        <a:gd name="connsiteY1" fmla="*/ 25855 h 25855"/>
                        <a:gd name="connsiteX2" fmla="*/ 62865 w 62864"/>
                        <a:gd name="connsiteY2" fmla="*/ 13473 h 25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864" h="25855">
                          <a:moveTo>
                            <a:pt x="62865" y="13473"/>
                          </a:moveTo>
                          <a:cubicBezTo>
                            <a:pt x="52388" y="9663"/>
                            <a:pt x="18097" y="7758"/>
                            <a:pt x="0" y="25855"/>
                          </a:cubicBezTo>
                          <a:cubicBezTo>
                            <a:pt x="2857" y="-1767"/>
                            <a:pt x="40957" y="-9387"/>
                            <a:pt x="62865" y="13473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799D1899-CB3B-2CAF-20F7-38755801B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62" y="247292"/>
                      <a:ext cx="50839" cy="18454"/>
                    </a:xfrm>
                    <a:custGeom>
                      <a:avLst/>
                      <a:gdLst>
                        <a:gd name="connsiteX0" fmla="*/ 10835 w 50839"/>
                        <a:gd name="connsiteY0" fmla="*/ 1310 h 18454"/>
                        <a:gd name="connsiteX1" fmla="*/ 16550 w 50839"/>
                        <a:gd name="connsiteY1" fmla="*/ 5120 h 18454"/>
                        <a:gd name="connsiteX2" fmla="*/ 19407 w 50839"/>
                        <a:gd name="connsiteY2" fmla="*/ 7025 h 18454"/>
                        <a:gd name="connsiteX3" fmla="*/ 22265 w 50839"/>
                        <a:gd name="connsiteY3" fmla="*/ 8930 h 18454"/>
                        <a:gd name="connsiteX4" fmla="*/ 26075 w 50839"/>
                        <a:gd name="connsiteY4" fmla="*/ 10835 h 18454"/>
                        <a:gd name="connsiteX5" fmla="*/ 29885 w 50839"/>
                        <a:gd name="connsiteY5" fmla="*/ 12740 h 18454"/>
                        <a:gd name="connsiteX6" fmla="*/ 33695 w 50839"/>
                        <a:gd name="connsiteY6" fmla="*/ 13692 h 18454"/>
                        <a:gd name="connsiteX7" fmla="*/ 37505 w 50839"/>
                        <a:gd name="connsiteY7" fmla="*/ 13692 h 18454"/>
                        <a:gd name="connsiteX8" fmla="*/ 44172 w 50839"/>
                        <a:gd name="connsiteY8" fmla="*/ 13692 h 18454"/>
                        <a:gd name="connsiteX9" fmla="*/ 50840 w 50839"/>
                        <a:gd name="connsiteY9" fmla="*/ 12740 h 18454"/>
                        <a:gd name="connsiteX10" fmla="*/ 44172 w 50839"/>
                        <a:gd name="connsiteY10" fmla="*/ 15597 h 18454"/>
                        <a:gd name="connsiteX11" fmla="*/ 36552 w 50839"/>
                        <a:gd name="connsiteY11" fmla="*/ 17502 h 18454"/>
                        <a:gd name="connsiteX12" fmla="*/ 31790 w 50839"/>
                        <a:gd name="connsiteY12" fmla="*/ 18455 h 18454"/>
                        <a:gd name="connsiteX13" fmla="*/ 27027 w 50839"/>
                        <a:gd name="connsiteY13" fmla="*/ 18455 h 18454"/>
                        <a:gd name="connsiteX14" fmla="*/ 22265 w 50839"/>
                        <a:gd name="connsiteY14" fmla="*/ 17502 h 18454"/>
                        <a:gd name="connsiteX15" fmla="*/ 17502 w 50839"/>
                        <a:gd name="connsiteY15" fmla="*/ 16550 h 18454"/>
                        <a:gd name="connsiteX16" fmla="*/ 9882 w 50839"/>
                        <a:gd name="connsiteY16" fmla="*/ 13692 h 18454"/>
                        <a:gd name="connsiteX17" fmla="*/ 3215 w 50839"/>
                        <a:gd name="connsiteY17" fmla="*/ 10835 h 18454"/>
                        <a:gd name="connsiteX18" fmla="*/ 3215 w 50839"/>
                        <a:gd name="connsiteY18" fmla="*/ 10835 h 18454"/>
                        <a:gd name="connsiteX19" fmla="*/ 357 w 50839"/>
                        <a:gd name="connsiteY19" fmla="*/ 3215 h 18454"/>
                        <a:gd name="connsiteX20" fmla="*/ 7977 w 50839"/>
                        <a:gd name="connsiteY20" fmla="*/ 357 h 18454"/>
                        <a:gd name="connsiteX21" fmla="*/ 10835 w 50839"/>
                        <a:gd name="connsiteY21" fmla="*/ 1310 h 18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50839" h="18454">
                          <a:moveTo>
                            <a:pt x="10835" y="1310"/>
                          </a:moveTo>
                          <a:cubicBezTo>
                            <a:pt x="10835" y="1310"/>
                            <a:pt x="12740" y="3215"/>
                            <a:pt x="16550" y="5120"/>
                          </a:cubicBezTo>
                          <a:cubicBezTo>
                            <a:pt x="17502" y="6072"/>
                            <a:pt x="18455" y="6072"/>
                            <a:pt x="19407" y="7025"/>
                          </a:cubicBezTo>
                          <a:cubicBezTo>
                            <a:pt x="20360" y="7977"/>
                            <a:pt x="21312" y="7977"/>
                            <a:pt x="22265" y="8930"/>
                          </a:cubicBezTo>
                          <a:cubicBezTo>
                            <a:pt x="23217" y="9882"/>
                            <a:pt x="24170" y="9882"/>
                            <a:pt x="26075" y="10835"/>
                          </a:cubicBezTo>
                          <a:cubicBezTo>
                            <a:pt x="27027" y="11787"/>
                            <a:pt x="28932" y="11787"/>
                            <a:pt x="29885" y="12740"/>
                          </a:cubicBezTo>
                          <a:cubicBezTo>
                            <a:pt x="30837" y="12740"/>
                            <a:pt x="32742" y="13692"/>
                            <a:pt x="33695" y="13692"/>
                          </a:cubicBezTo>
                          <a:cubicBezTo>
                            <a:pt x="34647" y="13692"/>
                            <a:pt x="36552" y="13692"/>
                            <a:pt x="37505" y="13692"/>
                          </a:cubicBezTo>
                          <a:cubicBezTo>
                            <a:pt x="40362" y="13692"/>
                            <a:pt x="42267" y="13692"/>
                            <a:pt x="44172" y="13692"/>
                          </a:cubicBezTo>
                          <a:cubicBezTo>
                            <a:pt x="47982" y="13692"/>
                            <a:pt x="50840" y="12740"/>
                            <a:pt x="50840" y="12740"/>
                          </a:cubicBezTo>
                          <a:cubicBezTo>
                            <a:pt x="50840" y="12740"/>
                            <a:pt x="47982" y="13692"/>
                            <a:pt x="44172" y="15597"/>
                          </a:cubicBezTo>
                          <a:cubicBezTo>
                            <a:pt x="42267" y="16550"/>
                            <a:pt x="39410" y="17502"/>
                            <a:pt x="36552" y="17502"/>
                          </a:cubicBezTo>
                          <a:cubicBezTo>
                            <a:pt x="35600" y="17502"/>
                            <a:pt x="33695" y="18455"/>
                            <a:pt x="31790" y="18455"/>
                          </a:cubicBezTo>
                          <a:cubicBezTo>
                            <a:pt x="29885" y="18455"/>
                            <a:pt x="28932" y="18455"/>
                            <a:pt x="27027" y="18455"/>
                          </a:cubicBezTo>
                          <a:cubicBezTo>
                            <a:pt x="25122" y="18455"/>
                            <a:pt x="24170" y="18455"/>
                            <a:pt x="22265" y="17502"/>
                          </a:cubicBezTo>
                          <a:cubicBezTo>
                            <a:pt x="20360" y="17502"/>
                            <a:pt x="19407" y="16550"/>
                            <a:pt x="17502" y="16550"/>
                          </a:cubicBezTo>
                          <a:cubicBezTo>
                            <a:pt x="14645" y="15597"/>
                            <a:pt x="11787" y="14645"/>
                            <a:pt x="9882" y="13692"/>
                          </a:cubicBezTo>
                          <a:cubicBezTo>
                            <a:pt x="6072" y="11787"/>
                            <a:pt x="3215" y="10835"/>
                            <a:pt x="3215" y="10835"/>
                          </a:cubicBezTo>
                          <a:lnTo>
                            <a:pt x="3215" y="10835"/>
                          </a:lnTo>
                          <a:cubicBezTo>
                            <a:pt x="357" y="9882"/>
                            <a:pt x="-595" y="6072"/>
                            <a:pt x="357" y="3215"/>
                          </a:cubicBezTo>
                          <a:cubicBezTo>
                            <a:pt x="1310" y="357"/>
                            <a:pt x="5120" y="-595"/>
                            <a:pt x="7977" y="357"/>
                          </a:cubicBezTo>
                          <a:cubicBezTo>
                            <a:pt x="10835" y="357"/>
                            <a:pt x="10835" y="357"/>
                            <a:pt x="10835" y="1310"/>
                          </a:cubicBezTo>
                          <a:close/>
                        </a:path>
                      </a:pathLst>
                    </a:custGeom>
                    <a:solidFill>
                      <a:srgbClr val="80060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58D055BF-3C9B-DD01-F91D-E1629376BFFA}"/>
                        </a:ext>
                      </a:extLst>
                    </p:cNvPr>
                    <p:cNvSpPr/>
                    <p:nvPr/>
                  </p:nvSpPr>
                  <p:spPr>
                    <a:xfrm rot="-751617">
                      <a:off x="4900687" y="260102"/>
                      <a:ext cx="83820" cy="47625"/>
                    </a:xfrm>
                    <a:custGeom>
                      <a:avLst/>
                      <a:gdLst>
                        <a:gd name="connsiteX0" fmla="*/ 83821 w 83820"/>
                        <a:gd name="connsiteY0" fmla="*/ 23813 h 47625"/>
                        <a:gd name="connsiteX1" fmla="*/ 41910 w 83820"/>
                        <a:gd name="connsiteY1" fmla="*/ 47625 h 47625"/>
                        <a:gd name="connsiteX2" fmla="*/ 0 w 83820"/>
                        <a:gd name="connsiteY2" fmla="*/ 23813 h 47625"/>
                        <a:gd name="connsiteX3" fmla="*/ 41910 w 83820"/>
                        <a:gd name="connsiteY3" fmla="*/ 0 h 47625"/>
                        <a:gd name="connsiteX4" fmla="*/ 83821 w 83820"/>
                        <a:gd name="connsiteY4" fmla="*/ 23813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820" h="47625">
                          <a:moveTo>
                            <a:pt x="83821" y="23813"/>
                          </a:moveTo>
                          <a:cubicBezTo>
                            <a:pt x="83821" y="36964"/>
                            <a:pt x="65057" y="47625"/>
                            <a:pt x="41910" y="47625"/>
                          </a:cubicBezTo>
                          <a:cubicBezTo>
                            <a:pt x="18764" y="47625"/>
                            <a:pt x="0" y="36964"/>
                            <a:pt x="0" y="23813"/>
                          </a:cubicBezTo>
                          <a:cubicBezTo>
                            <a:pt x="0" y="10661"/>
                            <a:pt x="18764" y="0"/>
                            <a:pt x="41910" y="0"/>
                          </a:cubicBezTo>
                          <a:cubicBezTo>
                            <a:pt x="65057" y="0"/>
                            <a:pt x="83821" y="10661"/>
                            <a:pt x="83821" y="2381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0EB4F06B-D3DE-E5D3-7824-458108476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4910" y="285749"/>
                      <a:ext cx="34290" cy="22859"/>
                    </a:xfrm>
                    <a:custGeom>
                      <a:avLst/>
                      <a:gdLst>
                        <a:gd name="connsiteX0" fmla="*/ 34290 w 34290"/>
                        <a:gd name="connsiteY0" fmla="*/ 11430 h 22859"/>
                        <a:gd name="connsiteX1" fmla="*/ 17145 w 34290"/>
                        <a:gd name="connsiteY1" fmla="*/ 22860 h 22859"/>
                        <a:gd name="connsiteX2" fmla="*/ 0 w 34290"/>
                        <a:gd name="connsiteY2" fmla="*/ 11430 h 22859"/>
                        <a:gd name="connsiteX3" fmla="*/ 17145 w 34290"/>
                        <a:gd name="connsiteY3" fmla="*/ 0 h 22859"/>
                        <a:gd name="connsiteX4" fmla="*/ 34290 w 34290"/>
                        <a:gd name="connsiteY4" fmla="*/ 11430 h 22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290" h="22859">
                          <a:moveTo>
                            <a:pt x="34290" y="11430"/>
                          </a:moveTo>
                          <a:cubicBezTo>
                            <a:pt x="34290" y="17743"/>
                            <a:pt x="26614" y="22860"/>
                            <a:pt x="17145" y="22860"/>
                          </a:cubicBezTo>
                          <a:cubicBezTo>
                            <a:pt x="7676" y="22860"/>
                            <a:pt x="0" y="17743"/>
                            <a:pt x="0" y="11430"/>
                          </a:cubicBezTo>
                          <a:cubicBezTo>
                            <a:pt x="0" y="5117"/>
                            <a:pt x="7676" y="0"/>
                            <a:pt x="17145" y="0"/>
                          </a:cubicBezTo>
                          <a:cubicBezTo>
                            <a:pt x="26614" y="0"/>
                            <a:pt x="34290" y="5117"/>
                            <a:pt x="34290" y="114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CC08EB21-B943-E96B-43C2-33201BDC4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5859" y="263127"/>
                      <a:ext cx="158114" cy="53266"/>
                    </a:xfrm>
                    <a:custGeom>
                      <a:avLst/>
                      <a:gdLst>
                        <a:gd name="connsiteX0" fmla="*/ 150981 w 158114"/>
                        <a:gd name="connsiteY0" fmla="*/ 8334 h 53266"/>
                        <a:gd name="connsiteX1" fmla="*/ 96688 w 158114"/>
                        <a:gd name="connsiteY1" fmla="*/ 10239 h 53266"/>
                        <a:gd name="connsiteX2" fmla="*/ 486 w 158114"/>
                        <a:gd name="connsiteY2" fmla="*/ 35957 h 53266"/>
                        <a:gd name="connsiteX3" fmla="*/ 76686 w 158114"/>
                        <a:gd name="connsiteY3" fmla="*/ 53102 h 53266"/>
                        <a:gd name="connsiteX4" fmla="*/ 150981 w 158114"/>
                        <a:gd name="connsiteY4" fmla="*/ 8334 h 532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8114" h="53266">
                          <a:moveTo>
                            <a:pt x="150981" y="8334"/>
                          </a:moveTo>
                          <a:cubicBezTo>
                            <a:pt x="140503" y="-2143"/>
                            <a:pt x="117644" y="-4048"/>
                            <a:pt x="96688" y="10239"/>
                          </a:cubicBezTo>
                          <a:cubicBezTo>
                            <a:pt x="50969" y="42624"/>
                            <a:pt x="8106" y="21669"/>
                            <a:pt x="486" y="35957"/>
                          </a:cubicBezTo>
                          <a:cubicBezTo>
                            <a:pt x="-6181" y="51197"/>
                            <a:pt x="57636" y="54054"/>
                            <a:pt x="76686" y="53102"/>
                          </a:cubicBezTo>
                          <a:cubicBezTo>
                            <a:pt x="106213" y="53102"/>
                            <a:pt x="181461" y="38814"/>
                            <a:pt x="150981" y="8334"/>
                          </a:cubicBezTo>
                          <a:close/>
                        </a:path>
                      </a:pathLst>
                    </a:custGeom>
                    <a:solidFill>
                      <a:srgbClr val="FF774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EE9C31E-B670-7E70-4313-85FCE920C43A}"/>
                  </a:ext>
                </a:extLst>
              </p:cNvPr>
              <p:cNvSpPr/>
              <p:nvPr/>
            </p:nvSpPr>
            <p:spPr>
              <a:xfrm>
                <a:off x="5579197" y="5083894"/>
                <a:ext cx="728438" cy="322114"/>
              </a:xfrm>
              <a:prstGeom prst="rect">
                <a:avLst/>
              </a:prstGeom>
              <a:solidFill>
                <a:srgbClr val="FF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0BB5B7-E022-C265-D82A-16907FCAD073}"/>
                  </a:ext>
                </a:extLst>
              </p:cNvPr>
              <p:cNvGrpSpPr/>
              <p:nvPr/>
            </p:nvGrpSpPr>
            <p:grpSpPr>
              <a:xfrm rot="20223954">
                <a:off x="5728008" y="4964416"/>
                <a:ext cx="462890" cy="475249"/>
                <a:chOff x="13474835" y="-944466"/>
                <a:chExt cx="125555" cy="88582"/>
              </a:xfrm>
            </p:grpSpPr>
            <p:grpSp>
              <p:nvGrpSpPr>
                <p:cNvPr id="9" name="Graphic 23">
                  <a:extLst>
                    <a:ext uri="{FF2B5EF4-FFF2-40B4-BE49-F238E27FC236}">
                      <a16:creationId xmlns:a16="http://schemas.microsoft.com/office/drawing/2014/main" id="{C6C08EA2-6EAB-207B-3F61-6B1E973AE1DC}"/>
                    </a:ext>
                  </a:extLst>
                </p:cNvPr>
                <p:cNvGrpSpPr/>
                <p:nvPr/>
              </p:nvGrpSpPr>
              <p:grpSpPr>
                <a:xfrm>
                  <a:off x="13479520" y="-939703"/>
                  <a:ext cx="117059" cy="79683"/>
                  <a:chOff x="13131262" y="-840224"/>
                  <a:chExt cx="117059" cy="79683"/>
                </a:xfrm>
              </p:grpSpPr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AF548E8F-4C01-D597-6628-2001CD9B3A9C}"/>
                      </a:ext>
                    </a:extLst>
                  </p:cNvPr>
                  <p:cNvSpPr/>
                  <p:nvPr/>
                </p:nvSpPr>
                <p:spPr>
                  <a:xfrm>
                    <a:off x="13131262" y="-810697"/>
                    <a:ext cx="55147" cy="50155"/>
                  </a:xfrm>
                  <a:custGeom>
                    <a:avLst/>
                    <a:gdLst>
                      <a:gd name="connsiteX0" fmla="*/ 55147 w 55147"/>
                      <a:gd name="connsiteY0" fmla="*/ 48578 h 50155"/>
                      <a:gd name="connsiteX1" fmla="*/ 32287 w 55147"/>
                      <a:gd name="connsiteY1" fmla="*/ 49530 h 50155"/>
                      <a:gd name="connsiteX2" fmla="*/ 3712 w 55147"/>
                      <a:gd name="connsiteY2" fmla="*/ 0 h 50155"/>
                      <a:gd name="connsiteX3" fmla="*/ 55147 w 55147"/>
                      <a:gd name="connsiteY3" fmla="*/ 48578 h 50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7" h="50155">
                        <a:moveTo>
                          <a:pt x="55147" y="48578"/>
                        </a:moveTo>
                        <a:cubicBezTo>
                          <a:pt x="46575" y="50482"/>
                          <a:pt x="38955" y="50482"/>
                          <a:pt x="32287" y="49530"/>
                        </a:cubicBezTo>
                        <a:cubicBezTo>
                          <a:pt x="5617" y="44768"/>
                          <a:pt x="-6765" y="24765"/>
                          <a:pt x="3712" y="0"/>
                        </a:cubicBezTo>
                        <a:cubicBezTo>
                          <a:pt x="21810" y="4763"/>
                          <a:pt x="52290" y="20003"/>
                          <a:pt x="55147" y="48578"/>
                        </a:cubicBezTo>
                        <a:close/>
                      </a:path>
                    </a:pathLst>
                  </a:custGeom>
                  <a:solidFill>
                    <a:srgbClr val="FF77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B2653C53-5838-241D-CB94-E8E969F4088B}"/>
                      </a:ext>
                    </a:extLst>
                  </p:cNvPr>
                  <p:cNvSpPr/>
                  <p:nvPr/>
                </p:nvSpPr>
                <p:spPr>
                  <a:xfrm>
                    <a:off x="13143547" y="-840224"/>
                    <a:ext cx="104775" cy="45530"/>
                  </a:xfrm>
                  <a:custGeom>
                    <a:avLst/>
                    <a:gdLst>
                      <a:gd name="connsiteX0" fmla="*/ 104775 w 104775"/>
                      <a:gd name="connsiteY0" fmla="*/ 24765 h 45530"/>
                      <a:gd name="connsiteX1" fmla="*/ 92393 w 104775"/>
                      <a:gd name="connsiteY1" fmla="*/ 43815 h 45530"/>
                      <a:gd name="connsiteX2" fmla="*/ 0 w 104775"/>
                      <a:gd name="connsiteY2" fmla="*/ 14288 h 45530"/>
                      <a:gd name="connsiteX3" fmla="*/ 12383 w 104775"/>
                      <a:gd name="connsiteY3" fmla="*/ 0 h 45530"/>
                      <a:gd name="connsiteX4" fmla="*/ 104775 w 104775"/>
                      <a:gd name="connsiteY4" fmla="*/ 24765 h 45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45530">
                        <a:moveTo>
                          <a:pt x="104775" y="24765"/>
                        </a:moveTo>
                        <a:cubicBezTo>
                          <a:pt x="100965" y="31432"/>
                          <a:pt x="97155" y="38100"/>
                          <a:pt x="92393" y="43815"/>
                        </a:cubicBezTo>
                        <a:cubicBezTo>
                          <a:pt x="56198" y="52388"/>
                          <a:pt x="7620" y="26670"/>
                          <a:pt x="0" y="14288"/>
                        </a:cubicBezTo>
                        <a:cubicBezTo>
                          <a:pt x="2858" y="9525"/>
                          <a:pt x="7620" y="4763"/>
                          <a:pt x="12383" y="0"/>
                        </a:cubicBezTo>
                        <a:cubicBezTo>
                          <a:pt x="30480" y="18097"/>
                          <a:pt x="79058" y="33338"/>
                          <a:pt x="104775" y="24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B033BE9C-2210-1B8E-ACFE-75688C858B31}"/>
                      </a:ext>
                    </a:extLst>
                  </p:cNvPr>
                  <p:cNvSpPr/>
                  <p:nvPr/>
                </p:nvSpPr>
                <p:spPr>
                  <a:xfrm>
                    <a:off x="13134975" y="-826890"/>
                    <a:ext cx="100965" cy="63817"/>
                  </a:xfrm>
                  <a:custGeom>
                    <a:avLst/>
                    <a:gdLst>
                      <a:gd name="connsiteX0" fmla="*/ 8572 w 100965"/>
                      <a:gd name="connsiteY0" fmla="*/ 0 h 63817"/>
                      <a:gd name="connsiteX1" fmla="*/ 100965 w 100965"/>
                      <a:gd name="connsiteY1" fmla="*/ 29528 h 63817"/>
                      <a:gd name="connsiteX2" fmla="*/ 51435 w 100965"/>
                      <a:gd name="connsiteY2" fmla="*/ 63818 h 63817"/>
                      <a:gd name="connsiteX3" fmla="*/ 0 w 100965"/>
                      <a:gd name="connsiteY3" fmla="*/ 15240 h 63817"/>
                      <a:gd name="connsiteX4" fmla="*/ 8572 w 100965"/>
                      <a:gd name="connsiteY4" fmla="*/ 0 h 63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965" h="63817">
                        <a:moveTo>
                          <a:pt x="8572" y="0"/>
                        </a:moveTo>
                        <a:cubicBezTo>
                          <a:pt x="16192" y="12383"/>
                          <a:pt x="64770" y="39053"/>
                          <a:pt x="100965" y="29528"/>
                        </a:cubicBezTo>
                        <a:cubicBezTo>
                          <a:pt x="85725" y="49530"/>
                          <a:pt x="66675" y="60008"/>
                          <a:pt x="51435" y="63818"/>
                        </a:cubicBezTo>
                        <a:cubicBezTo>
                          <a:pt x="49530" y="35243"/>
                          <a:pt x="18097" y="20003"/>
                          <a:pt x="0" y="15240"/>
                        </a:cubicBezTo>
                        <a:cubicBezTo>
                          <a:pt x="1905" y="10478"/>
                          <a:pt x="4763" y="5715"/>
                          <a:pt x="8572" y="0"/>
                        </a:cubicBezTo>
                        <a:close/>
                      </a:path>
                    </a:pathLst>
                  </a:custGeom>
                  <a:solidFill>
                    <a:srgbClr val="A6101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41A6D5D-71F2-6C81-529B-383353805377}"/>
                    </a:ext>
                  </a:extLst>
                </p:cNvPr>
                <p:cNvSpPr/>
                <p:nvPr/>
              </p:nvSpPr>
              <p:spPr>
                <a:xfrm>
                  <a:off x="13474835" y="-944466"/>
                  <a:ext cx="125555" cy="88582"/>
                </a:xfrm>
                <a:custGeom>
                  <a:avLst/>
                  <a:gdLst>
                    <a:gd name="connsiteX0" fmla="*/ 44593 w 125555"/>
                    <a:gd name="connsiteY0" fmla="*/ 88582 h 88582"/>
                    <a:gd name="connsiteX1" fmla="*/ 36020 w 125555"/>
                    <a:gd name="connsiteY1" fmla="*/ 87630 h 88582"/>
                    <a:gd name="connsiteX2" fmla="*/ 1730 w 125555"/>
                    <a:gd name="connsiteY2" fmla="*/ 61913 h 88582"/>
                    <a:gd name="connsiteX3" fmla="*/ 25543 w 125555"/>
                    <a:gd name="connsiteY3" fmla="*/ 952 h 88582"/>
                    <a:gd name="connsiteX4" fmla="*/ 28400 w 125555"/>
                    <a:gd name="connsiteY4" fmla="*/ 0 h 88582"/>
                    <a:gd name="connsiteX5" fmla="*/ 28400 w 125555"/>
                    <a:gd name="connsiteY5" fmla="*/ 0 h 88582"/>
                    <a:gd name="connsiteX6" fmla="*/ 31257 w 125555"/>
                    <a:gd name="connsiteY6" fmla="*/ 952 h 88582"/>
                    <a:gd name="connsiteX7" fmla="*/ 102695 w 125555"/>
                    <a:gd name="connsiteY7" fmla="*/ 27622 h 88582"/>
                    <a:gd name="connsiteX8" fmla="*/ 119840 w 125555"/>
                    <a:gd name="connsiteY8" fmla="*/ 24765 h 88582"/>
                    <a:gd name="connsiteX9" fmla="*/ 124603 w 125555"/>
                    <a:gd name="connsiteY9" fmla="*/ 25718 h 88582"/>
                    <a:gd name="connsiteX10" fmla="*/ 125555 w 125555"/>
                    <a:gd name="connsiteY10" fmla="*/ 30480 h 88582"/>
                    <a:gd name="connsiteX11" fmla="*/ 44593 w 125555"/>
                    <a:gd name="connsiteY11" fmla="*/ 88582 h 88582"/>
                    <a:gd name="connsiteX12" fmla="*/ 29353 w 125555"/>
                    <a:gd name="connsiteY12" fmla="*/ 10477 h 88582"/>
                    <a:gd name="connsiteX13" fmla="*/ 10303 w 125555"/>
                    <a:gd name="connsiteY13" fmla="*/ 60007 h 88582"/>
                    <a:gd name="connsiteX14" fmla="*/ 37925 w 125555"/>
                    <a:gd name="connsiteY14" fmla="*/ 80010 h 88582"/>
                    <a:gd name="connsiteX15" fmla="*/ 113173 w 125555"/>
                    <a:gd name="connsiteY15" fmla="*/ 36195 h 88582"/>
                    <a:gd name="connsiteX16" fmla="*/ 103648 w 125555"/>
                    <a:gd name="connsiteY16" fmla="*/ 37147 h 88582"/>
                    <a:gd name="connsiteX17" fmla="*/ 29353 w 125555"/>
                    <a:gd name="connsiteY17" fmla="*/ 10477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5555" h="88582">
                      <a:moveTo>
                        <a:pt x="44593" y="88582"/>
                      </a:moveTo>
                      <a:cubicBezTo>
                        <a:pt x="41735" y="88582"/>
                        <a:pt x="38878" y="88582"/>
                        <a:pt x="36020" y="87630"/>
                      </a:cubicBezTo>
                      <a:cubicBezTo>
                        <a:pt x="18875" y="84772"/>
                        <a:pt x="6493" y="75247"/>
                        <a:pt x="1730" y="61913"/>
                      </a:cubicBezTo>
                      <a:cubicBezTo>
                        <a:pt x="-3985" y="43815"/>
                        <a:pt x="4588" y="21907"/>
                        <a:pt x="25543" y="952"/>
                      </a:cubicBezTo>
                      <a:cubicBezTo>
                        <a:pt x="26495" y="0"/>
                        <a:pt x="27448" y="0"/>
                        <a:pt x="28400" y="0"/>
                      </a:cubicBezTo>
                      <a:lnTo>
                        <a:pt x="28400" y="0"/>
                      </a:lnTo>
                      <a:cubicBezTo>
                        <a:pt x="29353" y="0"/>
                        <a:pt x="30305" y="0"/>
                        <a:pt x="31257" y="952"/>
                      </a:cubicBezTo>
                      <a:cubicBezTo>
                        <a:pt x="45545" y="15240"/>
                        <a:pt x="77930" y="27622"/>
                        <a:pt x="102695" y="27622"/>
                      </a:cubicBezTo>
                      <a:cubicBezTo>
                        <a:pt x="109363" y="27622"/>
                        <a:pt x="115078" y="26670"/>
                        <a:pt x="119840" y="24765"/>
                      </a:cubicBezTo>
                      <a:cubicBezTo>
                        <a:pt x="121745" y="23813"/>
                        <a:pt x="123650" y="24765"/>
                        <a:pt x="124603" y="25718"/>
                      </a:cubicBezTo>
                      <a:cubicBezTo>
                        <a:pt x="125555" y="26670"/>
                        <a:pt x="125555" y="28575"/>
                        <a:pt x="125555" y="30480"/>
                      </a:cubicBezTo>
                      <a:cubicBezTo>
                        <a:pt x="102695" y="73343"/>
                        <a:pt x="69357" y="88582"/>
                        <a:pt x="44593" y="88582"/>
                      </a:cubicBezTo>
                      <a:close/>
                      <a:moveTo>
                        <a:pt x="29353" y="10477"/>
                      </a:moveTo>
                      <a:cubicBezTo>
                        <a:pt x="12207" y="28575"/>
                        <a:pt x="5540" y="45720"/>
                        <a:pt x="10303" y="60007"/>
                      </a:cubicBezTo>
                      <a:cubicBezTo>
                        <a:pt x="14113" y="70485"/>
                        <a:pt x="23638" y="77152"/>
                        <a:pt x="37925" y="80010"/>
                      </a:cubicBezTo>
                      <a:cubicBezTo>
                        <a:pt x="57928" y="83820"/>
                        <a:pt x="90313" y="72390"/>
                        <a:pt x="113173" y="36195"/>
                      </a:cubicBezTo>
                      <a:cubicBezTo>
                        <a:pt x="110315" y="36195"/>
                        <a:pt x="106505" y="37147"/>
                        <a:pt x="103648" y="37147"/>
                      </a:cubicBezTo>
                      <a:cubicBezTo>
                        <a:pt x="77930" y="36195"/>
                        <a:pt x="46498" y="24765"/>
                        <a:pt x="29353" y="10477"/>
                      </a:cubicBezTo>
                      <a:close/>
                    </a:path>
                  </a:pathLst>
                </a:custGeom>
                <a:solidFill>
                  <a:srgbClr val="80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B7EA10-C65C-DF10-67E8-76B1D786709A}"/>
              </a:ext>
            </a:extLst>
          </p:cNvPr>
          <p:cNvSpPr/>
          <p:nvPr/>
        </p:nvSpPr>
        <p:spPr>
          <a:xfrm>
            <a:off x="286439" y="77118"/>
            <a:ext cx="1608463" cy="462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Học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9C737"/>
            </a:gs>
            <a:gs pos="100000">
              <a:srgbClr val="2B9D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B3CAA-A8CE-5F53-38DF-1786B2697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1"/>
            <a:ext cx="12192000" cy="6874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FE2A1-BE56-6E71-A57D-505FD5E1CB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899"/>
            <a:ext cx="12192000" cy="422937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9784B16-98A3-D017-A784-31514B2D465D}"/>
              </a:ext>
            </a:extLst>
          </p:cNvPr>
          <p:cNvSpPr/>
          <p:nvPr/>
        </p:nvSpPr>
        <p:spPr>
          <a:xfrm rot="21280755">
            <a:off x="3243631" y="542622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947210-8ACC-C1F3-DFED-54BA16208644}"/>
              </a:ext>
            </a:extLst>
          </p:cNvPr>
          <p:cNvSpPr/>
          <p:nvPr/>
        </p:nvSpPr>
        <p:spPr>
          <a:xfrm rot="631900" flipH="1">
            <a:off x="6048174" y="415013"/>
            <a:ext cx="2886379" cy="288637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A04E87-CE6A-49D6-381C-C5F98EA30AFF}"/>
              </a:ext>
            </a:extLst>
          </p:cNvPr>
          <p:cNvSpPr/>
          <p:nvPr/>
        </p:nvSpPr>
        <p:spPr>
          <a:xfrm>
            <a:off x="-4299132" y="-2697143"/>
            <a:ext cx="18741690" cy="187416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64CF-FD40-CBE2-D598-778206938A4B}"/>
              </a:ext>
            </a:extLst>
          </p:cNvPr>
          <p:cNvGrpSpPr/>
          <p:nvPr/>
        </p:nvGrpSpPr>
        <p:grpSpPr>
          <a:xfrm>
            <a:off x="-736688" y="693683"/>
            <a:ext cx="7557901" cy="8025437"/>
            <a:chOff x="-810260" y="1808480"/>
            <a:chExt cx="6931660" cy="6931660"/>
          </a:xfrm>
        </p:grpSpPr>
        <p:pic>
          <p:nvPicPr>
            <p:cNvPr id="9" name="Picture 8" descr="A cartoon of a red apple&#10;&#10;Description automatically generated">
              <a:extLst>
                <a:ext uri="{FF2B5EF4-FFF2-40B4-BE49-F238E27FC236}">
                  <a16:creationId xmlns:a16="http://schemas.microsoft.com/office/drawing/2014/main" id="{D3AE1956-451F-13A0-A684-3ACAB052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260" y="1808480"/>
              <a:ext cx="6931660" cy="69316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B917B6-7896-E8C9-ACAA-CD41C96B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960" y="5224780"/>
              <a:ext cx="650240" cy="546100"/>
            </a:xfrm>
            <a:prstGeom prst="rect">
              <a:avLst/>
            </a:prstGeom>
          </p:spPr>
        </p:pic>
      </p:grp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4F66174-5543-241F-1CCD-E2FE0A130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76" y="749300"/>
            <a:ext cx="7573123" cy="6176272"/>
          </a:xfrm>
          <a:prstGeom prst="rect">
            <a:avLst/>
          </a:prstGeom>
        </p:spPr>
      </p:pic>
      <p:sp>
        <p:nvSpPr>
          <p:cNvPr id="16" name="Freeform 3">
            <a:extLst>
              <a:ext uri="{FF2B5EF4-FFF2-40B4-BE49-F238E27FC236}">
                <a16:creationId xmlns:a16="http://schemas.microsoft.com/office/drawing/2014/main" id="{99C258AE-1AE8-1853-3A90-FCF1AD33DF42}"/>
              </a:ext>
            </a:extLst>
          </p:cNvPr>
          <p:cNvSpPr/>
          <p:nvPr/>
        </p:nvSpPr>
        <p:spPr>
          <a:xfrm>
            <a:off x="5396552" y="1410152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7" name="Video chưa đặt tên ‐ Được tạo bằng Clipchamp">
            <a:hlinkClick r:id="" action="ppaction://media"/>
            <a:extLst>
              <a:ext uri="{FF2B5EF4-FFF2-40B4-BE49-F238E27FC236}">
                <a16:creationId xmlns:a16="http://schemas.microsoft.com/office/drawing/2014/main" id="{7278FE7A-56D7-F963-EA3E-AF637BEAA1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18707" y="148855"/>
            <a:ext cx="633228" cy="3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0D69D46-98D4-39FD-4537-099592DE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0" y="20367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2C21A-817C-FDA9-CC4A-39B0986A2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811" y="1021175"/>
            <a:ext cx="224352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582</Words>
  <Application>Microsoft Office PowerPoint</Application>
  <PresentationFormat>Widescreen</PresentationFormat>
  <Paragraphs>51</Paragraphs>
  <Slides>31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58" baseType="lpstr">
      <vt:lpstr>#9Slide02 Noi dung dai</vt:lpstr>
      <vt:lpstr>#9Slide02 Tieu de dai</vt:lpstr>
      <vt:lpstr>Aptos</vt:lpstr>
      <vt:lpstr>Aptos Display</vt:lpstr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Basic Chemistry for Pre-K by Slidesgo</vt:lpstr>
      <vt:lpstr>Brazilian Literature Thesis by Slidesgo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phuong vu</cp:lastModifiedBy>
  <cp:revision>40</cp:revision>
  <dcterms:created xsi:type="dcterms:W3CDTF">2023-10-08T00:56:32Z</dcterms:created>
  <dcterms:modified xsi:type="dcterms:W3CDTF">2025-12-29T08:02:23Z</dcterms:modified>
</cp:coreProperties>
</file>