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707" r:id="rId3"/>
    <p:sldMasterId id="2147483729" r:id="rId4"/>
  </p:sldMasterIdLst>
  <p:notesMasterIdLst>
    <p:notesMasterId r:id="rId31"/>
  </p:notesMasterIdLst>
  <p:handoutMasterIdLst>
    <p:handoutMasterId r:id="rId32"/>
  </p:handoutMasterIdLst>
  <p:sldIdLst>
    <p:sldId id="11698" r:id="rId5"/>
    <p:sldId id="11699" r:id="rId6"/>
    <p:sldId id="316" r:id="rId7"/>
    <p:sldId id="317" r:id="rId8"/>
    <p:sldId id="318" r:id="rId9"/>
    <p:sldId id="319" r:id="rId10"/>
    <p:sldId id="11702" r:id="rId11"/>
    <p:sldId id="257" r:id="rId12"/>
    <p:sldId id="11700" r:id="rId13"/>
    <p:sldId id="314" r:id="rId14"/>
    <p:sldId id="11687" r:id="rId15"/>
    <p:sldId id="11688" r:id="rId16"/>
    <p:sldId id="11689" r:id="rId17"/>
    <p:sldId id="11690" r:id="rId18"/>
    <p:sldId id="11691" r:id="rId19"/>
    <p:sldId id="11692" r:id="rId20"/>
    <p:sldId id="11693" r:id="rId21"/>
    <p:sldId id="11694" r:id="rId22"/>
    <p:sldId id="11701" r:id="rId23"/>
    <p:sldId id="11696" r:id="rId24"/>
    <p:sldId id="264" r:id="rId25"/>
    <p:sldId id="11697" r:id="rId26"/>
    <p:sldId id="259" r:id="rId27"/>
    <p:sldId id="260" r:id="rId28"/>
    <p:sldId id="263" r:id="rId29"/>
    <p:sldId id="27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95D1B1-DE74-C76F-1324-D64D4EB316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8410B4-817C-3E82-5815-FC408E6FA8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B036E-FEC3-45E4-A439-BBEA4EB2B61D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52C32F-2BC4-A622-6402-E30C3CD5C4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CE8BE5-65B8-D569-12FD-CBBF779993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D7D38-487B-463B-BEC2-E747164FE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53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848F21-A729-4AEF-9B09-BA25062DFC8B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41C6C-ED77-4877-927B-0AE0C3885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88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185c551a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1185c551a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5985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887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358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5486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740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>
          <a:extLst>
            <a:ext uri="{FF2B5EF4-FFF2-40B4-BE49-F238E27FC236}">
              <a16:creationId xmlns:a16="http://schemas.microsoft.com/office/drawing/2014/main" id="{A3EAB607-A7AA-EFEE-8DFB-87897110C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185c551acd_0_44:notes">
            <a:extLst>
              <a:ext uri="{FF2B5EF4-FFF2-40B4-BE49-F238E27FC236}">
                <a16:creationId xmlns:a16="http://schemas.microsoft.com/office/drawing/2014/main" id="{7C9B02C7-9D66-B59A-577C-5F27D0E631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1185c551acd_0_44:notes">
            <a:extLst>
              <a:ext uri="{FF2B5EF4-FFF2-40B4-BE49-F238E27FC236}">
                <a16:creationId xmlns:a16="http://schemas.microsoft.com/office/drawing/2014/main" id="{F2220B31-DDF0-0328-CA36-E434C85388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10301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gấu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41C6C-ED77-4877-927B-0AE0C3885BE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941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lọ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41C6C-ED77-4877-927B-0AE0C3885BE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0940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b1fa4ddd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b1fa4ddd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3300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369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3919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>
          <a:extLst>
            <a:ext uri="{FF2B5EF4-FFF2-40B4-BE49-F238E27FC236}">
              <a16:creationId xmlns:a16="http://schemas.microsoft.com/office/drawing/2014/main" id="{A1EBBD53-68BE-6FC2-A02C-154E6F29E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185c551acd_0_44:notes">
            <a:extLst>
              <a:ext uri="{FF2B5EF4-FFF2-40B4-BE49-F238E27FC236}">
                <a16:creationId xmlns:a16="http://schemas.microsoft.com/office/drawing/2014/main" id="{E4AC694D-7D05-1FE2-0F1C-375A2C0F32F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1185c551acd_0_44:notes">
            <a:extLst>
              <a:ext uri="{FF2B5EF4-FFF2-40B4-BE49-F238E27FC236}">
                <a16:creationId xmlns:a16="http://schemas.microsoft.com/office/drawing/2014/main" id="{9A27944D-7E87-F726-718B-FE6BEAB295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3808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591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444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26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877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990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79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FE55EA-F21B-414E-A02F-7E8B815D47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29/12/2025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B2D306-5310-4080-B8B1-5B060C035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8941EB-A240-4E3B-BE44-65F21E0BB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A08AB2-E1BB-A19F-4108-D57737E2E4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827" t="21298" r="8917" b="21298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DB8C6202-B425-5198-7FCF-57900DC1C36C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F79988-F0F6-FD51-C8A0-C227CF114F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D7CF7D-48D8-0F81-B34A-30ACF2B209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701766-5765-EB15-10EF-2EA3FB9BC4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7F8F93-BF57-348F-1AE2-4852409935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D31FC50-315B-B8DE-B29C-7485EEE0043F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tx1"/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17A3EF-076D-7113-7851-707DDBCDC3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DE72ED-662E-380D-4D8C-32C0399EB9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87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053C-0970-42C3-9979-D1B29D43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C6B97-DE5C-47D7-AD82-1A8181B5D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E43F8-BA90-4D7F-81BB-BBB04E814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34DD1-0F94-41CA-B910-8A71F181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29/12/2025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AFB09-D212-49CE-AA31-5B13D4FF6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4CC868-D165-4FBE-95E2-A638C5E4F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905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B45A-B46D-4CBE-98AA-48CE02D5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312B50-C8A3-47A1-9895-37FF9F5D37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BF27D-B48B-4425-853D-30C81A8D7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DCF27-A5E7-4427-BDF5-63BF1FC82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29/12/2025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493F2-51B9-4DFD-8F65-3AC7D25A5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DE6BD-F9AC-420A-BAC5-6A347C2FB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5337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BF602-6B01-491B-969D-5A26AC97B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81497-51BF-46BC-87CF-9D29F3844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CBD77-87EF-4CF8-BDA3-4B7FC422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29/12/2025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03C6E-3D53-4FBC-90B7-6B0D0E23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32DD4-4ADB-4484-8F85-D1C78CBC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9135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528C13-2CA3-4613-8AC3-F20F2AB283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FC875-6F82-4FFC-83A4-9197E1130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94BE7-D9D2-4FDF-84D4-B3B21119F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29/12/2025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66495-E6FB-46BA-96B0-77D7403F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FED28-9B80-4F8A-BDD2-0DB93378A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9782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2"/>
          <p:cNvGrpSpPr/>
          <p:nvPr/>
        </p:nvGrpSpPr>
        <p:grpSpPr>
          <a:xfrm>
            <a:off x="3076201" y="260034"/>
            <a:ext cx="8757833" cy="6322567"/>
            <a:chOff x="2307150" y="195025"/>
            <a:chExt cx="6568375" cy="4741925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2734126" y="491305"/>
              <a:ext cx="170184" cy="199027"/>
              <a:chOff x="3938129" y="1563480"/>
              <a:chExt cx="400999" cy="468962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>
              <a:off x="7907059" y="356422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31450" y="953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07150" y="3216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88900" y="46940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31450" y="8527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25550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45375" y="195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390725" y="521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712900" y="3970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83850" y="10051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613675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838325" y="4113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466750" y="4720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458475" y="23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38325" y="3681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084575" y="4899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191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52">
            <a:off x="4955749" y="4649831"/>
            <a:ext cx="6082000" cy="56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761551" y="1639367"/>
            <a:ext cx="6470400" cy="2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8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" y="1"/>
            <a:ext cx="10179541" cy="6858001"/>
            <a:chOff x="-5" y="0"/>
            <a:chExt cx="7634656" cy="5143501"/>
          </a:xfrm>
        </p:grpSpPr>
        <p:pic>
          <p:nvPicPr>
            <p:cNvPr id="12" name="Google Shape;12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9025" y="2682962"/>
              <a:ext cx="2617875" cy="1248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 rotWithShape="1">
            <a:blip r:embed="rId3">
              <a:alphaModFix/>
            </a:blip>
            <a:srcRect l="19028" t="4480" b="10831"/>
            <a:stretch/>
          </p:blipFill>
          <p:spPr>
            <a:xfrm>
              <a:off x="0" y="0"/>
              <a:ext cx="392937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 rotWithShape="1">
            <a:blip r:embed="rId4">
              <a:alphaModFix/>
            </a:blip>
            <a:srcRect l="16506" b="55904"/>
            <a:stretch/>
          </p:blipFill>
          <p:spPr>
            <a:xfrm>
              <a:off x="0" y="3436775"/>
              <a:ext cx="7634650" cy="170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 rotWithShape="1">
            <a:blip r:embed="rId5">
              <a:alphaModFix/>
            </a:blip>
            <a:srcRect t="36326"/>
            <a:stretch/>
          </p:blipFill>
          <p:spPr>
            <a:xfrm>
              <a:off x="2966025" y="0"/>
              <a:ext cx="2617875" cy="107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 rotWithShape="1">
            <a:blip r:embed="rId6">
              <a:alphaModFix/>
            </a:blip>
            <a:srcRect l="42015"/>
            <a:stretch/>
          </p:blipFill>
          <p:spPr>
            <a:xfrm>
              <a:off x="-5" y="146750"/>
              <a:ext cx="1517976" cy="1607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oogle Shape;17;p2"/>
          <p:cNvGrpSpPr/>
          <p:nvPr/>
        </p:nvGrpSpPr>
        <p:grpSpPr>
          <a:xfrm>
            <a:off x="3076201" y="260034"/>
            <a:ext cx="8757833" cy="6322567"/>
            <a:chOff x="2307150" y="195025"/>
            <a:chExt cx="6568375" cy="4741925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2734126" y="491305"/>
              <a:ext cx="170184" cy="199027"/>
              <a:chOff x="3938129" y="1563480"/>
              <a:chExt cx="400999" cy="468962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>
              <a:off x="7907059" y="356422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31450" y="953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07150" y="3216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88900" y="46940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31450" y="8527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25550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45375" y="195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390725" y="521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712900" y="3970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83850" y="10051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613675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838325" y="4113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466750" y="4720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458475" y="23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38325" y="3681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084575" y="4899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920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077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462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97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93065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181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401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668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900400" y="3786400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7355200" y="3786467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9004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3"/>
          </p:nvPr>
        </p:nvSpPr>
        <p:spPr>
          <a:xfrm>
            <a:off x="73552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 idx="4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5"/>
          <p:cNvGrpSpPr/>
          <p:nvPr/>
        </p:nvGrpSpPr>
        <p:grpSpPr>
          <a:xfrm>
            <a:off x="-1" y="304900"/>
            <a:ext cx="12192005" cy="6553101"/>
            <a:chOff x="-1" y="228675"/>
            <a:chExt cx="9144004" cy="4914826"/>
          </a:xfrm>
        </p:grpSpPr>
        <p:pic>
          <p:nvPicPr>
            <p:cNvPr id="115" name="Google Shape;115;p5"/>
            <p:cNvPicPr preferRelativeResize="0"/>
            <p:nvPr/>
          </p:nvPicPr>
          <p:blipFill rotWithShape="1">
            <a:blip r:embed="rId2">
              <a:alphaModFix/>
            </a:blip>
            <a:srcRect b="39972"/>
            <a:stretch/>
          </p:blipFill>
          <p:spPr>
            <a:xfrm>
              <a:off x="377725" y="3559250"/>
              <a:ext cx="1427501" cy="1584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5"/>
            <p:cNvPicPr preferRelativeResize="0"/>
            <p:nvPr/>
          </p:nvPicPr>
          <p:blipFill rotWithShape="1">
            <a:blip r:embed="rId3">
              <a:alphaModFix/>
            </a:blip>
            <a:srcRect l="42508" b="27896"/>
            <a:stretch/>
          </p:blipFill>
          <p:spPr>
            <a:xfrm>
              <a:off x="0" y="3381900"/>
              <a:ext cx="13694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 rotWithShape="1">
            <a:blip r:embed="rId4">
              <a:alphaModFix/>
            </a:blip>
            <a:srcRect r="34258" b="8206"/>
            <a:stretch/>
          </p:blipFill>
          <p:spPr>
            <a:xfrm>
              <a:off x="6637825" y="3474500"/>
              <a:ext cx="2506175" cy="166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5"/>
            <p:cNvPicPr preferRelativeResize="0"/>
            <p:nvPr/>
          </p:nvPicPr>
          <p:blipFill rotWithShape="1">
            <a:blip r:embed="rId5">
              <a:alphaModFix/>
            </a:blip>
            <a:srcRect l="34383" r="10159"/>
            <a:stretch/>
          </p:blipFill>
          <p:spPr>
            <a:xfrm>
              <a:off x="0" y="1174500"/>
              <a:ext cx="1061600" cy="117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5"/>
            <p:cNvPicPr preferRelativeResize="0"/>
            <p:nvPr/>
          </p:nvPicPr>
          <p:blipFill rotWithShape="1">
            <a:blip r:embed="rId6">
              <a:alphaModFix/>
            </a:blip>
            <a:srcRect b="44183"/>
            <a:stretch/>
          </p:blipFill>
          <p:spPr>
            <a:xfrm>
              <a:off x="2226000" y="4433651"/>
              <a:ext cx="4692001" cy="70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5"/>
            <p:cNvPicPr preferRelativeResize="0"/>
            <p:nvPr/>
          </p:nvPicPr>
          <p:blipFill rotWithShape="1">
            <a:blip r:embed="rId7">
              <a:alphaModFix/>
            </a:blip>
            <a:srcRect l="20760" b="13058"/>
            <a:stretch/>
          </p:blipFill>
          <p:spPr>
            <a:xfrm>
              <a:off x="-1" y="4037800"/>
              <a:ext cx="1369475" cy="1105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5"/>
            <p:cNvPicPr preferRelativeResize="0"/>
            <p:nvPr/>
          </p:nvPicPr>
          <p:blipFill rotWithShape="1">
            <a:blip r:embed="rId3">
              <a:alphaModFix/>
            </a:blip>
            <a:srcRect l="46198" b="27896"/>
            <a:stretch/>
          </p:blipFill>
          <p:spPr>
            <a:xfrm flipH="1">
              <a:off x="7862425" y="3381900"/>
              <a:ext cx="12815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5"/>
            <p:cNvPicPr preferRelativeResize="0"/>
            <p:nvPr/>
          </p:nvPicPr>
          <p:blipFill rotWithShape="1">
            <a:blip r:embed="rId7">
              <a:alphaModFix/>
            </a:blip>
            <a:srcRect r="44760"/>
            <a:stretch/>
          </p:blipFill>
          <p:spPr>
            <a:xfrm>
              <a:off x="8189353" y="1014550"/>
              <a:ext cx="954650" cy="12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5"/>
            <p:cNvSpPr/>
            <p:nvPr/>
          </p:nvSpPr>
          <p:spPr>
            <a:xfrm>
              <a:off x="8978000" y="3138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80325" y="25875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044425" y="2286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17525" y="1065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77075" y="277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129100" y="47383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8850225" y="2904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850225" y="702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8722150" y="3112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8748250" y="463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948563" y="473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50975" y="23726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35" name="Google Shape;135;p5"/>
            <p:cNvPicPr preferRelativeResize="0"/>
            <p:nvPr/>
          </p:nvPicPr>
          <p:blipFill rotWithShape="1">
            <a:blip r:embed="rId8">
              <a:alphaModFix/>
            </a:blip>
            <a:srcRect b="31982"/>
            <a:stretch/>
          </p:blipFill>
          <p:spPr>
            <a:xfrm>
              <a:off x="7008625" y="4144475"/>
              <a:ext cx="1127475" cy="9990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31232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 title and description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9"/>
          <p:cNvSpPr txBox="1">
            <a:spLocks noGrp="1"/>
          </p:cNvSpPr>
          <p:nvPr>
            <p:ph type="subTitle" idx="1"/>
          </p:nvPr>
        </p:nvSpPr>
        <p:spPr>
          <a:xfrm>
            <a:off x="2757667" y="3325800"/>
            <a:ext cx="66764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8" name="Google Shape;218;p9"/>
          <p:cNvGrpSpPr/>
          <p:nvPr/>
        </p:nvGrpSpPr>
        <p:grpSpPr>
          <a:xfrm>
            <a:off x="2849768" y="220000"/>
            <a:ext cx="8715233" cy="6037200"/>
            <a:chOff x="2137325" y="165000"/>
            <a:chExt cx="6536425" cy="4527900"/>
          </a:xfrm>
        </p:grpSpPr>
        <p:sp>
          <p:nvSpPr>
            <p:cNvPr id="219" name="Google Shape;219;p9"/>
            <p:cNvSpPr/>
            <p:nvPr/>
          </p:nvSpPr>
          <p:spPr>
            <a:xfrm>
              <a:off x="3347759" y="433335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4278920" y="2261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424001" y="11000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2137325" y="165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952675" y="4422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4227225" y="495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174525" y="27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289637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2270100" y="2262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078550" y="31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8636550" y="88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059825" y="46035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8468350" y="736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142225" y="41740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227225" y="4333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851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06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423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340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135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userDrawn="1">
  <p:cSld name="Title and text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619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7733CC-50DC-4B28-BA51-B918D3CF16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DC8710-42DA-4F01-81F3-807F65C276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388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userDrawn="1">
  <p:cSld name="1_Title and text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" name="Google Shape;354;p15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355" name="Google Shape;355;p15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356" name="Google Shape;356;p15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15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15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15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15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15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15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15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66" name="Google Shape;366;p15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7" name="Google Shape;367;p15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368" name="Google Shape;368;p15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15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0" name="Google Shape;370;p15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852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userDrawn="1">
  <p:cSld name="1_Title and text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54" name="Google Shape;354;p15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355" name="Google Shape;355;p15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356" name="Google Shape;356;p15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15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15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15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15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15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15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15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66" name="Google Shape;366;p15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7" name="Google Shape;367;p15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368" name="Google Shape;368;p15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15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0" name="Google Shape;370;p15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63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Thank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307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1_Thank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2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70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23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584" name="Google Shape;584;p23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23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23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23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23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9" name="Google Shape;589;p23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590" name="Google Shape;590;p23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591" name="Google Shape;591;p2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2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2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4" name="Google Shape;594;p2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2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" name="Google Shape;596;p2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" name="Google Shape;597;p2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2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2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" name="Google Shape;600;p2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01" name="Google Shape;601;p23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02" name="Google Shape;602;p23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603" name="Google Shape;603;p2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" name="Google Shape;604;p2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05" name="Google Shape;605;p23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297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876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44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88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783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4D6DC-1257-44D0-A975-65C98FCE0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2A5EC2-5A3C-4D2E-9217-B54D66F4D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4D42C-5551-44E9-A87B-BFD1847A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29/12/2025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3A208-A864-4785-ABC4-0AD98FD1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FE55F-F958-4753-A946-7063B62B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4000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0449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5570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71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4423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926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7826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74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D2C51-089F-4ACF-B101-2B5FCF0BD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1403-AB26-41F3-A5BB-7775CA5E2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DC00A-00AC-4E90-ACEF-C7AC9A9F79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29/12/2025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736BD-59DA-4411-91EF-623793F6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D7111-9017-488D-BDED-299DB2F3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7513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70405-41FA-4016-8D43-A38BE634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C1B7-63B4-49F7-A53B-11A252AE5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5DFA3-A8A1-4AE6-9DAC-A73FA4E5D6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29/12/2025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3F25F-E89B-4384-8358-AFD9EA168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7FFB0-1E4A-437F-8214-A2E9097E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6968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3856-E9F9-461B-905B-779BB6298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5B4C0-4E83-4F86-B15C-8436C96FF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ECF18-BBF7-4C99-898D-3ABE9BFB5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41844-6484-423A-AA9E-FCC534AA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29/12/2025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904AA-E484-4978-9846-3039B676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41D47-56C0-459C-BABB-1F2E245C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13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035CE-2978-467D-B36B-AA37B2C68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3A619-6C97-484A-9773-1C2459DE1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D6B6CD-2C29-4DC3-AA9E-61D72E634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F12F25-3983-45CA-87A2-C0FB20DE3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E783C8-969C-471E-B7C7-79DB1F0512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645427-7575-422F-8CF2-C28B80F7C1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29/12/2025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ED16B-FA3C-4D7D-B6F4-92F5127D5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02483B-576D-4E09-920C-D7F1C53B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3927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AB659-C681-479C-B09C-ABCC78D61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D96085-DB8C-4A83-86FD-D759A61DF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29/12/2025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2C382C-FCA4-41DD-8FE8-51E6DD1F0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61119-3294-43C1-B530-DDAF1A36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3021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image" Target="../media/image9.jpeg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475A23F-DB05-856C-4F0C-29BFE420BC7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291" y="8976828"/>
            <a:ext cx="1268730" cy="1268730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F880732D-4A27-DE10-8267-2038E04580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4476F7-DEEF-6782-D5B7-EDBEAF595AB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34265"/>
            <a:ext cx="12192000" cy="6789470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F28F724-E204-DD5C-3756-98F40E6E30B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9303" y="143481"/>
            <a:ext cx="1555042" cy="155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0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A686667-03FE-CA69-F032-159AD4918E7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0901" y="273347"/>
            <a:ext cx="1771353" cy="177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2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flowers in a field&#10;&#10;AI-generated content may be incorrect.">
            <a:extLst>
              <a:ext uri="{FF2B5EF4-FFF2-40B4-BE49-F238E27FC236}">
                <a16:creationId xmlns:a16="http://schemas.microsoft.com/office/drawing/2014/main" id="{1AB59962-1998-2E2C-9F36-EFB366E7B81C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1" y="0"/>
            <a:ext cx="12181018" cy="68580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7D03E39-0752-9D5A-1673-EAD16C102338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0901" y="273347"/>
            <a:ext cx="1771353" cy="177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1592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FF25CBB-3B7A-3639-BE47-FDC2D72BF72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738" y="196709"/>
            <a:ext cx="1498083" cy="14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88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slide" Target="slide4.xml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42.xml"/><Relationship Id="rId21" Type="http://schemas.openxmlformats.org/officeDocument/2006/relationships/slide" Target="slide5.xml"/><Relationship Id="rId7" Type="http://schemas.openxmlformats.org/officeDocument/2006/relationships/slide" Target="slide7.xml"/><Relationship Id="rId12" Type="http://schemas.openxmlformats.org/officeDocument/2006/relationships/image" Target="../media/image31.svg"/><Relationship Id="rId17" Type="http://schemas.openxmlformats.org/officeDocument/2006/relationships/image" Target="../media/image34.png"/><Relationship Id="rId2" Type="http://schemas.openxmlformats.org/officeDocument/2006/relationships/audio" Target="../media/media1.mp3"/><Relationship Id="rId16" Type="http://schemas.openxmlformats.org/officeDocument/2006/relationships/slide" Target="slide6.xml"/><Relationship Id="rId20" Type="http://schemas.openxmlformats.org/officeDocument/2006/relationships/image" Target="../media/image36.png"/><Relationship Id="rId1" Type="http://schemas.microsoft.com/office/2007/relationships/media" Target="../media/media1.mp3"/><Relationship Id="rId6" Type="http://schemas.openxmlformats.org/officeDocument/2006/relationships/image" Target="../media/image26.sv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5" Type="http://schemas.openxmlformats.org/officeDocument/2006/relationships/image" Target="../media/image33.svg"/><Relationship Id="rId23" Type="http://schemas.openxmlformats.org/officeDocument/2006/relationships/image" Target="../media/image38.png"/><Relationship Id="rId10" Type="http://schemas.openxmlformats.org/officeDocument/2006/relationships/image" Target="../media/image29.gif"/><Relationship Id="rId19" Type="http://schemas.openxmlformats.org/officeDocument/2006/relationships/slide" Target="slide3.xml"/><Relationship Id="rId4" Type="http://schemas.openxmlformats.org/officeDocument/2006/relationships/audio" Target="../media/audio1.wav"/><Relationship Id="rId9" Type="http://schemas.openxmlformats.org/officeDocument/2006/relationships/image" Target="../media/image28.gif"/><Relationship Id="rId14" Type="http://schemas.openxmlformats.org/officeDocument/2006/relationships/image" Target="../media/image32.png"/><Relationship Id="rId22" Type="http://schemas.openxmlformats.org/officeDocument/2006/relationships/image" Target="../media/image3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0.png"/><Relationship Id="rId12" Type="http://schemas.openxmlformats.org/officeDocument/2006/relationships/image" Target="../media/image3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jpg"/><Relationship Id="rId10" Type="http://schemas.openxmlformats.org/officeDocument/2006/relationships/image" Target="../media/image63.png"/><Relationship Id="rId4" Type="http://schemas.openxmlformats.org/officeDocument/2006/relationships/audio" Target="../media/audio2.wav"/><Relationship Id="rId9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69.png"/><Relationship Id="rId3" Type="http://schemas.openxmlformats.org/officeDocument/2006/relationships/audio" Target="../media/audio3.wav"/><Relationship Id="rId7" Type="http://schemas.openxmlformats.org/officeDocument/2006/relationships/image" Target="../media/image66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23.xml"/><Relationship Id="rId11" Type="http://schemas.openxmlformats.org/officeDocument/2006/relationships/image" Target="../media/image64.png"/><Relationship Id="rId5" Type="http://schemas.openxmlformats.org/officeDocument/2006/relationships/image" Target="../media/image65.png"/><Relationship Id="rId10" Type="http://schemas.openxmlformats.org/officeDocument/2006/relationships/slide" Target="slide25.xml"/><Relationship Id="rId4" Type="http://schemas.openxmlformats.org/officeDocument/2006/relationships/slide" Target="slide22.xml"/><Relationship Id="rId9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../media/audio2.wav"/><Relationship Id="rId7" Type="http://schemas.openxmlformats.org/officeDocument/2006/relationships/image" Target="../media/image70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jpg"/><Relationship Id="rId11" Type="http://schemas.openxmlformats.org/officeDocument/2006/relationships/slide" Target="slide21.xml"/><Relationship Id="rId5" Type="http://schemas.openxmlformats.org/officeDocument/2006/relationships/audio" Target="../media/audio5.wav"/><Relationship Id="rId10" Type="http://schemas.openxmlformats.org/officeDocument/2006/relationships/image" Target="../media/image73.png"/><Relationship Id="rId4" Type="http://schemas.openxmlformats.org/officeDocument/2006/relationships/audio" Target="../media/audio4.wav"/><Relationship Id="rId9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4.wav"/><Relationship Id="rId7" Type="http://schemas.openxmlformats.org/officeDocument/2006/relationships/image" Target="../media/image7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11" Type="http://schemas.openxmlformats.org/officeDocument/2006/relationships/image" Target="../media/image74.png"/><Relationship Id="rId5" Type="http://schemas.openxmlformats.org/officeDocument/2006/relationships/image" Target="../media/image58.jpg"/><Relationship Id="rId10" Type="http://schemas.openxmlformats.org/officeDocument/2006/relationships/slide" Target="slide21.xml"/><Relationship Id="rId4" Type="http://schemas.openxmlformats.org/officeDocument/2006/relationships/audio" Target="../media/audio5.wav"/><Relationship Id="rId9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4.wav"/><Relationship Id="rId7" Type="http://schemas.openxmlformats.org/officeDocument/2006/relationships/image" Target="../media/image7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11" Type="http://schemas.openxmlformats.org/officeDocument/2006/relationships/image" Target="../media/image74.png"/><Relationship Id="rId5" Type="http://schemas.openxmlformats.org/officeDocument/2006/relationships/image" Target="../media/image58.jpg"/><Relationship Id="rId10" Type="http://schemas.openxmlformats.org/officeDocument/2006/relationships/slide" Target="slide21.xml"/><Relationship Id="rId4" Type="http://schemas.openxmlformats.org/officeDocument/2006/relationships/audio" Target="../media/audio5.wav"/><Relationship Id="rId9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58.jpg"/><Relationship Id="rId7" Type="http://schemas.openxmlformats.org/officeDocument/2006/relationships/image" Target="../media/image6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slide" Target="slide2.xml"/><Relationship Id="rId5" Type="http://schemas.openxmlformats.org/officeDocument/2006/relationships/image" Target="../media/image39.png"/><Relationship Id="rId4" Type="http://schemas.openxmlformats.org/officeDocument/2006/relationships/image" Target="../media/image2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8.gif"/><Relationship Id="rId5" Type="http://schemas.openxmlformats.org/officeDocument/2006/relationships/slide" Target="slide2.xml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8.gif"/><Relationship Id="rId5" Type="http://schemas.openxmlformats.org/officeDocument/2006/relationships/slide" Target="slide2.xml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8.gif"/><Relationship Id="rId5" Type="http://schemas.openxmlformats.org/officeDocument/2006/relationships/slide" Target="slide2.xml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9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757" y="349789"/>
            <a:ext cx="8016935" cy="5017443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E27C554-06F8-6ED6-C46B-00616646F6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0901" y="273347"/>
            <a:ext cx="1771353" cy="177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8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428592" y="670301"/>
            <a:ext cx="98871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Xác định công dụng của dấu gạch ngang  được sử dụng trong mỗi đoạn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B88FF8-96BA-AF8E-0D62-DA9C27F0C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261" y="1951903"/>
            <a:ext cx="5455084" cy="3647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CED2A0-244D-4B9D-AE9D-02DC3B5D0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8051" y="1912937"/>
            <a:ext cx="1623451" cy="12089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0010FA-6D00-ED45-E94C-68095D0918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5651" y="3253363"/>
            <a:ext cx="1741079" cy="11893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211D97-D554-B39F-415A-510EF80CDF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8020" y="4564639"/>
            <a:ext cx="1752684" cy="1180379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FB8EE6C-F796-139D-E4F9-0AC60BA15C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401" y="95547"/>
            <a:ext cx="1771353" cy="177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190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B8C4A3-DAB1-075F-2603-976F3F15D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855" y="468888"/>
            <a:ext cx="4143975" cy="19787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9507EB-547F-8ECD-BE21-A73294792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381" y="427758"/>
            <a:ext cx="2684307" cy="19790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221D17-B4D0-D115-222A-40565823BF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5126" y="2560636"/>
            <a:ext cx="1984461" cy="13555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1BDC77-C695-F624-6353-F43FEB73AC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2639" y="2412567"/>
            <a:ext cx="2068119" cy="13928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6391F8-6752-FF06-1EE9-920FAA264C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2656" y="4060652"/>
            <a:ext cx="5985400" cy="22479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E665AC-384D-9AC7-3B7B-BE1BFEBDEF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39105" y="4351337"/>
            <a:ext cx="2032756" cy="151375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B5245CB-08C8-3C98-CF9C-30C304758010}"/>
              </a:ext>
            </a:extLst>
          </p:cNvPr>
          <p:cNvSpPr/>
          <p:nvPr/>
        </p:nvSpPr>
        <p:spPr>
          <a:xfrm>
            <a:off x="1699490" y="1154547"/>
            <a:ext cx="341745" cy="11268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ABF8BCE-DE4D-868A-FA3B-767E40DA8338}"/>
              </a:ext>
            </a:extLst>
          </p:cNvPr>
          <p:cNvSpPr/>
          <p:nvPr/>
        </p:nvSpPr>
        <p:spPr>
          <a:xfrm>
            <a:off x="8506691" y="886690"/>
            <a:ext cx="193964" cy="2309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EF02376-2021-1126-DACE-C73C56BD6927}"/>
              </a:ext>
            </a:extLst>
          </p:cNvPr>
          <p:cNvSpPr/>
          <p:nvPr/>
        </p:nvSpPr>
        <p:spPr>
          <a:xfrm>
            <a:off x="3371272" y="4673599"/>
            <a:ext cx="240145" cy="12376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597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 công dụng của dấu gạch ngang trong mỗi trường hợp sau: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596D7A-06DC-82C3-9619-B9AC08501C69}"/>
              </a:ext>
            </a:extLst>
          </p:cNvPr>
          <p:cNvSpPr txBox="1"/>
          <p:nvPr/>
        </p:nvSpPr>
        <p:spPr>
          <a:xfrm>
            <a:off x="698500" y="1866900"/>
            <a:ext cx="110871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Để trồng cây trong chậu, em hãy làm theo các bước sau:</a:t>
            </a:r>
          </a:p>
          <a:p>
            <a:pPr algn="just"/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Chuẩn bị đất, cho một phần đất vào chậu.</a:t>
            </a:r>
          </a:p>
          <a:p>
            <a:pPr algn="just"/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Dùng xẻng nhỏ xới đất cho đất tơi xốp.</a:t>
            </a:r>
          </a:p>
          <a:p>
            <a:pPr algn="just"/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Đặt cây vào chậu, cho nốt phần đất còn lại, dùng tay ấn nhẹ đất cho chắc gốc cây.</a:t>
            </a:r>
          </a:p>
          <a:p>
            <a:pPr algn="just"/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Tưới một chút nước vào gốc cây cho đất ẩm và gốc cây chắc hơn.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Chương trình học bổng “Vì mái trường xanh” đã đến với các em học sinh khắp ba miền Bắc – Trung – Nam.</a:t>
            </a:r>
          </a:p>
        </p:txBody>
      </p:sp>
    </p:spTree>
    <p:extLst>
      <p:ext uri="{BB962C8B-B14F-4D97-AF65-F5344CB8AC3E}">
        <p14:creationId xmlns:p14="http://schemas.microsoft.com/office/powerpoint/2010/main" val="28638606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596D7A-06DC-82C3-9619-B9AC08501C69}"/>
              </a:ext>
            </a:extLst>
          </p:cNvPr>
          <p:cNvSpPr txBox="1"/>
          <p:nvPr/>
        </p:nvSpPr>
        <p:spPr>
          <a:xfrm>
            <a:off x="1034473" y="563419"/>
            <a:ext cx="103170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Để trồng cây trong chậu, em hãy làm theo các bước sau:</a:t>
            </a:r>
          </a:p>
          <a:p>
            <a:pPr algn="just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Chuẩn bị đất, cho một phần đất vào chậu.</a:t>
            </a:r>
          </a:p>
          <a:p>
            <a:pPr algn="just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Dùng xẻng nhỏ xới đất cho đất tơi xốp.</a:t>
            </a:r>
          </a:p>
          <a:p>
            <a:pPr algn="just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Đặt cây vào chậu, cho nốt phần đất còn lại, dùng tay ấn nhẹ đất cho chắc gốc cây.</a:t>
            </a:r>
          </a:p>
          <a:p>
            <a:pPr algn="just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Tưới một chút nước vào gốc cây cho đất ẩm và gốc cây chắc hơn.</a:t>
            </a:r>
          </a:p>
        </p:txBody>
      </p:sp>
      <p:grpSp>
        <p:nvGrpSpPr>
          <p:cNvPr id="5" name="组合 26">
            <a:extLst>
              <a:ext uri="{FF2B5EF4-FFF2-40B4-BE49-F238E27FC236}">
                <a16:creationId xmlns:a16="http://schemas.microsoft.com/office/drawing/2014/main" id="{060E2D8B-5994-50D5-E4C4-E5B5DDEE0A66}"/>
              </a:ext>
            </a:extLst>
          </p:cNvPr>
          <p:cNvGrpSpPr/>
          <p:nvPr/>
        </p:nvGrpSpPr>
        <p:grpSpPr>
          <a:xfrm>
            <a:off x="748146" y="3486297"/>
            <a:ext cx="11443854" cy="2286429"/>
            <a:chOff x="613391" y="3437823"/>
            <a:chExt cx="5869296" cy="1902470"/>
          </a:xfrm>
        </p:grpSpPr>
        <p:pic>
          <p:nvPicPr>
            <p:cNvPr id="6" name="图片 11">
              <a:extLst>
                <a:ext uri="{FF2B5EF4-FFF2-40B4-BE49-F238E27FC236}">
                  <a16:creationId xmlns:a16="http://schemas.microsoft.com/office/drawing/2014/main" id="{0BD93937-41B9-CE58-A835-3D6558B5B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7" name="文本框 13">
              <a:extLst>
                <a:ext uri="{FF2B5EF4-FFF2-40B4-BE49-F238E27FC236}">
                  <a16:creationId xmlns:a16="http://schemas.microsoft.com/office/drawing/2014/main" id="{C9C7D925-354D-DA57-0076-DF8F1FC855D7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1229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câu có dấu gạch ngang đặt ở đầu dòng dùng để đánh dấu các ý trong một đoạn liệt kê </a:t>
              </a:r>
              <a:endPara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5C6A6AA-90D5-C7D2-5330-5F389EF3EC3D}"/>
              </a:ext>
            </a:extLst>
          </p:cNvPr>
          <p:cNvSpPr/>
          <p:nvPr/>
        </p:nvSpPr>
        <p:spPr>
          <a:xfrm>
            <a:off x="1006763" y="1126837"/>
            <a:ext cx="489527" cy="21058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85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596D7A-06DC-82C3-9619-B9AC08501C69}"/>
              </a:ext>
            </a:extLst>
          </p:cNvPr>
          <p:cNvSpPr txBox="1"/>
          <p:nvPr/>
        </p:nvSpPr>
        <p:spPr>
          <a:xfrm>
            <a:off x="932873" y="969819"/>
            <a:ext cx="10317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Chương trình học bổng “Vì mái trường xanh” đã đến với các em học sinh khắp ba miền Bắc – Trung – Nam.</a:t>
            </a:r>
          </a:p>
        </p:txBody>
      </p:sp>
      <p:grpSp>
        <p:nvGrpSpPr>
          <p:cNvPr id="5" name="组合 26">
            <a:extLst>
              <a:ext uri="{FF2B5EF4-FFF2-40B4-BE49-F238E27FC236}">
                <a16:creationId xmlns:a16="http://schemas.microsoft.com/office/drawing/2014/main" id="{060E2D8B-5994-50D5-E4C4-E5B5DDEE0A66}"/>
              </a:ext>
            </a:extLst>
          </p:cNvPr>
          <p:cNvGrpSpPr/>
          <p:nvPr/>
        </p:nvGrpSpPr>
        <p:grpSpPr>
          <a:xfrm>
            <a:off x="628073" y="2479534"/>
            <a:ext cx="11443854" cy="2286429"/>
            <a:chOff x="613391" y="3437823"/>
            <a:chExt cx="5869296" cy="1902470"/>
          </a:xfrm>
        </p:grpSpPr>
        <p:pic>
          <p:nvPicPr>
            <p:cNvPr id="6" name="图片 11">
              <a:extLst>
                <a:ext uri="{FF2B5EF4-FFF2-40B4-BE49-F238E27FC236}">
                  <a16:creationId xmlns:a16="http://schemas.microsoft.com/office/drawing/2014/main" id="{0BD93937-41B9-CE58-A835-3D6558B5B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7" name="文本框 13">
              <a:extLst>
                <a:ext uri="{FF2B5EF4-FFF2-40B4-BE49-F238E27FC236}">
                  <a16:creationId xmlns:a16="http://schemas.microsoft.com/office/drawing/2014/main" id="{C9C7D925-354D-DA57-0076-DF8F1FC855D7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94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ấu gạch ngang dùng để nối các từ ngữ trong một liên danh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5C6A6AA-90D5-C7D2-5330-5F389EF3EC3D}"/>
              </a:ext>
            </a:extLst>
          </p:cNvPr>
          <p:cNvSpPr/>
          <p:nvPr/>
        </p:nvSpPr>
        <p:spPr>
          <a:xfrm>
            <a:off x="6918036" y="1634836"/>
            <a:ext cx="323273" cy="3140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71D032-1155-3560-B733-499BCBE83118}"/>
              </a:ext>
            </a:extLst>
          </p:cNvPr>
          <p:cNvSpPr/>
          <p:nvPr/>
        </p:nvSpPr>
        <p:spPr>
          <a:xfrm>
            <a:off x="8331200" y="1634836"/>
            <a:ext cx="323273" cy="3140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327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3C97ABD-9065-2D58-DCEB-9A63FCB4E9FB}"/>
              </a:ext>
            </a:extLst>
          </p:cNvPr>
          <p:cNvGrpSpPr/>
          <p:nvPr/>
        </p:nvGrpSpPr>
        <p:grpSpPr>
          <a:xfrm>
            <a:off x="924479" y="1789884"/>
            <a:ext cx="4000285" cy="2784952"/>
            <a:chOff x="4669971" y="1083367"/>
            <a:chExt cx="5774633" cy="5774633"/>
          </a:xfrm>
        </p:grpSpPr>
        <p:pic>
          <p:nvPicPr>
            <p:cNvPr id="11" name="图片 5">
              <a:extLst>
                <a:ext uri="{FF2B5EF4-FFF2-40B4-BE49-F238E27FC236}">
                  <a16:creationId xmlns:a16="http://schemas.microsoft.com/office/drawing/2014/main" id="{AA3E5D3E-B380-694F-597E-216E530F0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C925F85-EDE2-DDAE-64A9-0D95281F1E5A}"/>
                </a:ext>
              </a:extLst>
            </p:cNvPr>
            <p:cNvSpPr txBox="1"/>
            <p:nvPr/>
          </p:nvSpPr>
          <p:spPr>
            <a:xfrm>
              <a:off x="5344765" y="2618353"/>
              <a:ext cx="42291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 err="1">
                  <a:latin typeface="Cambria" panose="02040503050406030204" pitchFamily="18" charset="0"/>
                </a:rPr>
                <a:t>Dấu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gạch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ngang</a:t>
              </a:r>
              <a:endParaRPr lang="en-US" sz="4800" b="1" dirty="0">
                <a:latin typeface="Cambria" panose="02040503050406030204" pitchFamily="18" charset="0"/>
              </a:endParaRPr>
            </a:p>
          </p:txBody>
        </p:sp>
      </p:grpSp>
      <p:cxnSp>
        <p:nvCxnSpPr>
          <p:cNvPr id="16" name="Google Shape;828;p6">
            <a:extLst>
              <a:ext uri="{FF2B5EF4-FFF2-40B4-BE49-F238E27FC236}">
                <a16:creationId xmlns:a16="http://schemas.microsoft.com/office/drawing/2014/main" id="{A08DEAB5-B77E-67E9-D12A-AF5F37592D76}"/>
              </a:ext>
            </a:extLst>
          </p:cNvPr>
          <p:cNvCxnSpPr/>
          <p:nvPr/>
        </p:nvCxnSpPr>
        <p:spPr>
          <a:xfrm rot="10800000" flipH="1">
            <a:off x="4736923" y="1610939"/>
            <a:ext cx="1117600" cy="1339855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7" name="Google Shape;829;p6">
            <a:extLst>
              <a:ext uri="{FF2B5EF4-FFF2-40B4-BE49-F238E27FC236}">
                <a16:creationId xmlns:a16="http://schemas.microsoft.com/office/drawing/2014/main" id="{B4616B12-9B1C-520F-377A-76489EB94DF8}"/>
              </a:ext>
            </a:extLst>
          </p:cNvPr>
          <p:cNvCxnSpPr/>
          <p:nvPr/>
        </p:nvCxnSpPr>
        <p:spPr>
          <a:xfrm rot="10800000" flipH="1">
            <a:off x="4736923" y="3174715"/>
            <a:ext cx="1117600" cy="1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18" name="Google Shape;831;p6">
            <a:extLst>
              <a:ext uri="{FF2B5EF4-FFF2-40B4-BE49-F238E27FC236}">
                <a16:creationId xmlns:a16="http://schemas.microsoft.com/office/drawing/2014/main" id="{EE493333-A8A4-F051-4C4E-3A2F7DF51F54}"/>
              </a:ext>
            </a:extLst>
          </p:cNvPr>
          <p:cNvGrpSpPr/>
          <p:nvPr/>
        </p:nvGrpSpPr>
        <p:grpSpPr>
          <a:xfrm>
            <a:off x="5854523" y="619524"/>
            <a:ext cx="5098902" cy="1311514"/>
            <a:chOff x="6019800" y="2256123"/>
            <a:chExt cx="2819400" cy="1066800"/>
          </a:xfrm>
        </p:grpSpPr>
        <p:sp>
          <p:nvSpPr>
            <p:cNvPr id="19" name="Google Shape;832;p6">
              <a:extLst>
                <a:ext uri="{FF2B5EF4-FFF2-40B4-BE49-F238E27FC236}">
                  <a16:creationId xmlns:a16="http://schemas.microsoft.com/office/drawing/2014/main" id="{4EDCA516-447D-5496-4296-D7D5E17E9993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" name="Google Shape;833;p6">
              <a:extLst>
                <a:ext uri="{FF2B5EF4-FFF2-40B4-BE49-F238E27FC236}">
                  <a16:creationId xmlns:a16="http://schemas.microsoft.com/office/drawing/2014/main" id="{3CDC6EEE-5369-D5AE-2739-F5279CCAFCD6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grpSp>
        <p:nvGrpSpPr>
          <p:cNvPr id="26" name="Google Shape;831;p6">
            <a:extLst>
              <a:ext uri="{FF2B5EF4-FFF2-40B4-BE49-F238E27FC236}">
                <a16:creationId xmlns:a16="http://schemas.microsoft.com/office/drawing/2014/main" id="{60704EDA-A6EC-4E1F-A79D-0DB095FC6276}"/>
              </a:ext>
            </a:extLst>
          </p:cNvPr>
          <p:cNvGrpSpPr/>
          <p:nvPr/>
        </p:nvGrpSpPr>
        <p:grpSpPr>
          <a:xfrm>
            <a:off x="5966283" y="2631204"/>
            <a:ext cx="5098902" cy="1311514"/>
            <a:chOff x="6019800" y="2256123"/>
            <a:chExt cx="2819400" cy="1066800"/>
          </a:xfrm>
        </p:grpSpPr>
        <p:sp>
          <p:nvSpPr>
            <p:cNvPr id="27" name="Google Shape;832;p6">
              <a:extLst>
                <a:ext uri="{FF2B5EF4-FFF2-40B4-BE49-F238E27FC236}">
                  <a16:creationId xmlns:a16="http://schemas.microsoft.com/office/drawing/2014/main" id="{6C1E97A9-B3D5-1EB1-567F-D8ED41A52031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8" name="Google Shape;833;p6">
              <a:extLst>
                <a:ext uri="{FF2B5EF4-FFF2-40B4-BE49-F238E27FC236}">
                  <a16:creationId xmlns:a16="http://schemas.microsoft.com/office/drawing/2014/main" id="{7B081736-534C-DCAE-BFE7-F317D1C819D9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6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ối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danh</a:t>
              </a:r>
              <a:endParaRPr sz="6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cxnSp>
        <p:nvCxnSpPr>
          <p:cNvPr id="31" name="Google Shape;829;p6">
            <a:extLst>
              <a:ext uri="{FF2B5EF4-FFF2-40B4-BE49-F238E27FC236}">
                <a16:creationId xmlns:a16="http://schemas.microsoft.com/office/drawing/2014/main" id="{971F3653-887E-5FAF-1979-4B14F25A2448}"/>
              </a:ext>
            </a:extLst>
          </p:cNvPr>
          <p:cNvCxnSpPr>
            <a:cxnSpLocks/>
          </p:cNvCxnSpPr>
          <p:nvPr/>
        </p:nvCxnSpPr>
        <p:spPr>
          <a:xfrm>
            <a:off x="4673600" y="3677920"/>
            <a:ext cx="1292683" cy="1183356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32" name="Google Shape;831;p6">
            <a:extLst>
              <a:ext uri="{FF2B5EF4-FFF2-40B4-BE49-F238E27FC236}">
                <a16:creationId xmlns:a16="http://schemas.microsoft.com/office/drawing/2014/main" id="{C1CA34CE-3640-BDF7-7D79-A3926E828796}"/>
              </a:ext>
            </a:extLst>
          </p:cNvPr>
          <p:cNvGrpSpPr/>
          <p:nvPr/>
        </p:nvGrpSpPr>
        <p:grpSpPr>
          <a:xfrm>
            <a:off x="6078043" y="4317764"/>
            <a:ext cx="5098902" cy="1311514"/>
            <a:chOff x="6019800" y="2256123"/>
            <a:chExt cx="2819400" cy="1066800"/>
          </a:xfrm>
        </p:grpSpPr>
        <p:sp>
          <p:nvSpPr>
            <p:cNvPr id="33" name="Google Shape;832;p6">
              <a:extLst>
                <a:ext uri="{FF2B5EF4-FFF2-40B4-BE49-F238E27FC236}">
                  <a16:creationId xmlns:a16="http://schemas.microsoft.com/office/drawing/2014/main" id="{9967333A-C2DA-723A-2BA6-C1707687F917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" name="Google Shape;833;p6">
              <a:extLst>
                <a:ext uri="{FF2B5EF4-FFF2-40B4-BE49-F238E27FC236}">
                  <a16:creationId xmlns:a16="http://schemas.microsoft.com/office/drawing/2014/main" id="{4EF6114A-DC84-2F27-9C2C-EBC80467645C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Đánh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dấu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lời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nói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trực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tiếp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của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nhân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vật</a:t>
              </a:r>
              <a:endParaRPr sz="6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0558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 câu nào có thể thay cho các bông hoa dưới đây? Nêu công dụng của dấu câu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C3AE22-F431-017E-CFE3-842A89C8F147}"/>
              </a:ext>
            </a:extLst>
          </p:cNvPr>
          <p:cNvSpPr txBox="1"/>
          <p:nvPr/>
        </p:nvSpPr>
        <p:spPr>
          <a:xfrm>
            <a:off x="612703" y="1818705"/>
            <a:ext cx="108336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</a:rPr>
              <a:t>a. Nhạc sĩ Hoàng Vân đã phổ nhạc cho bài thơ Hà Nội </a:t>
            </a:r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Huế </a:t>
            </a:r>
            <a:r>
              <a:rPr lang="en-US" sz="4000" dirty="0">
                <a:latin typeface="Cambria" panose="02040503050406030204" pitchFamily="18" charset="0"/>
              </a:rPr>
              <a:t>     </a:t>
            </a:r>
            <a:r>
              <a:rPr lang="vi-VN" sz="4000" dirty="0">
                <a:latin typeface="Cambria" panose="02040503050406030204" pitchFamily="18" charset="0"/>
              </a:rPr>
              <a:t>Sài Gòn của nhà thơ Lê Nguyên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BE7DD64-3304-CD88-89B6-A05C7F179E11}"/>
              </a:ext>
            </a:extLst>
          </p:cNvPr>
          <p:cNvGrpSpPr/>
          <p:nvPr/>
        </p:nvGrpSpPr>
        <p:grpSpPr>
          <a:xfrm>
            <a:off x="1451486" y="2525436"/>
            <a:ext cx="592090" cy="561482"/>
            <a:chOff x="-528109" y="4223226"/>
            <a:chExt cx="592090" cy="56148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6B35E01-D17F-A437-EF7B-8DC3AE504861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1B9904-FF27-1867-6912-1F43A0073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E2523D2-D9BB-A2D7-7D3C-F748E2035AE5}"/>
              </a:ext>
            </a:extLst>
          </p:cNvPr>
          <p:cNvGrpSpPr/>
          <p:nvPr/>
        </p:nvGrpSpPr>
        <p:grpSpPr>
          <a:xfrm>
            <a:off x="2975486" y="2525436"/>
            <a:ext cx="592090" cy="561482"/>
            <a:chOff x="-528109" y="4223226"/>
            <a:chExt cx="592090" cy="56148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8BDB624-2557-7B1C-E06A-48658ABBA34E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0BD2C36-5D56-B6B0-4056-6CFB4257C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2C92461-19A2-7E05-48C4-8EB2ACCE94B4}"/>
              </a:ext>
            </a:extLst>
          </p:cNvPr>
          <p:cNvSpPr txBox="1"/>
          <p:nvPr/>
        </p:nvSpPr>
        <p:spPr>
          <a:xfrm>
            <a:off x="602543" y="3251265"/>
            <a:ext cx="1083362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</a:rPr>
              <a:t>b. Để làm một con diều giấy chúng ta phải thực hiện ba bước:</a:t>
            </a:r>
          </a:p>
          <a:p>
            <a:pPr algn="just"/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Làm khung diều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  <a:endParaRPr lang="vi-VN" sz="4000" dirty="0">
              <a:latin typeface="Cambria" panose="02040503050406030204" pitchFamily="18" charset="0"/>
            </a:endParaRPr>
          </a:p>
          <a:p>
            <a:pPr algn="just"/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Đo và cắt áo diều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  <a:endParaRPr lang="vi-VN" sz="4000" dirty="0">
              <a:latin typeface="Cambria" panose="02040503050406030204" pitchFamily="18" charset="0"/>
            </a:endParaRPr>
          </a:p>
          <a:p>
            <a:pPr algn="just"/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Ráp các bộ phận của diều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  <a:endParaRPr lang="vi-VN" sz="4000" dirty="0">
              <a:latin typeface="Cambria" panose="0204050305040603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FF26C9C-DD89-913B-3993-B4D5CBB6FF6C}"/>
              </a:ext>
            </a:extLst>
          </p:cNvPr>
          <p:cNvGrpSpPr/>
          <p:nvPr/>
        </p:nvGrpSpPr>
        <p:grpSpPr>
          <a:xfrm>
            <a:off x="577726" y="4567596"/>
            <a:ext cx="592090" cy="561482"/>
            <a:chOff x="-528109" y="4223226"/>
            <a:chExt cx="592090" cy="561482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8AFF00FE-4658-00D3-520E-2516AA2BCBD2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0D61218-8B8E-0664-62C9-8643465AB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1762BA1-D213-82BD-8395-E9994B4088E2}"/>
              </a:ext>
            </a:extLst>
          </p:cNvPr>
          <p:cNvGrpSpPr/>
          <p:nvPr/>
        </p:nvGrpSpPr>
        <p:grpSpPr>
          <a:xfrm>
            <a:off x="567566" y="5248316"/>
            <a:ext cx="592090" cy="561482"/>
            <a:chOff x="-528109" y="4223226"/>
            <a:chExt cx="592090" cy="561482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0C81F1E-4137-5C45-7F59-B56B29A79DFD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E660CB3-1D12-0AB7-DBAC-A11D146C6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4DB7711-7570-6A6F-14D2-C8CCF60D69D4}"/>
              </a:ext>
            </a:extLst>
          </p:cNvPr>
          <p:cNvGrpSpPr/>
          <p:nvPr/>
        </p:nvGrpSpPr>
        <p:grpSpPr>
          <a:xfrm>
            <a:off x="587886" y="5796956"/>
            <a:ext cx="592090" cy="561482"/>
            <a:chOff x="-528109" y="4223226"/>
            <a:chExt cx="592090" cy="561482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84E84C96-996E-913B-3471-104060DE7CA0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E2B3D83-EB2E-1D58-ECD1-D3C365306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9275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 câu nào có thể thay cho các bông hoa dưới đây? Nêu công dụng của dấu câu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C3AE22-F431-017E-CFE3-842A89C8F147}"/>
              </a:ext>
            </a:extLst>
          </p:cNvPr>
          <p:cNvSpPr txBox="1"/>
          <p:nvPr/>
        </p:nvSpPr>
        <p:spPr>
          <a:xfrm>
            <a:off x="612703" y="1818705"/>
            <a:ext cx="108336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a. Nhạc sĩ Hoàng Vân đã phổ nhạc cho bài thơ Hà Nội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Huế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Sài Gòn của nhà thơ Lê Nguyên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BE7DD64-3304-CD88-89B6-A05C7F179E11}"/>
              </a:ext>
            </a:extLst>
          </p:cNvPr>
          <p:cNvGrpSpPr/>
          <p:nvPr/>
        </p:nvGrpSpPr>
        <p:grpSpPr>
          <a:xfrm>
            <a:off x="1473200" y="2576236"/>
            <a:ext cx="600856" cy="563204"/>
            <a:chOff x="-528109" y="4223226"/>
            <a:chExt cx="592090" cy="56148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6B35E01-D17F-A437-EF7B-8DC3AE504861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1B9904-FF27-1867-6912-1F43A0073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B6CCFA-2A52-0C75-B0D7-8E4B6BE62BB2}"/>
              </a:ext>
            </a:extLst>
          </p:cNvPr>
          <p:cNvGrpSpPr/>
          <p:nvPr/>
        </p:nvGrpSpPr>
        <p:grpSpPr>
          <a:xfrm>
            <a:off x="2926080" y="2515276"/>
            <a:ext cx="600856" cy="563204"/>
            <a:chOff x="-528109" y="4223226"/>
            <a:chExt cx="592090" cy="56148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49BC880-7680-A8CB-187D-E1DF1D89AB36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9A93384-8689-4BDB-30AF-7D37BB61E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7" name="组合 26">
            <a:extLst>
              <a:ext uri="{FF2B5EF4-FFF2-40B4-BE49-F238E27FC236}">
                <a16:creationId xmlns:a16="http://schemas.microsoft.com/office/drawing/2014/main" id="{67C5EB6F-0F9E-123E-2E63-A956C8FF8F9F}"/>
              </a:ext>
            </a:extLst>
          </p:cNvPr>
          <p:cNvGrpSpPr/>
          <p:nvPr/>
        </p:nvGrpSpPr>
        <p:grpSpPr>
          <a:xfrm>
            <a:off x="475673" y="3373614"/>
            <a:ext cx="11443854" cy="2286429"/>
            <a:chOff x="613391" y="3437823"/>
            <a:chExt cx="5869296" cy="1902470"/>
          </a:xfrm>
        </p:grpSpPr>
        <p:pic>
          <p:nvPicPr>
            <p:cNvPr id="32" name="图片 11">
              <a:extLst>
                <a:ext uri="{FF2B5EF4-FFF2-40B4-BE49-F238E27FC236}">
                  <a16:creationId xmlns:a16="http://schemas.microsoft.com/office/drawing/2014/main" id="{C7955DBB-E1C8-FE41-4D1A-B6B61FB203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33" name="文本框 13">
              <a:extLst>
                <a:ext uri="{FF2B5EF4-FFF2-40B4-BE49-F238E27FC236}">
                  <a16:creationId xmlns:a16="http://schemas.microsoft.com/office/drawing/2014/main" id="{56446AE9-2DF1-F516-3186-CFA40E978029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94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ấu gạch ngang dùng để nối các từ ngữ trong một liên danh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0442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 câu nào có thể thay cho các bông hoa dưới đây? Nêu công dụng của dấu câu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C3AE22-F431-017E-CFE3-842A89C8F147}"/>
              </a:ext>
            </a:extLst>
          </p:cNvPr>
          <p:cNvSpPr txBox="1"/>
          <p:nvPr/>
        </p:nvSpPr>
        <p:spPr>
          <a:xfrm>
            <a:off x="612703" y="1818705"/>
            <a:ext cx="1083362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b. Để làm một con diều giấy chúng ta phải thực hiện ba bước: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Làm khung diều.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Đo và cắt áo diều.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Ráp các bộ phận của diều.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B6CCFA-2A52-0C75-B0D7-8E4B6BE62BB2}"/>
              </a:ext>
            </a:extLst>
          </p:cNvPr>
          <p:cNvGrpSpPr/>
          <p:nvPr/>
        </p:nvGrpSpPr>
        <p:grpSpPr>
          <a:xfrm>
            <a:off x="599440" y="3195996"/>
            <a:ext cx="600856" cy="563204"/>
            <a:chOff x="-528109" y="4223226"/>
            <a:chExt cx="592090" cy="56148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49BC880-7680-A8CB-187D-E1DF1D89AB36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9A93384-8689-4BDB-30AF-7D37BB61E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5BA2ACE-AAB2-5E78-A1B6-5ED6BA507109}"/>
              </a:ext>
            </a:extLst>
          </p:cNvPr>
          <p:cNvGrpSpPr/>
          <p:nvPr/>
        </p:nvGrpSpPr>
        <p:grpSpPr>
          <a:xfrm>
            <a:off x="579120" y="3805596"/>
            <a:ext cx="600856" cy="563204"/>
            <a:chOff x="-528109" y="4223226"/>
            <a:chExt cx="592090" cy="56148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744FA35-EAD7-5776-E060-98BEE38A48F4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3A52953-D067-163F-5C7B-5D00C2371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2CD50AB-1379-4413-0FEC-3003DE250C43}"/>
              </a:ext>
            </a:extLst>
          </p:cNvPr>
          <p:cNvGrpSpPr/>
          <p:nvPr/>
        </p:nvGrpSpPr>
        <p:grpSpPr>
          <a:xfrm>
            <a:off x="609600" y="4425356"/>
            <a:ext cx="600856" cy="563204"/>
            <a:chOff x="-528109" y="4223226"/>
            <a:chExt cx="592090" cy="56148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09B724E-CFE1-F51A-A42F-1DD910CC33B1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BED93DB-40ED-6206-476A-FBC6368FA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1" name="组合 26">
            <a:extLst>
              <a:ext uri="{FF2B5EF4-FFF2-40B4-BE49-F238E27FC236}">
                <a16:creationId xmlns:a16="http://schemas.microsoft.com/office/drawing/2014/main" id="{A26E796B-B400-4A44-DA1B-8021922A0E73}"/>
              </a:ext>
            </a:extLst>
          </p:cNvPr>
          <p:cNvGrpSpPr/>
          <p:nvPr/>
        </p:nvGrpSpPr>
        <p:grpSpPr>
          <a:xfrm>
            <a:off x="821113" y="4785854"/>
            <a:ext cx="11443854" cy="2286429"/>
            <a:chOff x="613391" y="3437823"/>
            <a:chExt cx="5869296" cy="1902470"/>
          </a:xfrm>
        </p:grpSpPr>
        <p:pic>
          <p:nvPicPr>
            <p:cNvPr id="22" name="图片 11">
              <a:extLst>
                <a:ext uri="{FF2B5EF4-FFF2-40B4-BE49-F238E27FC236}">
                  <a16:creationId xmlns:a16="http://schemas.microsoft.com/office/drawing/2014/main" id="{275A8A4F-9110-03B4-101A-B07180813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24" name="文本框 13">
              <a:extLst>
                <a:ext uri="{FF2B5EF4-FFF2-40B4-BE49-F238E27FC236}">
                  <a16:creationId xmlns:a16="http://schemas.microsoft.com/office/drawing/2014/main" id="{50BCCB11-D76C-DC27-115E-D6BBB800FF5A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94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 gạch ngang dùng để đánh dấu các ý trong một đoạn liệt kê.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70687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>
          <a:extLst>
            <a:ext uri="{FF2B5EF4-FFF2-40B4-BE49-F238E27FC236}">
              <a16:creationId xmlns:a16="http://schemas.microsoft.com/office/drawing/2014/main" id="{6C3114A4-8433-6E58-F2BB-BC29B8471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8C58E9EA-D91F-262F-69E9-1C57B9B24B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5331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96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93434" y="-166152"/>
            <a:ext cx="1784193" cy="17039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1601" y="4394200"/>
            <a:ext cx="1881999" cy="238227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814391" y="175437"/>
            <a:ext cx="1086973" cy="851952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4594A02E-3C51-4936-9531-CC7FC881B915}"/>
              </a:ext>
            </a:extLst>
          </p:cNvPr>
          <p:cNvSpPr/>
          <p:nvPr/>
        </p:nvSpPr>
        <p:spPr>
          <a:xfrm>
            <a:off x="5045242" y="776705"/>
            <a:ext cx="5620031" cy="5923616"/>
          </a:xfrm>
          <a:custGeom>
            <a:avLst/>
            <a:gdLst/>
            <a:ahLst/>
            <a:cxnLst/>
            <a:rect l="l" t="t" r="r" b="b"/>
            <a:pathLst>
              <a:path w="8430046" h="8885424">
                <a:moveTo>
                  <a:pt x="0" y="0"/>
                </a:moveTo>
                <a:lnTo>
                  <a:pt x="8430046" y="0"/>
                </a:lnTo>
                <a:lnTo>
                  <a:pt x="8430046" y="8885424"/>
                </a:lnTo>
                <a:lnTo>
                  <a:pt x="0" y="88854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2">
            <a:hlinkClick r:id="rId13" action="ppaction://hlinksldjump"/>
            <a:extLst>
              <a:ext uri="{FF2B5EF4-FFF2-40B4-BE49-F238E27FC236}">
                <a16:creationId xmlns:a16="http://schemas.microsoft.com/office/drawing/2014/main" id="{2177A2EB-6B12-D90F-C594-3CD75FBDF69D}"/>
              </a:ext>
            </a:extLst>
          </p:cNvPr>
          <p:cNvSpPr/>
          <p:nvPr/>
        </p:nvSpPr>
        <p:spPr>
          <a:xfrm>
            <a:off x="6327942" y="1322805"/>
            <a:ext cx="1102713" cy="1102713"/>
          </a:xfrm>
          <a:custGeom>
            <a:avLst/>
            <a:gdLst/>
            <a:ahLst/>
            <a:cxnLst/>
            <a:rect l="l" t="t" r="r" b="b"/>
            <a:pathLst>
              <a:path w="1654070" h="1654070">
                <a:moveTo>
                  <a:pt x="0" y="0"/>
                </a:moveTo>
                <a:lnTo>
                  <a:pt x="1654070" y="0"/>
                </a:lnTo>
                <a:lnTo>
                  <a:pt x="1654070" y="1654070"/>
                </a:lnTo>
                <a:lnTo>
                  <a:pt x="0" y="165407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4">
            <a:hlinkClick r:id="rId16" action="ppaction://hlinksldjump"/>
            <a:extLst>
              <a:ext uri="{FF2B5EF4-FFF2-40B4-BE49-F238E27FC236}">
                <a16:creationId xmlns:a16="http://schemas.microsoft.com/office/drawing/2014/main" id="{0BACB958-DAE6-9931-2DFA-220AB416DAB1}"/>
              </a:ext>
            </a:extLst>
          </p:cNvPr>
          <p:cNvSpPr/>
          <p:nvPr/>
        </p:nvSpPr>
        <p:spPr>
          <a:xfrm>
            <a:off x="8047745" y="1317919"/>
            <a:ext cx="1207308" cy="1146795"/>
          </a:xfrm>
          <a:custGeom>
            <a:avLst/>
            <a:gdLst/>
            <a:ahLst/>
            <a:cxnLst/>
            <a:rect l="l" t="t" r="r" b="b"/>
            <a:pathLst>
              <a:path w="1810962" h="1720193">
                <a:moveTo>
                  <a:pt x="0" y="0"/>
                </a:moveTo>
                <a:lnTo>
                  <a:pt x="1810962" y="0"/>
                </a:lnTo>
                <a:lnTo>
                  <a:pt x="1810962" y="1720193"/>
                </a:lnTo>
                <a:lnTo>
                  <a:pt x="0" y="172019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C5BFB80-73F2-46B0-B949-F55B63D54B2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1600" y="287885"/>
            <a:ext cx="5145470" cy="2645893"/>
          </a:xfrm>
          <a:prstGeom prst="rect">
            <a:avLst/>
          </a:prstGeom>
        </p:spPr>
      </p:pic>
      <p:pic>
        <p:nvPicPr>
          <p:cNvPr id="26" name="1">
            <a:hlinkClick r:id="rId19" action="ppaction://hlinksldjump"/>
            <a:extLst>
              <a:ext uri="{FF2B5EF4-FFF2-40B4-BE49-F238E27FC236}">
                <a16:creationId xmlns:a16="http://schemas.microsoft.com/office/drawing/2014/main" id="{3606E7AE-E3B4-838A-09ED-D7C5AFBB2CC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22236" y="2745243"/>
            <a:ext cx="1103472" cy="1103472"/>
          </a:xfrm>
          <a:prstGeom prst="rect">
            <a:avLst/>
          </a:prstGeom>
        </p:spPr>
      </p:pic>
      <p:pic>
        <p:nvPicPr>
          <p:cNvPr id="27" name="3">
            <a:hlinkClick r:id="rId21" action="ppaction://hlinksldjump"/>
            <a:extLst>
              <a:ext uri="{FF2B5EF4-FFF2-40B4-BE49-F238E27FC236}">
                <a16:creationId xmlns:a16="http://schemas.microsoft.com/office/drawing/2014/main" id="{3463E194-42B8-FFF9-8535-8586D10B17A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519796" y="2621027"/>
            <a:ext cx="1828959" cy="1475360"/>
          </a:xfrm>
          <a:prstGeom prst="rect">
            <a:avLst/>
          </a:prstGeom>
        </p:spPr>
      </p:pic>
      <p:pic>
        <p:nvPicPr>
          <p:cNvPr id="7" name="nhạc hay">
            <a:hlinkClick r:id="" action="ppaction://media"/>
            <a:extLst>
              <a:ext uri="{FF2B5EF4-FFF2-40B4-BE49-F238E27FC236}">
                <a16:creationId xmlns:a16="http://schemas.microsoft.com/office/drawing/2014/main" id="{D17A79B9-10FB-DDE8-0403-5F01BAA673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746125" y="2444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64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1422" y="208204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2" name="5cf0516366c93">
            <a:hlinkClick r:id="" action="ppaction://media"/>
            <a:extLst>
              <a:ext uri="{FF2B5EF4-FFF2-40B4-BE49-F238E27FC236}">
                <a16:creationId xmlns:a16="http://schemas.microsoft.com/office/drawing/2014/main" id="{B9955C6B-A8ED-6A35-C236-486562484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909789" y="-108488"/>
            <a:ext cx="890931" cy="89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65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5" name="Picture 4474">
            <a:hlinkClick r:id="rId4" action="ppaction://hlinksldjump"/>
            <a:extLst>
              <a:ext uri="{FF2B5EF4-FFF2-40B4-BE49-F238E27FC236}">
                <a16:creationId xmlns:a16="http://schemas.microsoft.com/office/drawing/2014/main" id="{46C8EF24-6065-0F34-D8FB-084DBFC5B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0287" y="3199721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rId6" action="ppaction://hlinksldjump"/>
            <a:extLst>
              <a:ext uri="{FF2B5EF4-FFF2-40B4-BE49-F238E27FC236}">
                <a16:creationId xmlns:a16="http://schemas.microsoft.com/office/drawing/2014/main" id="{5BB1ED31-2F21-021D-9B52-2AF7952B47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0699" y="3190031"/>
            <a:ext cx="1719221" cy="1926503"/>
          </a:xfrm>
          <a:prstGeom prst="rect">
            <a:avLst/>
          </a:prstGeom>
        </p:spPr>
      </p:pic>
      <p:pic>
        <p:nvPicPr>
          <p:cNvPr id="4477" name="Picture 4476">
            <a:hlinkClick r:id="rId8" action="ppaction://hlinksldjump"/>
            <a:extLst>
              <a:ext uri="{FF2B5EF4-FFF2-40B4-BE49-F238E27FC236}">
                <a16:creationId xmlns:a16="http://schemas.microsoft.com/office/drawing/2014/main" id="{40F84F65-006B-6F3D-61CF-0183ABA128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8746" y="3191755"/>
            <a:ext cx="1719221" cy="1926503"/>
          </a:xfrm>
          <a:prstGeom prst="rect">
            <a:avLst/>
          </a:prstGeom>
        </p:spPr>
      </p:pic>
      <p:pic>
        <p:nvPicPr>
          <p:cNvPr id="4453" name="Picture 4452">
            <a:hlinkClick r:id="rId10" action="ppaction://hlinksldjump"/>
            <a:extLst>
              <a:ext uri="{FF2B5EF4-FFF2-40B4-BE49-F238E27FC236}">
                <a16:creationId xmlns:a16="http://schemas.microsoft.com/office/drawing/2014/main" id="{12B00578-F664-CCF3-353F-C37C047651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>
            <a:extLst>
              <a:ext uri="{FF2B5EF4-FFF2-40B4-BE49-F238E27FC236}">
                <a16:creationId xmlns:a16="http://schemas.microsoft.com/office/drawing/2014/main" id="{458ADE0B-9B21-B0E6-8CCD-803EC306A1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4468" y="4330733"/>
            <a:ext cx="1719221" cy="651012"/>
          </a:xfrm>
          <a:prstGeom prst="rect">
            <a:avLst/>
          </a:prstGeom>
        </p:spPr>
      </p:pic>
      <p:pic>
        <p:nvPicPr>
          <p:cNvPr id="4459" name="Picture 4458">
            <a:extLst>
              <a:ext uri="{FF2B5EF4-FFF2-40B4-BE49-F238E27FC236}">
                <a16:creationId xmlns:a16="http://schemas.microsoft.com/office/drawing/2014/main" id="{D170A954-773C-F879-3602-974AE1E60E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42515" y="4292870"/>
            <a:ext cx="1719221" cy="651012"/>
          </a:xfrm>
          <a:prstGeom prst="rect">
            <a:avLst/>
          </a:prstGeom>
        </p:spPr>
      </p:pic>
      <p:pic>
        <p:nvPicPr>
          <p:cNvPr id="4460" name="Picture 4459">
            <a:extLst>
              <a:ext uri="{FF2B5EF4-FFF2-40B4-BE49-F238E27FC236}">
                <a16:creationId xmlns:a16="http://schemas.microsoft.com/office/drawing/2014/main" id="{9475698A-D89E-E7BE-1BBE-2CFB94E4D2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80562" y="4260298"/>
            <a:ext cx="1719221" cy="651012"/>
          </a:xfrm>
          <a:prstGeom prst="rect">
            <a:avLst/>
          </a:prstGeom>
        </p:spPr>
      </p:pic>
      <p:pic>
        <p:nvPicPr>
          <p:cNvPr id="4474" name="Picture 4473">
            <a:extLst>
              <a:ext uri="{FF2B5EF4-FFF2-40B4-BE49-F238E27FC236}">
                <a16:creationId xmlns:a16="http://schemas.microsoft.com/office/drawing/2014/main" id="{C3C9416D-EC46-354B-3828-7EE0877366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79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55389" y="1370769"/>
              <a:ext cx="6259210" cy="1506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tất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495912" y="4170910"/>
              <a:ext cx="4357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6398140" y="5558306"/>
              <a:ext cx="43533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314084" y="5614215"/>
              <a:ext cx="4379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275981" y="4155049"/>
              <a:ext cx="4482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1219" y="3451366"/>
            <a:ext cx="2530059" cy="5627096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85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8"/>
            <a:ext cx="7084166" cy="3616671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66394" y="1113778"/>
              <a:ext cx="6388425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Ở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rất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môn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môn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: 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Âm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nhạc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Mĩ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thuật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Bơi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lội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1278330" y="3860472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648402" y="4162819"/>
              <a:ext cx="35966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Dẫn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150100" y="5499146"/>
              <a:ext cx="35356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trực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437595" y="5511486"/>
              <a:ext cx="26500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383809" y="3650832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159189" y="4053328"/>
              <a:ext cx="32486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6632" y="3429000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20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3029671" y="1352705"/>
              <a:ext cx="6259211" cy="1533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Chuyến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Hà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khởi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lúc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6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30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phút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3173" y="339544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632007" y="4186009"/>
              <a:ext cx="2626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129780" y="5516135"/>
              <a:ext cx="34848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935921" y="376056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691149" y="5579939"/>
              <a:ext cx="3221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935921" y="5083841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366029" y="4105061"/>
              <a:ext cx="39425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Nối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danh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78547E2D-F049-3430-6CAB-EDC7DD63CA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27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1273A4-FE89-4D27-9C34-ED48AB2C7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000" y="166992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7205712" y="2297364"/>
            <a:ext cx="2109779" cy="1088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183298-CCD7-4FA5-A4F3-4A12CFDF85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806" y="3005868"/>
            <a:ext cx="3264535" cy="3852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4353808" y="1741470"/>
            <a:ext cx="938436" cy="19024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7C1E78-D031-1713-7CFD-E28D3A05A3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83541" y="3443429"/>
            <a:ext cx="14782323" cy="25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50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63307 -0.01805 " pathEditMode="relative" rAng="0" ptsTypes="AA">
                                      <p:cBhvr>
                                        <p:cTn id="9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54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46"/>
          <p:cNvSpPr/>
          <p:nvPr/>
        </p:nvSpPr>
        <p:spPr>
          <a:xfrm>
            <a:off x="9755779" y="1225064"/>
            <a:ext cx="375773" cy="489521"/>
          </a:xfrm>
          <a:custGeom>
            <a:avLst/>
            <a:gdLst/>
            <a:ahLst/>
            <a:cxnLst/>
            <a:rect l="l" t="t" r="r" b="b"/>
            <a:pathLst>
              <a:path w="30102" h="39214" extrusionOk="0">
                <a:moveTo>
                  <a:pt x="15440" y="994"/>
                </a:moveTo>
                <a:cubicBezTo>
                  <a:pt x="15742" y="994"/>
                  <a:pt x="16074" y="1148"/>
                  <a:pt x="16370" y="1401"/>
                </a:cubicBezTo>
                <a:cubicBezTo>
                  <a:pt x="16978" y="1921"/>
                  <a:pt x="17177" y="2719"/>
                  <a:pt x="16415" y="3194"/>
                </a:cubicBezTo>
                <a:cubicBezTo>
                  <a:pt x="16193" y="3332"/>
                  <a:pt x="15964" y="3394"/>
                  <a:pt x="15741" y="3394"/>
                </a:cubicBezTo>
                <a:cubicBezTo>
                  <a:pt x="15235" y="3394"/>
                  <a:pt x="14758" y="3074"/>
                  <a:pt x="14466" y="2601"/>
                </a:cubicBezTo>
                <a:cubicBezTo>
                  <a:pt x="14349" y="2414"/>
                  <a:pt x="14236" y="2167"/>
                  <a:pt x="14225" y="1930"/>
                </a:cubicBezTo>
                <a:lnTo>
                  <a:pt x="14225" y="1930"/>
                </a:lnTo>
                <a:cubicBezTo>
                  <a:pt x="14230" y="1930"/>
                  <a:pt x="14235" y="1930"/>
                  <a:pt x="14240" y="1930"/>
                </a:cubicBezTo>
                <a:cubicBezTo>
                  <a:pt x="14401" y="1930"/>
                  <a:pt x="14557" y="1846"/>
                  <a:pt x="14634" y="1641"/>
                </a:cubicBezTo>
                <a:cubicBezTo>
                  <a:pt x="14671" y="1541"/>
                  <a:pt x="14716" y="1455"/>
                  <a:pt x="14764" y="1380"/>
                </a:cubicBezTo>
                <a:cubicBezTo>
                  <a:pt x="14832" y="1374"/>
                  <a:pt x="14902" y="1370"/>
                  <a:pt x="14967" y="1369"/>
                </a:cubicBezTo>
                <a:cubicBezTo>
                  <a:pt x="15230" y="1361"/>
                  <a:pt x="15369" y="1191"/>
                  <a:pt x="15399" y="995"/>
                </a:cubicBezTo>
                <a:cubicBezTo>
                  <a:pt x="15413" y="994"/>
                  <a:pt x="15427" y="994"/>
                  <a:pt x="15440" y="994"/>
                </a:cubicBezTo>
                <a:close/>
                <a:moveTo>
                  <a:pt x="27328" y="11373"/>
                </a:moveTo>
                <a:cubicBezTo>
                  <a:pt x="27557" y="11373"/>
                  <a:pt x="27789" y="11630"/>
                  <a:pt x="27918" y="11784"/>
                </a:cubicBezTo>
                <a:cubicBezTo>
                  <a:pt x="28297" y="12234"/>
                  <a:pt x="28619" y="13000"/>
                  <a:pt x="28349" y="13576"/>
                </a:cubicBezTo>
                <a:cubicBezTo>
                  <a:pt x="28249" y="13788"/>
                  <a:pt x="27981" y="14080"/>
                  <a:pt x="27718" y="14080"/>
                </a:cubicBezTo>
                <a:cubicBezTo>
                  <a:pt x="27705" y="14080"/>
                  <a:pt x="27691" y="14079"/>
                  <a:pt x="27678" y="14077"/>
                </a:cubicBezTo>
                <a:cubicBezTo>
                  <a:pt x="27578" y="14066"/>
                  <a:pt x="27487" y="14006"/>
                  <a:pt x="27408" y="13928"/>
                </a:cubicBezTo>
                <a:cubicBezTo>
                  <a:pt x="27345" y="13778"/>
                  <a:pt x="27249" y="13643"/>
                  <a:pt x="27129" y="13536"/>
                </a:cubicBezTo>
                <a:cubicBezTo>
                  <a:pt x="26887" y="13092"/>
                  <a:pt x="26644" y="12324"/>
                  <a:pt x="26914" y="11877"/>
                </a:cubicBezTo>
                <a:cubicBezTo>
                  <a:pt x="26946" y="11826"/>
                  <a:pt x="26966" y="11775"/>
                  <a:pt x="26977" y="11727"/>
                </a:cubicBezTo>
                <a:cubicBezTo>
                  <a:pt x="27051" y="11560"/>
                  <a:pt x="27156" y="11383"/>
                  <a:pt x="27311" y="11373"/>
                </a:cubicBezTo>
                <a:cubicBezTo>
                  <a:pt x="27316" y="11373"/>
                  <a:pt x="27322" y="11373"/>
                  <a:pt x="27328" y="11373"/>
                </a:cubicBezTo>
                <a:close/>
                <a:moveTo>
                  <a:pt x="2280" y="11853"/>
                </a:moveTo>
                <a:cubicBezTo>
                  <a:pt x="3013" y="11853"/>
                  <a:pt x="3996" y="12386"/>
                  <a:pt x="4382" y="12911"/>
                </a:cubicBezTo>
                <a:cubicBezTo>
                  <a:pt x="4936" y="13665"/>
                  <a:pt x="4312" y="14327"/>
                  <a:pt x="3572" y="14634"/>
                </a:cubicBezTo>
                <a:cubicBezTo>
                  <a:pt x="3317" y="14740"/>
                  <a:pt x="3068" y="14788"/>
                  <a:pt x="2831" y="14788"/>
                </a:cubicBezTo>
                <a:cubicBezTo>
                  <a:pt x="2043" y="14788"/>
                  <a:pt x="1395" y="14256"/>
                  <a:pt x="1158" y="13548"/>
                </a:cubicBezTo>
                <a:lnTo>
                  <a:pt x="1158" y="13548"/>
                </a:lnTo>
                <a:cubicBezTo>
                  <a:pt x="1159" y="13548"/>
                  <a:pt x="1160" y="13548"/>
                  <a:pt x="1162" y="13548"/>
                </a:cubicBezTo>
                <a:cubicBezTo>
                  <a:pt x="1472" y="13548"/>
                  <a:pt x="1747" y="13418"/>
                  <a:pt x="2003" y="13187"/>
                </a:cubicBezTo>
                <a:cubicBezTo>
                  <a:pt x="2335" y="12886"/>
                  <a:pt x="2142" y="12387"/>
                  <a:pt x="1832" y="12278"/>
                </a:cubicBezTo>
                <a:cubicBezTo>
                  <a:pt x="1958" y="12194"/>
                  <a:pt x="2015" y="12041"/>
                  <a:pt x="2004" y="11882"/>
                </a:cubicBezTo>
                <a:cubicBezTo>
                  <a:pt x="2090" y="11863"/>
                  <a:pt x="2183" y="11853"/>
                  <a:pt x="2280" y="11853"/>
                </a:cubicBezTo>
                <a:close/>
                <a:moveTo>
                  <a:pt x="15121" y="11636"/>
                </a:moveTo>
                <a:cubicBezTo>
                  <a:pt x="15225" y="13207"/>
                  <a:pt x="15298" y="14782"/>
                  <a:pt x="15374" y="16363"/>
                </a:cubicBezTo>
                <a:cubicBezTo>
                  <a:pt x="15501" y="19007"/>
                  <a:pt x="15139" y="22252"/>
                  <a:pt x="16184" y="24727"/>
                </a:cubicBezTo>
                <a:cubicBezTo>
                  <a:pt x="16345" y="25109"/>
                  <a:pt x="16751" y="25373"/>
                  <a:pt x="17147" y="25373"/>
                </a:cubicBezTo>
                <a:cubicBezTo>
                  <a:pt x="17392" y="25373"/>
                  <a:pt x="17633" y="25272"/>
                  <a:pt x="17809" y="25036"/>
                </a:cubicBezTo>
                <a:cubicBezTo>
                  <a:pt x="19892" y="22245"/>
                  <a:pt x="21625" y="18791"/>
                  <a:pt x="24413" y="16634"/>
                </a:cubicBezTo>
                <a:lnTo>
                  <a:pt x="24413" y="16634"/>
                </a:lnTo>
                <a:cubicBezTo>
                  <a:pt x="23881" y="17497"/>
                  <a:pt x="23256" y="18315"/>
                  <a:pt x="22719" y="19184"/>
                </a:cubicBezTo>
                <a:cubicBezTo>
                  <a:pt x="21617" y="20965"/>
                  <a:pt x="20726" y="22881"/>
                  <a:pt x="20051" y="24863"/>
                </a:cubicBezTo>
                <a:cubicBezTo>
                  <a:pt x="18774" y="28618"/>
                  <a:pt x="18994" y="32557"/>
                  <a:pt x="18255" y="36397"/>
                </a:cubicBezTo>
                <a:cubicBezTo>
                  <a:pt x="16975" y="36469"/>
                  <a:pt x="15696" y="36603"/>
                  <a:pt x="14417" y="36603"/>
                </a:cubicBezTo>
                <a:cubicBezTo>
                  <a:pt x="14233" y="36603"/>
                  <a:pt x="14050" y="36600"/>
                  <a:pt x="13867" y="36594"/>
                </a:cubicBezTo>
                <a:cubicBezTo>
                  <a:pt x="13840" y="35242"/>
                  <a:pt x="13411" y="33784"/>
                  <a:pt x="13185" y="32599"/>
                </a:cubicBezTo>
                <a:cubicBezTo>
                  <a:pt x="12718" y="30161"/>
                  <a:pt x="11999" y="27836"/>
                  <a:pt x="11199" y="25491"/>
                </a:cubicBezTo>
                <a:cubicBezTo>
                  <a:pt x="10481" y="23388"/>
                  <a:pt x="9774" y="20958"/>
                  <a:pt x="8664" y="18832"/>
                </a:cubicBezTo>
                <a:lnTo>
                  <a:pt x="8664" y="18832"/>
                </a:lnTo>
                <a:cubicBezTo>
                  <a:pt x="10269" y="20608"/>
                  <a:pt x="11565" y="22620"/>
                  <a:pt x="12474" y="24997"/>
                </a:cubicBezTo>
                <a:cubicBezTo>
                  <a:pt x="12645" y="25442"/>
                  <a:pt x="13006" y="25640"/>
                  <a:pt x="13369" y="25640"/>
                </a:cubicBezTo>
                <a:cubicBezTo>
                  <a:pt x="13876" y="25640"/>
                  <a:pt x="14388" y="25253"/>
                  <a:pt x="14392" y="24609"/>
                </a:cubicBezTo>
                <a:cubicBezTo>
                  <a:pt x="14417" y="20252"/>
                  <a:pt x="14617" y="15932"/>
                  <a:pt x="15121" y="11636"/>
                </a:cubicBezTo>
                <a:close/>
                <a:moveTo>
                  <a:pt x="15427" y="0"/>
                </a:moveTo>
                <a:cubicBezTo>
                  <a:pt x="14952" y="0"/>
                  <a:pt x="14505" y="174"/>
                  <a:pt x="14168" y="521"/>
                </a:cubicBezTo>
                <a:cubicBezTo>
                  <a:pt x="13527" y="785"/>
                  <a:pt x="13129" y="1387"/>
                  <a:pt x="13261" y="2185"/>
                </a:cubicBezTo>
                <a:cubicBezTo>
                  <a:pt x="13389" y="2965"/>
                  <a:pt x="13915" y="3689"/>
                  <a:pt x="14607" y="4086"/>
                </a:cubicBezTo>
                <a:cubicBezTo>
                  <a:pt x="14483" y="4204"/>
                  <a:pt x="14386" y="4372"/>
                  <a:pt x="14340" y="4595"/>
                </a:cubicBezTo>
                <a:cubicBezTo>
                  <a:pt x="13241" y="9885"/>
                  <a:pt x="12732" y="15216"/>
                  <a:pt x="12527" y="20588"/>
                </a:cubicBezTo>
                <a:cubicBezTo>
                  <a:pt x="10859" y="17824"/>
                  <a:pt x="8539" y="15441"/>
                  <a:pt x="5512" y="14258"/>
                </a:cubicBezTo>
                <a:cubicBezTo>
                  <a:pt x="5492" y="14250"/>
                  <a:pt x="5471" y="14246"/>
                  <a:pt x="5451" y="14241"/>
                </a:cubicBezTo>
                <a:cubicBezTo>
                  <a:pt x="6316" y="12484"/>
                  <a:pt x="3822" y="10851"/>
                  <a:pt x="2222" y="10851"/>
                </a:cubicBezTo>
                <a:cubicBezTo>
                  <a:pt x="2215" y="10851"/>
                  <a:pt x="2208" y="10851"/>
                  <a:pt x="2202" y="10851"/>
                </a:cubicBezTo>
                <a:cubicBezTo>
                  <a:pt x="1645" y="10857"/>
                  <a:pt x="1209" y="11051"/>
                  <a:pt x="907" y="11370"/>
                </a:cubicBezTo>
                <a:cubicBezTo>
                  <a:pt x="644" y="11411"/>
                  <a:pt x="427" y="11528"/>
                  <a:pt x="285" y="11836"/>
                </a:cubicBezTo>
                <a:cubicBezTo>
                  <a:pt x="93" y="12255"/>
                  <a:pt x="0" y="12727"/>
                  <a:pt x="30" y="13187"/>
                </a:cubicBezTo>
                <a:cubicBezTo>
                  <a:pt x="78" y="13955"/>
                  <a:pt x="484" y="14692"/>
                  <a:pt x="1087" y="15165"/>
                </a:cubicBezTo>
                <a:cubicBezTo>
                  <a:pt x="1600" y="15566"/>
                  <a:pt x="2223" y="15758"/>
                  <a:pt x="2846" y="15758"/>
                </a:cubicBezTo>
                <a:cubicBezTo>
                  <a:pt x="3265" y="15758"/>
                  <a:pt x="3685" y="15671"/>
                  <a:pt x="4072" y="15502"/>
                </a:cubicBezTo>
                <a:cubicBezTo>
                  <a:pt x="4087" y="15519"/>
                  <a:pt x="4102" y="15536"/>
                  <a:pt x="4119" y="15552"/>
                </a:cubicBezTo>
                <a:cubicBezTo>
                  <a:pt x="7379" y="18526"/>
                  <a:pt x="8540" y="23138"/>
                  <a:pt x="9886" y="27199"/>
                </a:cubicBezTo>
                <a:cubicBezTo>
                  <a:pt x="10653" y="29513"/>
                  <a:pt x="11268" y="31810"/>
                  <a:pt x="11644" y="34224"/>
                </a:cubicBezTo>
                <a:cubicBezTo>
                  <a:pt x="11872" y="35690"/>
                  <a:pt x="11724" y="37377"/>
                  <a:pt x="12463" y="38682"/>
                </a:cubicBezTo>
                <a:cubicBezTo>
                  <a:pt x="12562" y="38858"/>
                  <a:pt x="12734" y="38934"/>
                  <a:pt x="12911" y="38934"/>
                </a:cubicBezTo>
                <a:cubicBezTo>
                  <a:pt x="12987" y="38934"/>
                  <a:pt x="13065" y="38920"/>
                  <a:pt x="13139" y="38893"/>
                </a:cubicBezTo>
                <a:cubicBezTo>
                  <a:pt x="13352" y="39072"/>
                  <a:pt x="13626" y="39194"/>
                  <a:pt x="13965" y="39208"/>
                </a:cubicBezTo>
                <a:cubicBezTo>
                  <a:pt x="14073" y="39212"/>
                  <a:pt x="14181" y="39214"/>
                  <a:pt x="14289" y="39214"/>
                </a:cubicBezTo>
                <a:cubicBezTo>
                  <a:pt x="15956" y="39214"/>
                  <a:pt x="17597" y="38741"/>
                  <a:pt x="19260" y="38621"/>
                </a:cubicBezTo>
                <a:cubicBezTo>
                  <a:pt x="19773" y="38584"/>
                  <a:pt x="20190" y="38202"/>
                  <a:pt x="20301" y="37708"/>
                </a:cubicBezTo>
                <a:cubicBezTo>
                  <a:pt x="21363" y="32951"/>
                  <a:pt x="20886" y="28203"/>
                  <a:pt x="22791" y="23597"/>
                </a:cubicBezTo>
                <a:cubicBezTo>
                  <a:pt x="24013" y="20644"/>
                  <a:pt x="26530" y="18102"/>
                  <a:pt x="27349" y="15007"/>
                </a:cubicBezTo>
                <a:cubicBezTo>
                  <a:pt x="27466" y="15043"/>
                  <a:pt x="27591" y="15064"/>
                  <a:pt x="27721" y="15064"/>
                </a:cubicBezTo>
                <a:cubicBezTo>
                  <a:pt x="27836" y="15064"/>
                  <a:pt x="27955" y="15048"/>
                  <a:pt x="28077" y="15013"/>
                </a:cubicBezTo>
                <a:cubicBezTo>
                  <a:pt x="30101" y="14443"/>
                  <a:pt x="29564" y="11650"/>
                  <a:pt x="28196" y="10694"/>
                </a:cubicBezTo>
                <a:cubicBezTo>
                  <a:pt x="27911" y="10495"/>
                  <a:pt x="27623" y="10405"/>
                  <a:pt x="27351" y="10405"/>
                </a:cubicBezTo>
                <a:cubicBezTo>
                  <a:pt x="26777" y="10405"/>
                  <a:pt x="26273" y="10810"/>
                  <a:pt x="26016" y="11458"/>
                </a:cubicBezTo>
                <a:cubicBezTo>
                  <a:pt x="25687" y="12001"/>
                  <a:pt x="25789" y="12783"/>
                  <a:pt x="26002" y="13408"/>
                </a:cubicBezTo>
                <a:cubicBezTo>
                  <a:pt x="21981" y="15098"/>
                  <a:pt x="19817" y="18762"/>
                  <a:pt x="17461" y="22227"/>
                </a:cubicBezTo>
                <a:cubicBezTo>
                  <a:pt x="17053" y="19902"/>
                  <a:pt x="17261" y="17129"/>
                  <a:pt x="17152" y="15023"/>
                </a:cubicBezTo>
                <a:cubicBezTo>
                  <a:pt x="16972" y="11563"/>
                  <a:pt x="16806" y="8130"/>
                  <a:pt x="16187" y="4715"/>
                </a:cubicBezTo>
                <a:cubicBezTo>
                  <a:pt x="16164" y="4583"/>
                  <a:pt x="16117" y="4466"/>
                  <a:pt x="16054" y="4361"/>
                </a:cubicBezTo>
                <a:cubicBezTo>
                  <a:pt x="16879" y="4233"/>
                  <a:pt x="17664" y="3667"/>
                  <a:pt x="17871" y="2849"/>
                </a:cubicBezTo>
                <a:cubicBezTo>
                  <a:pt x="18131" y="1824"/>
                  <a:pt x="17418" y="835"/>
                  <a:pt x="16572" y="331"/>
                </a:cubicBezTo>
                <a:cubicBezTo>
                  <a:pt x="16200" y="110"/>
                  <a:pt x="15805" y="0"/>
                  <a:pt x="1542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8" name="Google Shape;928;p46"/>
          <p:cNvSpPr/>
          <p:nvPr/>
        </p:nvSpPr>
        <p:spPr>
          <a:xfrm>
            <a:off x="9356733" y="1939233"/>
            <a:ext cx="49600" cy="49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46"/>
          <p:cNvSpPr/>
          <p:nvPr/>
        </p:nvSpPr>
        <p:spPr>
          <a:xfrm>
            <a:off x="9441667" y="1573567"/>
            <a:ext cx="49600" cy="49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2" name="Google Shape;932;p46"/>
          <p:cNvSpPr/>
          <p:nvPr/>
        </p:nvSpPr>
        <p:spPr>
          <a:xfrm>
            <a:off x="9581767" y="1714600"/>
            <a:ext cx="119200" cy="11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443" y="116680"/>
            <a:ext cx="10912786" cy="5316173"/>
          </a:xfrm>
          <a:prstGeom prst="rect">
            <a:avLst/>
          </a:prstGeom>
        </p:spPr>
      </p:pic>
      <p:pic>
        <p:nvPicPr>
          <p:cNvPr id="925" name="Google Shape;925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39477" y="4522539"/>
            <a:ext cx="3122979" cy="24618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24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451D219-E547-466D-3B78-7F3A9D6531B9}"/>
              </a:ext>
            </a:extLst>
          </p:cNvPr>
          <p:cNvGrpSpPr/>
          <p:nvPr/>
        </p:nvGrpSpPr>
        <p:grpSpPr>
          <a:xfrm>
            <a:off x="1784028" y="1235371"/>
            <a:ext cx="8081289" cy="1689968"/>
            <a:chOff x="2676041" y="722320"/>
            <a:chExt cx="12121934" cy="253495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EF0A4F9-E709-CBC5-2CE2-ED03295D4EBF}"/>
                </a:ext>
              </a:extLst>
            </p:cNvPr>
            <p:cNvGrpSpPr/>
            <p:nvPr/>
          </p:nvGrpSpPr>
          <p:grpSpPr>
            <a:xfrm>
              <a:off x="2676041" y="722320"/>
              <a:ext cx="12121934" cy="2534952"/>
              <a:chOff x="3172201" y="-1071483"/>
              <a:chExt cx="6629615" cy="4863735"/>
            </a:xfrm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834E679B-BB82-8F9D-5ED8-38B59B8ED66A}"/>
                  </a:ext>
                </a:extLst>
              </p:cNvPr>
              <p:cNvSpPr/>
              <p:nvPr/>
            </p:nvSpPr>
            <p:spPr>
              <a:xfrm rot="5400000">
                <a:off x="4065152" y="-1910437"/>
                <a:ext cx="4863735" cy="6541644"/>
              </a:xfrm>
              <a:custGeom>
                <a:avLst/>
                <a:gdLst>
                  <a:gd name="connsiteX0" fmla="*/ 0 w 4863735"/>
                  <a:gd name="connsiteY0" fmla="*/ 0 h 6541644"/>
                  <a:gd name="connsiteX1" fmla="*/ 4863736 w 4863735"/>
                  <a:gd name="connsiteY1" fmla="*/ 0 h 6541644"/>
                  <a:gd name="connsiteX2" fmla="*/ 4863736 w 4863735"/>
                  <a:gd name="connsiteY2" fmla="*/ 6541645 h 6541644"/>
                  <a:gd name="connsiteX3" fmla="*/ 0 w 4863735"/>
                  <a:gd name="connsiteY3" fmla="*/ 6541645 h 654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3735" h="6541644">
                    <a:moveTo>
                      <a:pt x="0" y="0"/>
                    </a:moveTo>
                    <a:lnTo>
                      <a:pt x="4863736" y="0"/>
                    </a:lnTo>
                    <a:lnTo>
                      <a:pt x="4863736" y="6541645"/>
                    </a:lnTo>
                    <a:lnTo>
                      <a:pt x="0" y="6541645"/>
                    </a:lnTo>
                    <a:close/>
                  </a:path>
                </a:pathLst>
              </a:custGeom>
              <a:gradFill>
                <a:gsLst>
                  <a:gs pos="0">
                    <a:srgbClr val="BF000A"/>
                  </a:gs>
                  <a:gs pos="50000">
                    <a:srgbClr val="910005"/>
                  </a:gs>
                  <a:gs pos="100000">
                    <a:srgbClr val="640000"/>
                  </a:gs>
                </a:gsLst>
                <a:lin ang="16200000" scaled="1"/>
              </a:gradFill>
              <a:ln w="6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415E59FE-2657-2A42-B459-77D4C98BB1F4}"/>
                  </a:ext>
                </a:extLst>
              </p:cNvPr>
              <p:cNvGrpSpPr/>
              <p:nvPr/>
            </p:nvGrpSpPr>
            <p:grpSpPr>
              <a:xfrm>
                <a:off x="3172201" y="-950715"/>
                <a:ext cx="6629615" cy="4622325"/>
                <a:chOff x="3172201" y="-950715"/>
                <a:chExt cx="6629615" cy="4622325"/>
              </a:xfrm>
            </p:grpSpPr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70DDAFEE-BD15-2C09-F1F5-D78DB49886C0}"/>
                    </a:ext>
                  </a:extLst>
                </p:cNvPr>
                <p:cNvSpPr/>
                <p:nvPr/>
              </p:nvSpPr>
              <p:spPr>
                <a:xfrm rot="5400000">
                  <a:off x="4185857" y="-1910374"/>
                  <a:ext cx="4622325" cy="6541644"/>
                </a:xfrm>
                <a:custGeom>
                  <a:avLst/>
                  <a:gdLst>
                    <a:gd name="connsiteX0" fmla="*/ 0 w 4622325"/>
                    <a:gd name="connsiteY0" fmla="*/ 0 h 6541644"/>
                    <a:gd name="connsiteX1" fmla="*/ 4622325 w 4622325"/>
                    <a:gd name="connsiteY1" fmla="*/ 0 h 6541644"/>
                    <a:gd name="connsiteX2" fmla="*/ 4622325 w 4622325"/>
                    <a:gd name="connsiteY2" fmla="*/ 6541645 h 6541644"/>
                    <a:gd name="connsiteX3" fmla="*/ 0 w 4622325"/>
                    <a:gd name="connsiteY3" fmla="*/ 6541645 h 6541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2325" h="6541644">
                      <a:moveTo>
                        <a:pt x="0" y="0"/>
                      </a:moveTo>
                      <a:lnTo>
                        <a:pt x="4622325" y="0"/>
                      </a:lnTo>
                      <a:lnTo>
                        <a:pt x="4622325" y="6541645"/>
                      </a:lnTo>
                      <a:lnTo>
                        <a:pt x="0" y="654164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17560">
                      <a:srgbClr val="FEFDFB"/>
                    </a:gs>
                    <a:gs pos="36660">
                      <a:srgbClr val="FCF8ED"/>
                    </a:gs>
                    <a:gs pos="56490">
                      <a:srgbClr val="F8EED8"/>
                    </a:gs>
                    <a:gs pos="76810">
                      <a:srgbClr val="F3E2B9"/>
                    </a:gs>
                    <a:gs pos="97340">
                      <a:srgbClr val="ECD193"/>
                    </a:gs>
                    <a:gs pos="100000">
                      <a:srgbClr val="EBCF8D"/>
                    </a:gs>
                  </a:gsLst>
                  <a:lin ang="5313289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D53A5997-F4A2-C947-2BC5-3F6159B81898}"/>
                    </a:ext>
                  </a:extLst>
                </p:cNvPr>
                <p:cNvSpPr/>
                <p:nvPr/>
              </p:nvSpPr>
              <p:spPr>
                <a:xfrm rot="5400000">
                  <a:off x="6440326" y="-3971726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5 w 93365"/>
                    <a:gd name="connsiteY1" fmla="*/ 0 h 6629615"/>
                    <a:gd name="connsiteX2" fmla="*/ 93365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5" y="0"/>
                      </a:lnTo>
                      <a:lnTo>
                        <a:pt x="93365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632482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3EF724EC-1EE4-4534-C137-DF63CF588D59}"/>
                    </a:ext>
                  </a:extLst>
                </p:cNvPr>
                <p:cNvSpPr/>
                <p:nvPr/>
              </p:nvSpPr>
              <p:spPr>
                <a:xfrm rot="5400000">
                  <a:off x="6440326" y="62944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6 w 93365"/>
                    <a:gd name="connsiteY1" fmla="*/ 0 h 6629615"/>
                    <a:gd name="connsiteX2" fmla="*/ 93366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6" y="0"/>
                      </a:lnTo>
                      <a:lnTo>
                        <a:pt x="93366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167518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0241263-C27F-41F7-075E-A86AD3F6DE67}"/>
                </a:ext>
              </a:extLst>
            </p:cNvPr>
            <p:cNvSpPr txBox="1"/>
            <p:nvPr/>
          </p:nvSpPr>
          <p:spPr>
            <a:xfrm>
              <a:off x="3745957" y="1270960"/>
              <a:ext cx="10591958" cy="1369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Dấu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bộc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lộ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cảm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tình</a:t>
              </a:r>
              <a:endPara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gắm</a:t>
              </a:r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nghị</a:t>
              </a:r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khiến</a:t>
              </a:r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endPara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5" name="Graphic 3">
            <a:extLst>
              <a:ext uri="{FF2B5EF4-FFF2-40B4-BE49-F238E27FC236}">
                <a16:creationId xmlns:a16="http://schemas.microsoft.com/office/drawing/2014/main" id="{FEE32C53-6DD6-7626-1729-FF609955B9CA}"/>
              </a:ext>
            </a:extLst>
          </p:cNvPr>
          <p:cNvGrpSpPr/>
          <p:nvPr/>
        </p:nvGrpSpPr>
        <p:grpSpPr>
          <a:xfrm rot="5400000">
            <a:off x="4707467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25BC8FA-36FD-6DA8-70AC-F2D7C507546D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31C7671-2653-937E-287F-87D5C92172C1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7464149-1A39-529C-1E73-A62BC7CCD7F6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9" name="Graphic 32">
            <a:extLst>
              <a:ext uri="{FF2B5EF4-FFF2-40B4-BE49-F238E27FC236}">
                <a16:creationId xmlns:a16="http://schemas.microsoft.com/office/drawing/2014/main" id="{CC1CAA24-CF2A-FBD0-1D76-0516746ED5FE}"/>
              </a:ext>
            </a:extLst>
          </p:cNvPr>
          <p:cNvGrpSpPr/>
          <p:nvPr/>
        </p:nvGrpSpPr>
        <p:grpSpPr>
          <a:xfrm rot="5400000">
            <a:off x="5123254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8B3DF0-0F3A-3DF8-B5ED-F96B702DDB33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30C1F2B-37DE-9737-0AFB-B1F8D71F20A7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14BC1BA-7543-3423-D038-E1B8354FE464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3" name="Đúng 1 - 9Slide.vn">
            <a:extLst>
              <a:ext uri="{FF2B5EF4-FFF2-40B4-BE49-F238E27FC236}">
                <a16:creationId xmlns:a16="http://schemas.microsoft.com/office/drawing/2014/main" id="{663DF514-C986-E5D7-001E-20293070C0E1}"/>
              </a:ext>
            </a:extLst>
          </p:cNvPr>
          <p:cNvGrpSpPr/>
          <p:nvPr/>
        </p:nvGrpSpPr>
        <p:grpSpPr>
          <a:xfrm>
            <a:off x="1574800" y="3355282"/>
            <a:ext cx="8343900" cy="1635817"/>
            <a:chOff x="2362200" y="3897786"/>
            <a:chExt cx="6292801" cy="1638300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34EFDA3-F088-0EA7-6F19-140EC2227C6B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56" name="Freeform 6">
                <a:extLst>
                  <a:ext uri="{FF2B5EF4-FFF2-40B4-BE49-F238E27FC236}">
                    <a16:creationId xmlns:a16="http://schemas.microsoft.com/office/drawing/2014/main" id="{B4A9C194-CAAA-9228-1320-97EB94F46877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3498AC1F-3BFD-C5D8-344C-5CE78D2D1F30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8BA2AF3-B47E-26C1-AD20-224F06EA1A9F}"/>
                </a:ext>
              </a:extLst>
            </p:cNvPr>
            <p:cNvSpPr txBox="1"/>
            <p:nvPr/>
          </p:nvSpPr>
          <p:spPr>
            <a:xfrm>
              <a:off x="3621790" y="4294643"/>
              <a:ext cx="3773619" cy="770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Dấu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chấm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than</a:t>
              </a:r>
            </a:p>
          </p:txBody>
        </p:sp>
      </p:grpSp>
      <p:pic>
        <p:nvPicPr>
          <p:cNvPr id="73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73D8A922-0947-09E6-6FC9-C27F545D413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235113" y="4348716"/>
            <a:ext cx="1864738" cy="23604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6EC5BA-66F1-F283-A74C-622CDC682F5C}"/>
              </a:ext>
            </a:extLst>
          </p:cNvPr>
          <p:cNvSpPr txBox="1"/>
          <p:nvPr/>
        </p:nvSpPr>
        <p:spPr>
          <a:xfrm>
            <a:off x="7974418" y="6581001"/>
            <a:ext cx="2115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BẤM BÔNG HOA QUAY LẠI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38889E-7 -3.82716E-6 L -0.33255 -3.82716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3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44444E-6 -3.82716E-6 L 0.32084 -3.82716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2">
            <a:extLst>
              <a:ext uri="{FF2B5EF4-FFF2-40B4-BE49-F238E27FC236}">
                <a16:creationId xmlns:a16="http://schemas.microsoft.com/office/drawing/2014/main" id="{88C9F5C2-FD68-B8FA-17F6-2FD165A8C23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6567CBC-CBF2-E88D-231B-3A28C1E62440}"/>
              </a:ext>
            </a:extLst>
          </p:cNvPr>
          <p:cNvGrpSpPr/>
          <p:nvPr/>
        </p:nvGrpSpPr>
        <p:grpSpPr>
          <a:xfrm>
            <a:off x="1784028" y="1235371"/>
            <a:ext cx="8081289" cy="1694120"/>
            <a:chOff x="2676041" y="722320"/>
            <a:chExt cx="12121934" cy="2541180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78F1A6B-10B4-4595-0306-CBCA763F751D}"/>
                </a:ext>
              </a:extLst>
            </p:cNvPr>
            <p:cNvGrpSpPr/>
            <p:nvPr/>
          </p:nvGrpSpPr>
          <p:grpSpPr>
            <a:xfrm>
              <a:off x="2676041" y="722320"/>
              <a:ext cx="12121934" cy="2534952"/>
              <a:chOff x="3172201" y="-1071483"/>
              <a:chExt cx="6629615" cy="4863735"/>
            </a:xfrm>
          </p:grpSpPr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5A68AC7D-C718-BBDE-404A-B3FC032D223D}"/>
                  </a:ext>
                </a:extLst>
              </p:cNvPr>
              <p:cNvSpPr/>
              <p:nvPr/>
            </p:nvSpPr>
            <p:spPr>
              <a:xfrm rot="5400000">
                <a:off x="4065152" y="-1910437"/>
                <a:ext cx="4863735" cy="6541644"/>
              </a:xfrm>
              <a:custGeom>
                <a:avLst/>
                <a:gdLst>
                  <a:gd name="connsiteX0" fmla="*/ 0 w 4863735"/>
                  <a:gd name="connsiteY0" fmla="*/ 0 h 6541644"/>
                  <a:gd name="connsiteX1" fmla="*/ 4863736 w 4863735"/>
                  <a:gd name="connsiteY1" fmla="*/ 0 h 6541644"/>
                  <a:gd name="connsiteX2" fmla="*/ 4863736 w 4863735"/>
                  <a:gd name="connsiteY2" fmla="*/ 6541645 h 6541644"/>
                  <a:gd name="connsiteX3" fmla="*/ 0 w 4863735"/>
                  <a:gd name="connsiteY3" fmla="*/ 6541645 h 654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3735" h="6541644">
                    <a:moveTo>
                      <a:pt x="0" y="0"/>
                    </a:moveTo>
                    <a:lnTo>
                      <a:pt x="4863736" y="0"/>
                    </a:lnTo>
                    <a:lnTo>
                      <a:pt x="4863736" y="6541645"/>
                    </a:lnTo>
                    <a:lnTo>
                      <a:pt x="0" y="6541645"/>
                    </a:lnTo>
                    <a:close/>
                  </a:path>
                </a:pathLst>
              </a:custGeom>
              <a:gradFill>
                <a:gsLst>
                  <a:gs pos="0">
                    <a:srgbClr val="BF000A"/>
                  </a:gs>
                  <a:gs pos="50000">
                    <a:srgbClr val="910005"/>
                  </a:gs>
                  <a:gs pos="100000">
                    <a:srgbClr val="640000"/>
                  </a:gs>
                </a:gsLst>
                <a:lin ang="16200000" scaled="1"/>
              </a:gradFill>
              <a:ln w="6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87A20926-8A5E-40AA-13ED-C0495BD8123F}"/>
                  </a:ext>
                </a:extLst>
              </p:cNvPr>
              <p:cNvGrpSpPr/>
              <p:nvPr/>
            </p:nvGrpSpPr>
            <p:grpSpPr>
              <a:xfrm>
                <a:off x="3172201" y="-950715"/>
                <a:ext cx="6629615" cy="4622325"/>
                <a:chOff x="3172201" y="-950715"/>
                <a:chExt cx="6629615" cy="4622325"/>
              </a:xfrm>
            </p:grpSpPr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BAAE2773-1D64-3CC0-9558-CAA49AB23EEA}"/>
                    </a:ext>
                  </a:extLst>
                </p:cNvPr>
                <p:cNvSpPr/>
                <p:nvPr/>
              </p:nvSpPr>
              <p:spPr>
                <a:xfrm rot="5400000">
                  <a:off x="4185857" y="-1910374"/>
                  <a:ext cx="4622325" cy="6541644"/>
                </a:xfrm>
                <a:custGeom>
                  <a:avLst/>
                  <a:gdLst>
                    <a:gd name="connsiteX0" fmla="*/ 0 w 4622325"/>
                    <a:gd name="connsiteY0" fmla="*/ 0 h 6541644"/>
                    <a:gd name="connsiteX1" fmla="*/ 4622325 w 4622325"/>
                    <a:gd name="connsiteY1" fmla="*/ 0 h 6541644"/>
                    <a:gd name="connsiteX2" fmla="*/ 4622325 w 4622325"/>
                    <a:gd name="connsiteY2" fmla="*/ 6541645 h 6541644"/>
                    <a:gd name="connsiteX3" fmla="*/ 0 w 4622325"/>
                    <a:gd name="connsiteY3" fmla="*/ 6541645 h 6541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2325" h="6541644">
                      <a:moveTo>
                        <a:pt x="0" y="0"/>
                      </a:moveTo>
                      <a:lnTo>
                        <a:pt x="4622325" y="0"/>
                      </a:lnTo>
                      <a:lnTo>
                        <a:pt x="4622325" y="6541645"/>
                      </a:lnTo>
                      <a:lnTo>
                        <a:pt x="0" y="654164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17560">
                      <a:srgbClr val="FEFDFB"/>
                    </a:gs>
                    <a:gs pos="36660">
                      <a:srgbClr val="FCF8ED"/>
                    </a:gs>
                    <a:gs pos="56490">
                      <a:srgbClr val="F8EED8"/>
                    </a:gs>
                    <a:gs pos="76810">
                      <a:srgbClr val="F3E2B9"/>
                    </a:gs>
                    <a:gs pos="97340">
                      <a:srgbClr val="ECD193"/>
                    </a:gs>
                    <a:gs pos="100000">
                      <a:srgbClr val="EBCF8D"/>
                    </a:gs>
                  </a:gsLst>
                  <a:lin ang="5313289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26A03194-8615-D838-2CD1-68850AA9817C}"/>
                    </a:ext>
                  </a:extLst>
                </p:cNvPr>
                <p:cNvSpPr/>
                <p:nvPr/>
              </p:nvSpPr>
              <p:spPr>
                <a:xfrm rot="5400000">
                  <a:off x="6440326" y="-3971726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5 w 93365"/>
                    <a:gd name="connsiteY1" fmla="*/ 0 h 6629615"/>
                    <a:gd name="connsiteX2" fmla="*/ 93365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5" y="0"/>
                      </a:lnTo>
                      <a:lnTo>
                        <a:pt x="93365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632482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C3E36DDB-C471-F8F6-4A6E-218E61F08F98}"/>
                    </a:ext>
                  </a:extLst>
                </p:cNvPr>
                <p:cNvSpPr/>
                <p:nvPr/>
              </p:nvSpPr>
              <p:spPr>
                <a:xfrm rot="5400000">
                  <a:off x="6440326" y="62944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6 w 93365"/>
                    <a:gd name="connsiteY1" fmla="*/ 0 h 6629615"/>
                    <a:gd name="connsiteX2" fmla="*/ 93366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6" y="0"/>
                      </a:lnTo>
                      <a:lnTo>
                        <a:pt x="93366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167518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E029740-6409-39C1-9DC0-381142CF6D2D}"/>
                </a:ext>
              </a:extLst>
            </p:cNvPr>
            <p:cNvSpPr txBox="1"/>
            <p:nvPr/>
          </p:nvSpPr>
          <p:spPr>
            <a:xfrm>
              <a:off x="3707857" y="909010"/>
              <a:ext cx="10591958" cy="2354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Dấu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nhỏ</a:t>
              </a:r>
              <a:endPara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</a:t>
              </a:r>
              <a:r>
                <a:rPr 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ông</a:t>
              </a:r>
              <a:r>
                <a:rPr 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ngộ</a:t>
              </a:r>
              <a:r>
                <a:rPr 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ngộ</a:t>
              </a:r>
              <a:r>
                <a:rPr 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ghê</a:t>
              </a:r>
              <a:endPara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</a:t>
              </a:r>
              <a:r>
                <a:rPr 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ư </a:t>
              </a:r>
              <a:r>
                <a:rPr 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vành</a:t>
              </a:r>
              <a:r>
                <a:rPr 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tai nhỏ</a:t>
              </a: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Hỏi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rồi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nghe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5" name="Graphic 3">
            <a:extLst>
              <a:ext uri="{FF2B5EF4-FFF2-40B4-BE49-F238E27FC236}">
                <a16:creationId xmlns:a16="http://schemas.microsoft.com/office/drawing/2014/main" id="{AA386670-4BCD-4F6B-96D2-79D8CA2A3EC4}"/>
              </a:ext>
            </a:extLst>
          </p:cNvPr>
          <p:cNvGrpSpPr/>
          <p:nvPr/>
        </p:nvGrpSpPr>
        <p:grpSpPr>
          <a:xfrm rot="5400000">
            <a:off x="4707467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E6E71EE1-45FF-D962-B9A1-2CDF5F535827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80E77A9-B152-BB8C-6862-ECBBB7C8BAAF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5FA8CB0-4F82-F272-A31B-5FBF9C0FD9AA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9" name="Graphic 32">
            <a:extLst>
              <a:ext uri="{FF2B5EF4-FFF2-40B4-BE49-F238E27FC236}">
                <a16:creationId xmlns:a16="http://schemas.microsoft.com/office/drawing/2014/main" id="{ED5841D3-8FD3-3A9E-7D10-BE929C3E3A15}"/>
              </a:ext>
            </a:extLst>
          </p:cNvPr>
          <p:cNvGrpSpPr/>
          <p:nvPr/>
        </p:nvGrpSpPr>
        <p:grpSpPr>
          <a:xfrm rot="5400000">
            <a:off x="5123254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7E1A81B-7D14-A18E-F1A2-BD37AFCB3BF2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DF8D544A-CD17-EB11-3D2A-8309747BC886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1BF5D46-F868-8CE1-5294-2E3A6C7D0634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3" name="Đúng 1 - 9Slide.vn">
            <a:extLst>
              <a:ext uri="{FF2B5EF4-FFF2-40B4-BE49-F238E27FC236}">
                <a16:creationId xmlns:a16="http://schemas.microsoft.com/office/drawing/2014/main" id="{61C12471-907B-316F-4430-84635C7E3A29}"/>
              </a:ext>
            </a:extLst>
          </p:cNvPr>
          <p:cNvGrpSpPr/>
          <p:nvPr/>
        </p:nvGrpSpPr>
        <p:grpSpPr>
          <a:xfrm>
            <a:off x="1574800" y="3355282"/>
            <a:ext cx="8343900" cy="1635817"/>
            <a:chOff x="2362200" y="3897786"/>
            <a:chExt cx="6292801" cy="1638300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F15A3298-DD08-CD48-7748-DA41E929F47E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DE8C17D4-D988-3B41-6A1F-785AFED12169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67" name="Rectangle: Rounded Corners 66">
                <a:extLst>
                  <a:ext uri="{FF2B5EF4-FFF2-40B4-BE49-F238E27FC236}">
                    <a16:creationId xmlns:a16="http://schemas.microsoft.com/office/drawing/2014/main" id="{C40159E9-1668-F618-6F7A-978F6B93253B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312FEFA-1807-F5D6-AB01-984C3BA69A6F}"/>
                </a:ext>
              </a:extLst>
            </p:cNvPr>
            <p:cNvSpPr txBox="1"/>
            <p:nvPr/>
          </p:nvSpPr>
          <p:spPr>
            <a:xfrm>
              <a:off x="3621790" y="4294643"/>
              <a:ext cx="3773619" cy="9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Dấu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hỏi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8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1F32202F-806F-3647-A2DA-11203EC2F01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235113" y="4348716"/>
            <a:ext cx="1864738" cy="2360428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DDE9666B-79B7-A98C-139D-50860503410C}"/>
              </a:ext>
            </a:extLst>
          </p:cNvPr>
          <p:cNvSpPr txBox="1"/>
          <p:nvPr/>
        </p:nvSpPr>
        <p:spPr>
          <a:xfrm>
            <a:off x="7974418" y="6581001"/>
            <a:ext cx="2115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BẤM BÔNG HOA QUAY LẠI</a:t>
            </a:r>
          </a:p>
        </p:txBody>
      </p:sp>
    </p:spTree>
    <p:extLst>
      <p:ext uri="{BB962C8B-B14F-4D97-AF65-F5344CB8AC3E}">
        <p14:creationId xmlns:p14="http://schemas.microsoft.com/office/powerpoint/2010/main" val="135402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38889E-7 -3.82716E-6 L -0.33255 -3.82716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3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44444E-6 -3.82716E-6 L 0.32084 -3.82716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2">
            <a:extLst>
              <a:ext uri="{FF2B5EF4-FFF2-40B4-BE49-F238E27FC236}">
                <a16:creationId xmlns:a16="http://schemas.microsoft.com/office/drawing/2014/main" id="{2CB904DD-395F-0CC2-4A98-6E2899D1182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67838BE-80F5-2B25-4C37-528F56D921FB}"/>
              </a:ext>
            </a:extLst>
          </p:cNvPr>
          <p:cNvGrpSpPr/>
          <p:nvPr/>
        </p:nvGrpSpPr>
        <p:grpSpPr>
          <a:xfrm>
            <a:off x="1784028" y="1235371"/>
            <a:ext cx="8081289" cy="1689968"/>
            <a:chOff x="2676041" y="722320"/>
            <a:chExt cx="12121934" cy="2534952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9F025AD-94D7-27A9-532E-C1973F2A1784}"/>
                </a:ext>
              </a:extLst>
            </p:cNvPr>
            <p:cNvGrpSpPr/>
            <p:nvPr/>
          </p:nvGrpSpPr>
          <p:grpSpPr>
            <a:xfrm>
              <a:off x="2676041" y="722320"/>
              <a:ext cx="12121934" cy="2534952"/>
              <a:chOff x="3172201" y="-1071483"/>
              <a:chExt cx="6629615" cy="4863735"/>
            </a:xfrm>
          </p:grpSpPr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BDE1E974-90D8-87CD-7772-7FC05B9C0F80}"/>
                  </a:ext>
                </a:extLst>
              </p:cNvPr>
              <p:cNvSpPr/>
              <p:nvPr/>
            </p:nvSpPr>
            <p:spPr>
              <a:xfrm rot="5400000">
                <a:off x="4065152" y="-1910437"/>
                <a:ext cx="4863735" cy="6541644"/>
              </a:xfrm>
              <a:custGeom>
                <a:avLst/>
                <a:gdLst>
                  <a:gd name="connsiteX0" fmla="*/ 0 w 4863735"/>
                  <a:gd name="connsiteY0" fmla="*/ 0 h 6541644"/>
                  <a:gd name="connsiteX1" fmla="*/ 4863736 w 4863735"/>
                  <a:gd name="connsiteY1" fmla="*/ 0 h 6541644"/>
                  <a:gd name="connsiteX2" fmla="*/ 4863736 w 4863735"/>
                  <a:gd name="connsiteY2" fmla="*/ 6541645 h 6541644"/>
                  <a:gd name="connsiteX3" fmla="*/ 0 w 4863735"/>
                  <a:gd name="connsiteY3" fmla="*/ 6541645 h 654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3735" h="6541644">
                    <a:moveTo>
                      <a:pt x="0" y="0"/>
                    </a:moveTo>
                    <a:lnTo>
                      <a:pt x="4863736" y="0"/>
                    </a:lnTo>
                    <a:lnTo>
                      <a:pt x="4863736" y="6541645"/>
                    </a:lnTo>
                    <a:lnTo>
                      <a:pt x="0" y="6541645"/>
                    </a:lnTo>
                    <a:close/>
                  </a:path>
                </a:pathLst>
              </a:custGeom>
              <a:gradFill>
                <a:gsLst>
                  <a:gs pos="0">
                    <a:srgbClr val="BF000A"/>
                  </a:gs>
                  <a:gs pos="50000">
                    <a:srgbClr val="910005"/>
                  </a:gs>
                  <a:gs pos="100000">
                    <a:srgbClr val="640000"/>
                  </a:gs>
                </a:gsLst>
                <a:lin ang="16200000" scaled="1"/>
              </a:gradFill>
              <a:ln w="6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1041E1D0-A0D9-C1CE-8652-8E2FC8C26740}"/>
                  </a:ext>
                </a:extLst>
              </p:cNvPr>
              <p:cNvGrpSpPr/>
              <p:nvPr/>
            </p:nvGrpSpPr>
            <p:grpSpPr>
              <a:xfrm>
                <a:off x="3172201" y="-950715"/>
                <a:ext cx="6629615" cy="4622325"/>
                <a:chOff x="3172201" y="-950715"/>
                <a:chExt cx="6629615" cy="4622325"/>
              </a:xfrm>
            </p:grpSpPr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7CA374FA-43C6-79A1-A897-34A433D2B96E}"/>
                    </a:ext>
                  </a:extLst>
                </p:cNvPr>
                <p:cNvSpPr/>
                <p:nvPr/>
              </p:nvSpPr>
              <p:spPr>
                <a:xfrm rot="5400000">
                  <a:off x="4185857" y="-1910374"/>
                  <a:ext cx="4622325" cy="6541644"/>
                </a:xfrm>
                <a:custGeom>
                  <a:avLst/>
                  <a:gdLst>
                    <a:gd name="connsiteX0" fmla="*/ 0 w 4622325"/>
                    <a:gd name="connsiteY0" fmla="*/ 0 h 6541644"/>
                    <a:gd name="connsiteX1" fmla="*/ 4622325 w 4622325"/>
                    <a:gd name="connsiteY1" fmla="*/ 0 h 6541644"/>
                    <a:gd name="connsiteX2" fmla="*/ 4622325 w 4622325"/>
                    <a:gd name="connsiteY2" fmla="*/ 6541645 h 6541644"/>
                    <a:gd name="connsiteX3" fmla="*/ 0 w 4622325"/>
                    <a:gd name="connsiteY3" fmla="*/ 6541645 h 6541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2325" h="6541644">
                      <a:moveTo>
                        <a:pt x="0" y="0"/>
                      </a:moveTo>
                      <a:lnTo>
                        <a:pt x="4622325" y="0"/>
                      </a:lnTo>
                      <a:lnTo>
                        <a:pt x="4622325" y="6541645"/>
                      </a:lnTo>
                      <a:lnTo>
                        <a:pt x="0" y="654164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17560">
                      <a:srgbClr val="FEFDFB"/>
                    </a:gs>
                    <a:gs pos="36660">
                      <a:srgbClr val="FCF8ED"/>
                    </a:gs>
                    <a:gs pos="56490">
                      <a:srgbClr val="F8EED8"/>
                    </a:gs>
                    <a:gs pos="76810">
                      <a:srgbClr val="F3E2B9"/>
                    </a:gs>
                    <a:gs pos="97340">
                      <a:srgbClr val="ECD193"/>
                    </a:gs>
                    <a:gs pos="100000">
                      <a:srgbClr val="EBCF8D"/>
                    </a:gs>
                  </a:gsLst>
                  <a:lin ang="5313289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FECDAF87-264D-C9DA-CB52-5405624D48DF}"/>
                    </a:ext>
                  </a:extLst>
                </p:cNvPr>
                <p:cNvSpPr/>
                <p:nvPr/>
              </p:nvSpPr>
              <p:spPr>
                <a:xfrm rot="5400000">
                  <a:off x="6440326" y="-3971726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5 w 93365"/>
                    <a:gd name="connsiteY1" fmla="*/ 0 h 6629615"/>
                    <a:gd name="connsiteX2" fmla="*/ 93365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5" y="0"/>
                      </a:lnTo>
                      <a:lnTo>
                        <a:pt x="93365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632482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C7241FB2-D480-CD66-0A72-D9E194DA31C1}"/>
                    </a:ext>
                  </a:extLst>
                </p:cNvPr>
                <p:cNvSpPr/>
                <p:nvPr/>
              </p:nvSpPr>
              <p:spPr>
                <a:xfrm rot="5400000">
                  <a:off x="6440326" y="62944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6 w 93365"/>
                    <a:gd name="connsiteY1" fmla="*/ 0 h 6629615"/>
                    <a:gd name="connsiteX2" fmla="*/ 93366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6" y="0"/>
                      </a:lnTo>
                      <a:lnTo>
                        <a:pt x="93366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167518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754396D-58FD-8BB9-8A8C-31AB44CD6056}"/>
                </a:ext>
              </a:extLst>
            </p:cNvPr>
            <p:cNvSpPr txBox="1"/>
            <p:nvPr/>
          </p:nvSpPr>
          <p:spPr>
            <a:xfrm>
              <a:off x="3745957" y="1270960"/>
              <a:ext cx="10591958" cy="1369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Dấu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kết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thúc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ý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rồi</a:t>
              </a:r>
              <a:endPara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rõ</a:t>
              </a:r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trọn</a:t>
              </a:r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endPara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5" name="Graphic 3">
            <a:extLst>
              <a:ext uri="{FF2B5EF4-FFF2-40B4-BE49-F238E27FC236}">
                <a16:creationId xmlns:a16="http://schemas.microsoft.com/office/drawing/2014/main" id="{1FB68191-AE52-F642-19C9-96991DE06EF0}"/>
              </a:ext>
            </a:extLst>
          </p:cNvPr>
          <p:cNvGrpSpPr/>
          <p:nvPr/>
        </p:nvGrpSpPr>
        <p:grpSpPr>
          <a:xfrm rot="5400000">
            <a:off x="4707467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50CF809-651E-08EC-7EEC-D3914846AF01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BA18D59-CB3F-D8E0-AA84-3BD05087BFBF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FDB1928-0746-49A7-33B5-00F2D4AE1F33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9" name="Graphic 32">
            <a:extLst>
              <a:ext uri="{FF2B5EF4-FFF2-40B4-BE49-F238E27FC236}">
                <a16:creationId xmlns:a16="http://schemas.microsoft.com/office/drawing/2014/main" id="{B742E476-1C9A-D4E7-1B1B-73D3C89FB5D2}"/>
              </a:ext>
            </a:extLst>
          </p:cNvPr>
          <p:cNvGrpSpPr/>
          <p:nvPr/>
        </p:nvGrpSpPr>
        <p:grpSpPr>
          <a:xfrm rot="5400000">
            <a:off x="5123254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6F03AD7-686D-E327-9BC9-5EC2F9CB745C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FD3A0E5-36BE-D85F-8659-976537A37AB4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663E445-0DE6-259C-1B43-9D6CD41084CA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3" name="Đúng 1 - 9Slide.vn">
            <a:extLst>
              <a:ext uri="{FF2B5EF4-FFF2-40B4-BE49-F238E27FC236}">
                <a16:creationId xmlns:a16="http://schemas.microsoft.com/office/drawing/2014/main" id="{8534F9B9-2FD6-D441-43CA-42A7A09DD834}"/>
              </a:ext>
            </a:extLst>
          </p:cNvPr>
          <p:cNvGrpSpPr/>
          <p:nvPr/>
        </p:nvGrpSpPr>
        <p:grpSpPr>
          <a:xfrm>
            <a:off x="1574800" y="3355282"/>
            <a:ext cx="8343900" cy="1635817"/>
            <a:chOff x="2362200" y="3897786"/>
            <a:chExt cx="6292801" cy="1638300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B5B66025-74AB-44FD-E37F-E5D8426A84B7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E675888E-0336-7494-2EEC-A68CC2E735C7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67" name="Rectangle: Rounded Corners 66">
                <a:extLst>
                  <a:ext uri="{FF2B5EF4-FFF2-40B4-BE49-F238E27FC236}">
                    <a16:creationId xmlns:a16="http://schemas.microsoft.com/office/drawing/2014/main" id="{88542C16-366D-F12C-0233-E8D14554EB3B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F87693B8-70DF-F828-A713-E060B3459D21}"/>
                </a:ext>
              </a:extLst>
            </p:cNvPr>
            <p:cNvSpPr txBox="1"/>
            <p:nvPr/>
          </p:nvSpPr>
          <p:spPr>
            <a:xfrm>
              <a:off x="3621790" y="4294643"/>
              <a:ext cx="3773619" cy="832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Dấu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chấm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8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768FDEB3-4038-6669-B944-C86F41DEE73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235113" y="4348716"/>
            <a:ext cx="1864738" cy="2360428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647A1342-D100-9792-2E82-0D9351E3D1C5}"/>
              </a:ext>
            </a:extLst>
          </p:cNvPr>
          <p:cNvSpPr txBox="1"/>
          <p:nvPr/>
        </p:nvSpPr>
        <p:spPr>
          <a:xfrm>
            <a:off x="7974418" y="6581001"/>
            <a:ext cx="2115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BẤM BÔNG HOA QUAY LẠI</a:t>
            </a:r>
          </a:p>
        </p:txBody>
      </p:sp>
    </p:spTree>
    <p:extLst>
      <p:ext uri="{BB962C8B-B14F-4D97-AF65-F5344CB8AC3E}">
        <p14:creationId xmlns:p14="http://schemas.microsoft.com/office/powerpoint/2010/main" val="419463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38889E-7 -3.82716E-6 L -0.33255 -3.82716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3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44444E-6 -3.82716E-6 L 0.32084 -3.82716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2">
            <a:extLst>
              <a:ext uri="{FF2B5EF4-FFF2-40B4-BE49-F238E27FC236}">
                <a16:creationId xmlns:a16="http://schemas.microsoft.com/office/drawing/2014/main" id="{CB87097E-9D70-DFCB-366E-97FA965541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D374378-4B89-ECF4-112D-3EC40FD05AAB}"/>
              </a:ext>
            </a:extLst>
          </p:cNvPr>
          <p:cNvGrpSpPr/>
          <p:nvPr/>
        </p:nvGrpSpPr>
        <p:grpSpPr>
          <a:xfrm>
            <a:off x="1784028" y="1235371"/>
            <a:ext cx="8081289" cy="1689968"/>
            <a:chOff x="2676041" y="722320"/>
            <a:chExt cx="12121934" cy="2534952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77BAA7D-EB1A-AD71-1BEB-B7A23A84DB92}"/>
                </a:ext>
              </a:extLst>
            </p:cNvPr>
            <p:cNvGrpSpPr/>
            <p:nvPr/>
          </p:nvGrpSpPr>
          <p:grpSpPr>
            <a:xfrm>
              <a:off x="2676041" y="722320"/>
              <a:ext cx="12121934" cy="2534952"/>
              <a:chOff x="3172201" y="-1071483"/>
              <a:chExt cx="6629615" cy="4863735"/>
            </a:xfrm>
          </p:grpSpPr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5F423E6D-B895-CF77-CF8C-D0882D5EA15F}"/>
                  </a:ext>
                </a:extLst>
              </p:cNvPr>
              <p:cNvSpPr/>
              <p:nvPr/>
            </p:nvSpPr>
            <p:spPr>
              <a:xfrm rot="5400000">
                <a:off x="4065152" y="-1910437"/>
                <a:ext cx="4863735" cy="6541644"/>
              </a:xfrm>
              <a:custGeom>
                <a:avLst/>
                <a:gdLst>
                  <a:gd name="connsiteX0" fmla="*/ 0 w 4863735"/>
                  <a:gd name="connsiteY0" fmla="*/ 0 h 6541644"/>
                  <a:gd name="connsiteX1" fmla="*/ 4863736 w 4863735"/>
                  <a:gd name="connsiteY1" fmla="*/ 0 h 6541644"/>
                  <a:gd name="connsiteX2" fmla="*/ 4863736 w 4863735"/>
                  <a:gd name="connsiteY2" fmla="*/ 6541645 h 6541644"/>
                  <a:gd name="connsiteX3" fmla="*/ 0 w 4863735"/>
                  <a:gd name="connsiteY3" fmla="*/ 6541645 h 654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3735" h="6541644">
                    <a:moveTo>
                      <a:pt x="0" y="0"/>
                    </a:moveTo>
                    <a:lnTo>
                      <a:pt x="4863736" y="0"/>
                    </a:lnTo>
                    <a:lnTo>
                      <a:pt x="4863736" y="6541645"/>
                    </a:lnTo>
                    <a:lnTo>
                      <a:pt x="0" y="6541645"/>
                    </a:lnTo>
                    <a:close/>
                  </a:path>
                </a:pathLst>
              </a:custGeom>
              <a:gradFill>
                <a:gsLst>
                  <a:gs pos="0">
                    <a:srgbClr val="BF000A"/>
                  </a:gs>
                  <a:gs pos="50000">
                    <a:srgbClr val="910005"/>
                  </a:gs>
                  <a:gs pos="100000">
                    <a:srgbClr val="640000"/>
                  </a:gs>
                </a:gsLst>
                <a:lin ang="16200000" scaled="1"/>
              </a:gradFill>
              <a:ln w="6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12C72079-8029-3174-0BDF-098DAF8F649B}"/>
                  </a:ext>
                </a:extLst>
              </p:cNvPr>
              <p:cNvGrpSpPr/>
              <p:nvPr/>
            </p:nvGrpSpPr>
            <p:grpSpPr>
              <a:xfrm>
                <a:off x="3172201" y="-950715"/>
                <a:ext cx="6629615" cy="4622325"/>
                <a:chOff x="3172201" y="-950715"/>
                <a:chExt cx="6629615" cy="4622325"/>
              </a:xfrm>
            </p:grpSpPr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D0EE784F-4DFD-D5F3-482A-96B4367E7C65}"/>
                    </a:ext>
                  </a:extLst>
                </p:cNvPr>
                <p:cNvSpPr/>
                <p:nvPr/>
              </p:nvSpPr>
              <p:spPr>
                <a:xfrm rot="5400000">
                  <a:off x="4185857" y="-1910374"/>
                  <a:ext cx="4622325" cy="6541644"/>
                </a:xfrm>
                <a:custGeom>
                  <a:avLst/>
                  <a:gdLst>
                    <a:gd name="connsiteX0" fmla="*/ 0 w 4622325"/>
                    <a:gd name="connsiteY0" fmla="*/ 0 h 6541644"/>
                    <a:gd name="connsiteX1" fmla="*/ 4622325 w 4622325"/>
                    <a:gd name="connsiteY1" fmla="*/ 0 h 6541644"/>
                    <a:gd name="connsiteX2" fmla="*/ 4622325 w 4622325"/>
                    <a:gd name="connsiteY2" fmla="*/ 6541645 h 6541644"/>
                    <a:gd name="connsiteX3" fmla="*/ 0 w 4622325"/>
                    <a:gd name="connsiteY3" fmla="*/ 6541645 h 6541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2325" h="6541644">
                      <a:moveTo>
                        <a:pt x="0" y="0"/>
                      </a:moveTo>
                      <a:lnTo>
                        <a:pt x="4622325" y="0"/>
                      </a:lnTo>
                      <a:lnTo>
                        <a:pt x="4622325" y="6541645"/>
                      </a:lnTo>
                      <a:lnTo>
                        <a:pt x="0" y="654164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17560">
                      <a:srgbClr val="FEFDFB"/>
                    </a:gs>
                    <a:gs pos="36660">
                      <a:srgbClr val="FCF8ED"/>
                    </a:gs>
                    <a:gs pos="56490">
                      <a:srgbClr val="F8EED8"/>
                    </a:gs>
                    <a:gs pos="76810">
                      <a:srgbClr val="F3E2B9"/>
                    </a:gs>
                    <a:gs pos="97340">
                      <a:srgbClr val="ECD193"/>
                    </a:gs>
                    <a:gs pos="100000">
                      <a:srgbClr val="EBCF8D"/>
                    </a:gs>
                  </a:gsLst>
                  <a:lin ang="5313289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554B242F-1E1B-3F8C-D7E9-27D107E7DE9A}"/>
                    </a:ext>
                  </a:extLst>
                </p:cNvPr>
                <p:cNvSpPr/>
                <p:nvPr/>
              </p:nvSpPr>
              <p:spPr>
                <a:xfrm rot="5400000">
                  <a:off x="6440326" y="-3971726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5 w 93365"/>
                    <a:gd name="connsiteY1" fmla="*/ 0 h 6629615"/>
                    <a:gd name="connsiteX2" fmla="*/ 93365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5" y="0"/>
                      </a:lnTo>
                      <a:lnTo>
                        <a:pt x="93365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632482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CE069CFF-9DB8-2A5A-33AF-F43616D857E4}"/>
                    </a:ext>
                  </a:extLst>
                </p:cNvPr>
                <p:cNvSpPr/>
                <p:nvPr/>
              </p:nvSpPr>
              <p:spPr>
                <a:xfrm rot="5400000">
                  <a:off x="6440326" y="62944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6 w 93365"/>
                    <a:gd name="connsiteY1" fmla="*/ 0 h 6629615"/>
                    <a:gd name="connsiteX2" fmla="*/ 93366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6" y="0"/>
                      </a:lnTo>
                      <a:lnTo>
                        <a:pt x="93366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167518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D4994D0-B7CB-DE1B-AB86-0782646EC501}"/>
                </a:ext>
              </a:extLst>
            </p:cNvPr>
            <p:cNvSpPr txBox="1"/>
            <p:nvPr/>
          </p:nvSpPr>
          <p:spPr>
            <a:xfrm>
              <a:off x="3745957" y="1270960"/>
              <a:ext cx="10591958" cy="143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Dấu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báo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nhời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vừa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5" name="Graphic 3">
            <a:extLst>
              <a:ext uri="{FF2B5EF4-FFF2-40B4-BE49-F238E27FC236}">
                <a16:creationId xmlns:a16="http://schemas.microsoft.com/office/drawing/2014/main" id="{8F204439-D260-9A1A-58F6-DBEF587BA235}"/>
              </a:ext>
            </a:extLst>
          </p:cNvPr>
          <p:cNvGrpSpPr/>
          <p:nvPr/>
        </p:nvGrpSpPr>
        <p:grpSpPr>
          <a:xfrm rot="5400000">
            <a:off x="4707467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88C4A710-219A-5D29-0DC9-6ABA573F58F5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EE818181-B3BF-7F96-7FD6-ABD0D6C48E80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9736D4E-640A-248D-AFA5-6607537C4A43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9" name="Graphic 32">
            <a:extLst>
              <a:ext uri="{FF2B5EF4-FFF2-40B4-BE49-F238E27FC236}">
                <a16:creationId xmlns:a16="http://schemas.microsoft.com/office/drawing/2014/main" id="{B95C1CC7-DA4C-B3BB-C06B-61F1153F5250}"/>
              </a:ext>
            </a:extLst>
          </p:cNvPr>
          <p:cNvGrpSpPr/>
          <p:nvPr/>
        </p:nvGrpSpPr>
        <p:grpSpPr>
          <a:xfrm rot="5400000">
            <a:off x="5123254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07C668E-141C-13D6-F2BA-B9BE18956184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ACFEF23F-08C0-A107-D4BC-2B731CCEA4B8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70CC4DB-1DF4-226C-2F08-0AB00FD60FC8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3" name="Đúng 1 - 9Slide.vn">
            <a:extLst>
              <a:ext uri="{FF2B5EF4-FFF2-40B4-BE49-F238E27FC236}">
                <a16:creationId xmlns:a16="http://schemas.microsoft.com/office/drawing/2014/main" id="{EAB4FBED-942C-D2EC-7A70-5F0F6AAFA1BB}"/>
              </a:ext>
            </a:extLst>
          </p:cNvPr>
          <p:cNvGrpSpPr/>
          <p:nvPr/>
        </p:nvGrpSpPr>
        <p:grpSpPr>
          <a:xfrm>
            <a:off x="1574800" y="3355282"/>
            <a:ext cx="8343900" cy="1635817"/>
            <a:chOff x="2362200" y="3897786"/>
            <a:chExt cx="6292801" cy="1638300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999BB5C1-1687-E81A-E2F8-5621DB40E0D3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6A03B2C6-5EC3-3C18-A8D2-A2EB8CE18643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67" name="Rectangle: Rounded Corners 66">
                <a:extLst>
                  <a:ext uri="{FF2B5EF4-FFF2-40B4-BE49-F238E27FC236}">
                    <a16:creationId xmlns:a16="http://schemas.microsoft.com/office/drawing/2014/main" id="{1C74EFA1-1F1D-D660-63C4-A1478703E6AE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5F054AC-CC21-1E5A-18BC-9B66BEF3E266}"/>
                </a:ext>
              </a:extLst>
            </p:cNvPr>
            <p:cNvSpPr txBox="1"/>
            <p:nvPr/>
          </p:nvSpPr>
          <p:spPr>
            <a:xfrm>
              <a:off x="3621790" y="4294643"/>
              <a:ext cx="3773619" cy="770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Dấu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hai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chấm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8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ABBFE63F-CD77-1383-EF35-B09F9FE2A74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235113" y="4348716"/>
            <a:ext cx="1864738" cy="2360428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4B90EA8D-1CA1-F748-319E-098B7F925350}"/>
              </a:ext>
            </a:extLst>
          </p:cNvPr>
          <p:cNvSpPr txBox="1"/>
          <p:nvPr/>
        </p:nvSpPr>
        <p:spPr>
          <a:xfrm>
            <a:off x="7974418" y="6581001"/>
            <a:ext cx="2115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BẤM BÔNG HOA QUAY LẠI</a:t>
            </a:r>
          </a:p>
        </p:txBody>
      </p:sp>
    </p:spTree>
    <p:extLst>
      <p:ext uri="{BB962C8B-B14F-4D97-AF65-F5344CB8AC3E}">
        <p14:creationId xmlns:p14="http://schemas.microsoft.com/office/powerpoint/2010/main" val="67484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38889E-7 -3.82716E-6 L -0.33255 -3.82716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3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44444E-6 -3.82716E-6 L 0.32084 -3.82716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- (Video)">
            <a:hlinkClick r:id="" action="ppaction://media"/>
            <a:extLst>
              <a:ext uri="{FF2B5EF4-FFF2-40B4-BE49-F238E27FC236}">
                <a16:creationId xmlns:a16="http://schemas.microsoft.com/office/drawing/2014/main" id="{4D8A3345-7973-F382-C118-9993B40505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8E68609-5F16-7C30-0933-E4E8EABA14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201" y="95547"/>
            <a:ext cx="1771353" cy="177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4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roup of flowers in a field&#10;&#10;AI-generated content may be incorrect.">
            <a:extLst>
              <a:ext uri="{FF2B5EF4-FFF2-40B4-BE49-F238E27FC236}">
                <a16:creationId xmlns:a16="http://schemas.microsoft.com/office/drawing/2014/main" id="{82718CD4-58B0-687C-7793-B3D16708C1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1" y="0"/>
            <a:ext cx="12181018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E5B3099-0FAE-C00C-B671-1433F5B4DB0F}"/>
              </a:ext>
            </a:extLst>
          </p:cNvPr>
          <p:cNvSpPr/>
          <p:nvPr/>
        </p:nvSpPr>
        <p:spPr>
          <a:xfrm>
            <a:off x="1212565" y="925431"/>
            <a:ext cx="8191068" cy="3557128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BB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Google Shape;664;p30">
            <a:extLst>
              <a:ext uri="{FF2B5EF4-FFF2-40B4-BE49-F238E27FC236}">
                <a16:creationId xmlns:a16="http://schemas.microsoft.com/office/drawing/2014/main" id="{CA08C67F-0609-6F32-6DA4-BFCF10C27FF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389" y="321564"/>
            <a:ext cx="2039432" cy="1317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64;p30">
            <a:extLst>
              <a:ext uri="{FF2B5EF4-FFF2-40B4-BE49-F238E27FC236}">
                <a16:creationId xmlns:a16="http://schemas.microsoft.com/office/drawing/2014/main" id="{458C42E5-24E0-B720-9787-2B98E4F9432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52568" y="-86257"/>
            <a:ext cx="2039432" cy="1317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16;p9">
            <a:extLst>
              <a:ext uri="{FF2B5EF4-FFF2-40B4-BE49-F238E27FC236}">
                <a16:creationId xmlns:a16="http://schemas.microsoft.com/office/drawing/2014/main" id="{ABFA3A8A-CFB2-4577-C878-09F11CB760D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48717"/>
          <a:stretch/>
        </p:blipFill>
        <p:spPr>
          <a:xfrm>
            <a:off x="5465672" y="546229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664;p30">
            <a:extLst>
              <a:ext uri="{FF2B5EF4-FFF2-40B4-BE49-F238E27FC236}">
                <a16:creationId xmlns:a16="http://schemas.microsoft.com/office/drawing/2014/main" id="{F90D6C97-F58D-C411-410C-EED29E1FE12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0337" y="5187610"/>
            <a:ext cx="2039432" cy="1317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406"/>
            <a:ext cx="2316681" cy="2316681"/>
          </a:xfrm>
          <a:prstGeom prst="rect">
            <a:avLst/>
          </a:prstGeom>
        </p:spPr>
      </p:pic>
      <p:pic>
        <p:nvPicPr>
          <p:cNvPr id="15" name="Picture 14" descr="A cartoon of a child carrying a book&#10;&#10;AI-generated content may be incorrect.">
            <a:extLst>
              <a:ext uri="{FF2B5EF4-FFF2-40B4-BE49-F238E27FC236}">
                <a16:creationId xmlns:a16="http://schemas.microsoft.com/office/drawing/2014/main" id="{96E40B40-1AE5-101A-885D-0CBFAD51EC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670" y="230143"/>
            <a:ext cx="68580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620C594-D039-2DEF-52A6-87CBACFC2E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4830" y="1116954"/>
            <a:ext cx="6779340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67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>
          <a:extLst>
            <a:ext uri="{FF2B5EF4-FFF2-40B4-BE49-F238E27FC236}">
              <a16:creationId xmlns:a16="http://schemas.microsoft.com/office/drawing/2014/main" id="{61A5B513-9EEB-32CC-0AFD-8473710C5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66C64BB4-55BA-3F2F-3C8A-5CC6A489F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973" y="751090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4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rop Dudes Minitheme by Slidesgo">
  <a:themeElements>
    <a:clrScheme name="Simple Light">
      <a:dk1>
        <a:srgbClr val="FFFFFF"/>
      </a:dk1>
      <a:lt1>
        <a:srgbClr val="BBBFFF"/>
      </a:lt1>
      <a:dk2>
        <a:srgbClr val="8DD3FF"/>
      </a:dk2>
      <a:lt2>
        <a:srgbClr val="80A9FF"/>
      </a:lt2>
      <a:accent1>
        <a:srgbClr val="A1A6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807</Words>
  <Application>Microsoft Office PowerPoint</Application>
  <PresentationFormat>Widescreen</PresentationFormat>
  <Paragraphs>91</Paragraphs>
  <Slides>26</Slides>
  <Notes>17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Arial</vt:lpstr>
      <vt:lpstr>Calibri</vt:lpstr>
      <vt:lpstr>Calibri Light</vt:lpstr>
      <vt:lpstr>Cambria</vt:lpstr>
      <vt:lpstr>SVN-Newton</vt:lpstr>
      <vt:lpstr>SVN-Ready</vt:lpstr>
      <vt:lpstr>Times New Roman</vt:lpstr>
      <vt:lpstr>方正卡通简体</vt:lpstr>
      <vt:lpstr>office</vt:lpstr>
      <vt:lpstr>1_Office Theme</vt:lpstr>
      <vt:lpstr>Drop Dudes Minitheme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minh phuong vu</cp:lastModifiedBy>
  <cp:revision>48</cp:revision>
  <dcterms:created xsi:type="dcterms:W3CDTF">2023-10-09T22:58:28Z</dcterms:created>
  <dcterms:modified xsi:type="dcterms:W3CDTF">2025-12-29T08:06:06Z</dcterms:modified>
</cp:coreProperties>
</file>