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 id="2147483731" r:id="rId6"/>
  </p:sldMasterIdLst>
  <p:notesMasterIdLst>
    <p:notesMasterId r:id="rId29"/>
  </p:notesMasterIdLst>
  <p:sldIdLst>
    <p:sldId id="287" r:id="rId7"/>
    <p:sldId id="270" r:id="rId8"/>
    <p:sldId id="272" r:id="rId9"/>
    <p:sldId id="271" r:id="rId10"/>
    <p:sldId id="273" r:id="rId11"/>
    <p:sldId id="274" r:id="rId12"/>
    <p:sldId id="256" r:id="rId13"/>
    <p:sldId id="261" r:id="rId14"/>
    <p:sldId id="288" r:id="rId15"/>
    <p:sldId id="259" r:id="rId16"/>
    <p:sldId id="302" r:id="rId17"/>
    <p:sldId id="291" r:id="rId18"/>
    <p:sldId id="314" r:id="rId19"/>
    <p:sldId id="307" r:id="rId20"/>
    <p:sldId id="278" r:id="rId21"/>
    <p:sldId id="308" r:id="rId22"/>
    <p:sldId id="309" r:id="rId23"/>
    <p:sldId id="310" r:id="rId24"/>
    <p:sldId id="312" r:id="rId25"/>
    <p:sldId id="511" r:id="rId26"/>
    <p:sldId id="510" r:id="rId27"/>
    <p:sldId id="31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8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54ADC-A786-46B6-9FB5-33C5C59CB9E5}"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BC51F-F574-44C6-B7B9-DC24B331D03E}" type="slidenum">
              <a:rPr lang="en-US" smtClean="0"/>
              <a:t>‹#›</a:t>
            </a:fld>
            <a:endParaRPr lang="en-US"/>
          </a:p>
        </p:txBody>
      </p:sp>
    </p:spTree>
    <p:extLst>
      <p:ext uri="{BB962C8B-B14F-4D97-AF65-F5344CB8AC3E}">
        <p14:creationId xmlns:p14="http://schemas.microsoft.com/office/powerpoint/2010/main" val="84240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152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462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9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868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40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015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4666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617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20160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57193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338374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06572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001838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412738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0527935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65881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19810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7129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37244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7545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29/12/2025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89654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568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531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944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4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8136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6634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37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04018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8912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5137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373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267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86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018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594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82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678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37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36653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262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935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24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682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253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2025/12/29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5D2541B-C359-BFB1-E1FB-D838D7AE6F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0882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831EA463-BC3F-1282-7D1C-1C3351527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4046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2025/12/29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575063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0321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571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88903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0520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8415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2025/12/29</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89403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0170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4067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853652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33441710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036138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2262329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31236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83535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773535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554428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128409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802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7784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29/12/2025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89576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ags" Target="../tags/tag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F6983D-A0EC-E743-CFC8-60523E090B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2">
            <a:extLst>
              <a:ext uri="{FF2B5EF4-FFF2-40B4-BE49-F238E27FC236}">
                <a16:creationId xmlns:a16="http://schemas.microsoft.com/office/drawing/2014/main" id="{C812DDC1-6042-08A8-4EF0-645C1BA50ACC}"/>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29683" t="26293" r="15300" b="18857"/>
          <a:stretch/>
        </p:blipFill>
        <p:spPr bwMode="auto">
          <a:xfrm>
            <a:off x="-1" y="0"/>
            <a:ext cx="122291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1864D6E-11C1-7ED1-AE4E-BBB275C898E1}"/>
              </a:ext>
            </a:extLst>
          </p:cNvPr>
          <p:cNvPicPr>
            <a:picLocks noChangeAspect="1"/>
          </p:cNvPicPr>
          <p:nvPr userDrawn="1"/>
        </p:nvPicPr>
        <p:blipFill>
          <a:blip r:embed="rId15"/>
          <a:stretch>
            <a:fillRect/>
          </a:stretch>
        </p:blipFill>
        <p:spPr>
          <a:xfrm>
            <a:off x="-1" y="0"/>
            <a:ext cx="12189161" cy="685800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9193C816-C7B2-BD3A-27E9-FE40D6E6B3C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895890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29/12/2025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pic>
        <p:nvPicPr>
          <p:cNvPr id="7" name="Picture 6" descr="A round pink circle with white text and a black background&#10;&#10;AI-generated content may be incorrect.">
            <a:extLst>
              <a:ext uri="{FF2B5EF4-FFF2-40B4-BE49-F238E27FC236}">
                <a16:creationId xmlns:a16="http://schemas.microsoft.com/office/drawing/2014/main" id="{789E9524-3495-AB07-8CA4-5060802010A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8235098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id="{5E74C018-5DCC-69EC-29DD-EF1CB975EC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23411698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id="{3E559A14-1D55-3237-23F7-89C8F71478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130419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id="{782C1E0F-AA5C-D7A2-FD81-18CEC04056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3812069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83317434"/>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png"/><Relationship Id="rId7" Type="http://schemas.openxmlformats.org/officeDocument/2006/relationships/image" Target="../media/image3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3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8.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2.wdp"/><Relationship Id="rId18" Type="http://schemas.openxmlformats.org/officeDocument/2006/relationships/image" Target="../media/image65.jpeg"/><Relationship Id="rId3" Type="http://schemas.openxmlformats.org/officeDocument/2006/relationships/slideLayout" Target="../slideLayouts/slideLayout58.xml"/><Relationship Id="rId21" Type="http://schemas.openxmlformats.org/officeDocument/2006/relationships/image" Target="../media/image68.png"/><Relationship Id="rId7" Type="http://schemas.openxmlformats.org/officeDocument/2006/relationships/image" Target="../media/image57.png"/><Relationship Id="rId12" Type="http://schemas.openxmlformats.org/officeDocument/2006/relationships/image" Target="../media/image62.png"/><Relationship Id="rId17"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64.png"/><Relationship Id="rId20" Type="http://schemas.openxmlformats.org/officeDocument/2006/relationships/image" Target="../media/image67.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61.png"/><Relationship Id="rId5" Type="http://schemas.openxmlformats.org/officeDocument/2006/relationships/image" Target="../media/image56.png"/><Relationship Id="rId15" Type="http://schemas.microsoft.com/office/2007/relationships/hdphoto" Target="../media/hdphoto3.wdp"/><Relationship Id="rId10" Type="http://schemas.openxmlformats.org/officeDocument/2006/relationships/image" Target="../media/image60.png"/><Relationship Id="rId19" Type="http://schemas.openxmlformats.org/officeDocument/2006/relationships/image" Target="../media/image66.jpeg"/><Relationship Id="rId4" Type="http://schemas.openxmlformats.org/officeDocument/2006/relationships/audio" Target="../media/audio3.wav"/><Relationship Id="rId9" Type="http://schemas.openxmlformats.org/officeDocument/2006/relationships/image" Target="../media/image59.png"/><Relationship Id="rId14" Type="http://schemas.openxmlformats.org/officeDocument/2006/relationships/image" Target="../media/image63.png"/><Relationship Id="rId22"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70.png"/><Relationship Id="rId4" Type="http://schemas.openxmlformats.org/officeDocument/2006/relationships/image" Target="../media/image21.pn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BF34241-38F0-3B17-F21A-076B366FB1A2}"/>
              </a:ext>
            </a:extLst>
          </p:cNvPr>
          <p:cNvPicPr>
            <a:picLocks noChangeAspect="1"/>
          </p:cNvPicPr>
          <p:nvPr/>
        </p:nvPicPr>
        <p:blipFill>
          <a:blip r:embed="rId6"/>
          <a:stretch>
            <a:fillRect/>
          </a:stretch>
        </p:blipFill>
        <p:spPr>
          <a:xfrm>
            <a:off x="3946593" y="2026491"/>
            <a:ext cx="4279763" cy="110956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0654812A-8854-ABCD-6D83-2CBFB7918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19CDEA5-1B03-0FD8-81F2-FEBFF1C7C101}"/>
              </a:ext>
            </a:extLst>
          </p:cNvPr>
          <p:cNvGrpSpPr/>
          <p:nvPr/>
        </p:nvGrpSpPr>
        <p:grpSpPr>
          <a:xfrm>
            <a:off x="1847850" y="1503958"/>
            <a:ext cx="2741207" cy="1364955"/>
            <a:chOff x="2367516" y="398934"/>
            <a:chExt cx="2315859" cy="1364955"/>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09992" cy="1364955"/>
              <a:chOff x="2673383" y="398934"/>
              <a:chExt cx="2009992" cy="1364955"/>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18789" y="686671"/>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Yêu</a:t>
                </a:r>
                <a:r>
                  <a:rPr lang="en-US" sz="3200" dirty="0">
                    <a:solidFill>
                      <a:prstClr val="black"/>
                    </a:solidFill>
                    <a:latin typeface="Calibri" panose="020F0502020204030204"/>
                  </a:rPr>
                  <a:t> </a:t>
                </a:r>
                <a:r>
                  <a:rPr lang="en-US" sz="3200" dirty="0" err="1">
                    <a:solidFill>
                      <a:prstClr val="black"/>
                    </a:solidFill>
                    <a:latin typeface="Calibri" panose="020F0502020204030204"/>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4570889" y="1503958"/>
            <a:ext cx="2192214"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mến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F2B795A7-CA38-2FDB-E0A0-B1E1A2612B8B}"/>
              </a:ext>
            </a:extLst>
          </p:cNvPr>
          <p:cNvGrpSpPr/>
          <p:nvPr/>
        </p:nvGrpSpPr>
        <p:grpSpPr>
          <a:xfrm>
            <a:off x="7048997" y="1484751"/>
            <a:ext cx="2714127" cy="1174801"/>
            <a:chOff x="2499839" y="1694963"/>
            <a:chExt cx="2528718" cy="1174801"/>
          </a:xfrm>
        </p:grpSpPr>
        <p:grpSp>
          <p:nvGrpSpPr>
            <p:cNvPr id="24" name="Group 23">
              <a:extLst>
                <a:ext uri="{FF2B5EF4-FFF2-40B4-BE49-F238E27FC236}">
                  <a16:creationId xmlns:a16="http://schemas.microsoft.com/office/drawing/2014/main" id="{ABEFCD30-3073-D84F-DE08-49D1251C221C}"/>
                </a:ext>
              </a:extLst>
            </p:cNvPr>
            <p:cNvGrpSpPr/>
            <p:nvPr/>
          </p:nvGrpSpPr>
          <p:grpSpPr>
            <a:xfrm>
              <a:off x="2561454" y="1694963"/>
              <a:ext cx="2467103" cy="1163536"/>
              <a:chOff x="234025" y="398823"/>
              <a:chExt cx="2467103" cy="1163536"/>
            </a:xfrm>
          </p:grpSpPr>
          <p:pic>
            <p:nvPicPr>
              <p:cNvPr id="25" name="Picture 9">
                <a:extLst>
                  <a:ext uri="{FF2B5EF4-FFF2-40B4-BE49-F238E27FC236}">
                    <a16:creationId xmlns:a16="http://schemas.microsoft.com/office/drawing/2014/main" id="{06C46E2D-0646-F3D3-A52A-6A24FF5F4F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025" y="398823"/>
                <a:ext cx="2275178" cy="1163536"/>
              </a:xfrm>
              <a:prstGeom prst="rect">
                <a:avLst/>
              </a:prstGeom>
            </p:spPr>
          </p:pic>
          <p:sp>
            <p:nvSpPr>
              <p:cNvPr id="26" name="TextBox 25">
                <a:extLst>
                  <a:ext uri="{FF2B5EF4-FFF2-40B4-BE49-F238E27FC236}">
                    <a16:creationId xmlns:a16="http://schemas.microsoft.com/office/drawing/2014/main" id="{1A581543-8DDB-0D8D-40F7-6CB50E269DDA}"/>
                  </a:ext>
                </a:extLst>
              </p:cNvPr>
              <p:cNvSpPr txBox="1"/>
              <p:nvPr/>
            </p:nvSpPr>
            <p:spPr>
              <a:xfrm>
                <a:off x="523139" y="678477"/>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54" name="Picture 2">
              <a:extLst>
                <a:ext uri="{FF2B5EF4-FFF2-40B4-BE49-F238E27FC236}">
                  <a16:creationId xmlns:a16="http://schemas.microsoft.com/office/drawing/2014/main" id="{1EF81E19-A437-88E3-9E24-7EDAA1EDB1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9599769B-3A18-3C1A-D161-BB0313918320}"/>
              </a:ext>
            </a:extLst>
          </p:cNvPr>
          <p:cNvGrpSpPr/>
          <p:nvPr/>
        </p:nvGrpSpPr>
        <p:grpSpPr>
          <a:xfrm>
            <a:off x="2439068" y="378552"/>
            <a:ext cx="8377029" cy="922866"/>
            <a:chOff x="938421" y="2634671"/>
            <a:chExt cx="6871301" cy="922866"/>
          </a:xfrm>
        </p:grpSpPr>
        <p:pic>
          <p:nvPicPr>
            <p:cNvPr id="4" name="Picture 2">
              <a:extLst>
                <a:ext uri="{FF2B5EF4-FFF2-40B4-BE49-F238E27FC236}">
                  <a16:creationId xmlns:a16="http://schemas.microsoft.com/office/drawing/2014/main" id="{6E6C6002-E1C9-C68F-190D-A11DBFE363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5" name="TextBox 4">
              <a:extLst>
                <a:ext uri="{FF2B5EF4-FFF2-40B4-BE49-F238E27FC236}">
                  <a16:creationId xmlns:a16="http://schemas.microsoft.com/office/drawing/2014/main" id="{A079280F-3B80-B4C9-E4FE-DA7AC7C64ADB}"/>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yêu</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yêu</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quý</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6" name="Group 5">
            <a:extLst>
              <a:ext uri="{FF2B5EF4-FFF2-40B4-BE49-F238E27FC236}">
                <a16:creationId xmlns:a16="http://schemas.microsoft.com/office/drawing/2014/main" id="{5E9353FB-C669-DF54-66E3-8DDC6AEF0998}"/>
              </a:ext>
            </a:extLst>
          </p:cNvPr>
          <p:cNvGrpSpPr/>
          <p:nvPr/>
        </p:nvGrpSpPr>
        <p:grpSpPr>
          <a:xfrm>
            <a:off x="3162797" y="2761101"/>
            <a:ext cx="2637927" cy="1174801"/>
            <a:chOff x="2499839" y="1694963"/>
            <a:chExt cx="2457723" cy="1174801"/>
          </a:xfrm>
        </p:grpSpPr>
        <p:grpSp>
          <p:nvGrpSpPr>
            <p:cNvPr id="7" name="Group 6">
              <a:extLst>
                <a:ext uri="{FF2B5EF4-FFF2-40B4-BE49-F238E27FC236}">
                  <a16:creationId xmlns:a16="http://schemas.microsoft.com/office/drawing/2014/main" id="{121EF692-32D1-FBEA-979C-B31B302577BB}"/>
                </a:ext>
              </a:extLst>
            </p:cNvPr>
            <p:cNvGrpSpPr/>
            <p:nvPr/>
          </p:nvGrpSpPr>
          <p:grpSpPr>
            <a:xfrm>
              <a:off x="2561454" y="1694963"/>
              <a:ext cx="2396108" cy="1163536"/>
              <a:chOff x="234025" y="398823"/>
              <a:chExt cx="2396108" cy="1163536"/>
            </a:xfrm>
          </p:grpSpPr>
          <p:pic>
            <p:nvPicPr>
              <p:cNvPr id="9" name="Picture 9">
                <a:extLst>
                  <a:ext uri="{FF2B5EF4-FFF2-40B4-BE49-F238E27FC236}">
                    <a16:creationId xmlns:a16="http://schemas.microsoft.com/office/drawing/2014/main" id="{CE8D0774-7D2E-3AF8-B4FC-48E73158FD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025" y="398823"/>
                <a:ext cx="2275178" cy="1163536"/>
              </a:xfrm>
              <a:prstGeom prst="rect">
                <a:avLst/>
              </a:prstGeom>
            </p:spPr>
          </p:pic>
          <p:sp>
            <p:nvSpPr>
              <p:cNvPr id="10" name="TextBox 9">
                <a:extLst>
                  <a:ext uri="{FF2B5EF4-FFF2-40B4-BE49-F238E27FC236}">
                    <a16:creationId xmlns:a16="http://schemas.microsoft.com/office/drawing/2014/main" id="{799D22CC-23F4-0318-AA3C-178780307DD8}"/>
                  </a:ext>
                </a:extLst>
              </p:cNvPr>
              <p:cNvSpPr txBox="1"/>
              <p:nvPr/>
            </p:nvSpPr>
            <p:spPr>
              <a:xfrm>
                <a:off x="452144" y="668952"/>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 name="Picture 2">
              <a:extLst>
                <a:ext uri="{FF2B5EF4-FFF2-40B4-BE49-F238E27FC236}">
                  <a16:creationId xmlns:a16="http://schemas.microsoft.com/office/drawing/2014/main" id="{6B147A21-B366-76BF-1950-6D05B95232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DB96926-6610-9C57-7096-3F3B810C7A13}"/>
              </a:ext>
            </a:extLst>
          </p:cNvPr>
          <p:cNvGrpSpPr/>
          <p:nvPr/>
        </p:nvGrpSpPr>
        <p:grpSpPr>
          <a:xfrm>
            <a:off x="6275864" y="2704108"/>
            <a:ext cx="2192214" cy="1163536"/>
            <a:chOff x="4657817" y="398934"/>
            <a:chExt cx="2192214" cy="1163536"/>
          </a:xfrm>
        </p:grpSpPr>
        <p:grpSp>
          <p:nvGrpSpPr>
            <p:cNvPr id="21" name="Group 20">
              <a:extLst>
                <a:ext uri="{FF2B5EF4-FFF2-40B4-BE49-F238E27FC236}">
                  <a16:creationId xmlns:a16="http://schemas.microsoft.com/office/drawing/2014/main" id="{92CA56BD-9FD4-47F1-68AE-9AC2742FE656}"/>
                </a:ext>
              </a:extLst>
            </p:cNvPr>
            <p:cNvGrpSpPr/>
            <p:nvPr/>
          </p:nvGrpSpPr>
          <p:grpSpPr>
            <a:xfrm>
              <a:off x="4857290" y="398934"/>
              <a:ext cx="1992741" cy="1163536"/>
              <a:chOff x="2673383" y="398934"/>
              <a:chExt cx="1992741" cy="1163536"/>
            </a:xfrm>
          </p:grpSpPr>
          <p:pic>
            <p:nvPicPr>
              <p:cNvPr id="23" name="Picture 9">
                <a:extLst>
                  <a:ext uri="{FF2B5EF4-FFF2-40B4-BE49-F238E27FC236}">
                    <a16:creationId xmlns:a16="http://schemas.microsoft.com/office/drawing/2014/main" id="{BF4B470E-01BF-1D70-61A5-89DBA08792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33" name="TextBox 32">
                <a:extLst>
                  <a:ext uri="{FF2B5EF4-FFF2-40B4-BE49-F238E27FC236}">
                    <a16:creationId xmlns:a16="http://schemas.microsoft.com/office/drawing/2014/main" id="{30243D8F-2BDF-26D1-8C23-3FF0F7D1E52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2" name="Picture 2">
              <a:extLst>
                <a:ext uri="{FF2B5EF4-FFF2-40B4-BE49-F238E27FC236}">
                  <a16:creationId xmlns:a16="http://schemas.microsoft.com/office/drawing/2014/main" id="{5770922C-5A49-9620-1E78-8D50D97AE6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03BB6D45-CC1D-8422-1D29-0BEC62CC09FD}"/>
              </a:ext>
            </a:extLst>
          </p:cNvPr>
          <p:cNvGrpSpPr/>
          <p:nvPr/>
        </p:nvGrpSpPr>
        <p:grpSpPr>
          <a:xfrm>
            <a:off x="2990850" y="5428258"/>
            <a:ext cx="2981325" cy="1163536"/>
            <a:chOff x="2367516" y="398934"/>
            <a:chExt cx="2315859" cy="1163536"/>
          </a:xfrm>
        </p:grpSpPr>
        <p:grpSp>
          <p:nvGrpSpPr>
            <p:cNvPr id="35" name="Group 34">
              <a:extLst>
                <a:ext uri="{FF2B5EF4-FFF2-40B4-BE49-F238E27FC236}">
                  <a16:creationId xmlns:a16="http://schemas.microsoft.com/office/drawing/2014/main" id="{3C44902B-C265-CE01-24BC-C37AF15B17FF}"/>
                </a:ext>
              </a:extLst>
            </p:cNvPr>
            <p:cNvGrpSpPr/>
            <p:nvPr/>
          </p:nvGrpSpPr>
          <p:grpSpPr>
            <a:xfrm>
              <a:off x="2673383" y="398934"/>
              <a:ext cx="2009992" cy="1163536"/>
              <a:chOff x="2673383" y="398934"/>
              <a:chExt cx="2009992" cy="1163536"/>
            </a:xfrm>
          </p:grpSpPr>
          <p:pic>
            <p:nvPicPr>
              <p:cNvPr id="44" name="Picture 9">
                <a:extLst>
                  <a:ext uri="{FF2B5EF4-FFF2-40B4-BE49-F238E27FC236}">
                    <a16:creationId xmlns:a16="http://schemas.microsoft.com/office/drawing/2014/main" id="{C8F3F9BE-FED8-63BA-1E8C-1AFF67A7AC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48" name="TextBox 47">
                <a:extLst>
                  <a:ext uri="{FF2B5EF4-FFF2-40B4-BE49-F238E27FC236}">
                    <a16:creationId xmlns:a16="http://schemas.microsoft.com/office/drawing/2014/main" id="{CF41C563-C2F3-59D9-8EA9-8268F9446B92}"/>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36" name="Picture 2">
              <a:extLst>
                <a:ext uri="{FF2B5EF4-FFF2-40B4-BE49-F238E27FC236}">
                  <a16:creationId xmlns:a16="http://schemas.microsoft.com/office/drawing/2014/main" id="{07FE0430-32EC-D125-AF15-D31E5BAE1E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37E53D78-021F-48F0-9FBA-0DB7CDF14836}"/>
              </a:ext>
            </a:extLst>
          </p:cNvPr>
          <p:cNvGrpSpPr/>
          <p:nvPr/>
        </p:nvGrpSpPr>
        <p:grpSpPr>
          <a:xfrm>
            <a:off x="6275864" y="5409208"/>
            <a:ext cx="2734786" cy="1366598"/>
            <a:chOff x="4657817" y="398934"/>
            <a:chExt cx="2192214" cy="1366598"/>
          </a:xfrm>
        </p:grpSpPr>
        <p:grpSp>
          <p:nvGrpSpPr>
            <p:cNvPr id="56" name="Group 55">
              <a:extLst>
                <a:ext uri="{FF2B5EF4-FFF2-40B4-BE49-F238E27FC236}">
                  <a16:creationId xmlns:a16="http://schemas.microsoft.com/office/drawing/2014/main" id="{25476478-1E0D-763A-9C3B-D027C80570D2}"/>
                </a:ext>
              </a:extLst>
            </p:cNvPr>
            <p:cNvGrpSpPr/>
            <p:nvPr/>
          </p:nvGrpSpPr>
          <p:grpSpPr>
            <a:xfrm>
              <a:off x="4857290" y="398934"/>
              <a:ext cx="1992741" cy="1366598"/>
              <a:chOff x="2673383" y="398934"/>
              <a:chExt cx="1992741" cy="1366598"/>
            </a:xfrm>
          </p:grpSpPr>
          <p:pic>
            <p:nvPicPr>
              <p:cNvPr id="1025" name="Picture 9">
                <a:extLst>
                  <a:ext uri="{FF2B5EF4-FFF2-40B4-BE49-F238E27FC236}">
                    <a16:creationId xmlns:a16="http://schemas.microsoft.com/office/drawing/2014/main" id="{534D0368-C53F-A7F2-1913-E6D1D839A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026" name="TextBox 1025">
                <a:extLst>
                  <a:ext uri="{FF2B5EF4-FFF2-40B4-BE49-F238E27FC236}">
                    <a16:creationId xmlns:a16="http://schemas.microsoft.com/office/drawing/2014/main" id="{DCAA4A3F-DA91-BBEC-85C1-BF9648C5AA9A}"/>
                  </a:ext>
                </a:extLst>
              </p:cNvPr>
              <p:cNvSpPr txBox="1"/>
              <p:nvPr/>
            </p:nvSpPr>
            <p:spPr>
              <a:xfrm>
                <a:off x="2801538" y="688314"/>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62D68F2-87B4-E3E5-C382-75C9D88CED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1" name="Group 1030">
            <a:extLst>
              <a:ext uri="{FF2B5EF4-FFF2-40B4-BE49-F238E27FC236}">
                <a16:creationId xmlns:a16="http://schemas.microsoft.com/office/drawing/2014/main" id="{DAFB231E-CEF5-5DDD-DAAC-0C9C84F64BE4}"/>
              </a:ext>
            </a:extLst>
          </p:cNvPr>
          <p:cNvGrpSpPr/>
          <p:nvPr/>
        </p:nvGrpSpPr>
        <p:grpSpPr>
          <a:xfrm>
            <a:off x="1572293" y="4006923"/>
            <a:ext cx="9991057" cy="922866"/>
            <a:chOff x="762668" y="2416248"/>
            <a:chExt cx="9991057" cy="922866"/>
          </a:xfrm>
        </p:grpSpPr>
        <p:pic>
          <p:nvPicPr>
            <p:cNvPr id="1032" name="Picture 2">
              <a:extLst>
                <a:ext uri="{FF2B5EF4-FFF2-40B4-BE49-F238E27FC236}">
                  <a16:creationId xmlns:a16="http://schemas.microsoft.com/office/drawing/2014/main" id="{DD38EA17-C77D-F22C-D7DD-C77265CA1DA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668" y="2416248"/>
              <a:ext cx="9924382" cy="922866"/>
            </a:xfrm>
            <a:prstGeom prst="rect">
              <a:avLst/>
            </a:prstGeom>
          </p:spPr>
        </p:pic>
        <p:sp>
          <p:nvSpPr>
            <p:cNvPr id="1033" name="TextBox 1032">
              <a:extLst>
                <a:ext uri="{FF2B5EF4-FFF2-40B4-BE49-F238E27FC236}">
                  <a16:creationId xmlns:a16="http://schemas.microsoft.com/office/drawing/2014/main" id="{E675DC32-7003-4D9C-2D70-33E36BBF7697}"/>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Body)"/>
                  <a:ea typeface="+mn-ea"/>
                  <a:cs typeface="+mn-cs"/>
                </a:rPr>
                <a:t>b. Chứa tiếng “thương” </a:t>
              </a:r>
              <a:r>
                <a:rPr kumimoji="0" lang="vi-VN" sz="4000" b="0" i="0" u="none" strike="noStrike" kern="1200" cap="none" spc="0" normalizeH="0" baseline="0" noProof="0" dirty="0">
                  <a:ln>
                    <a:noFill/>
                  </a:ln>
                  <a:solidFill>
                    <a:srgbClr val="FF0000"/>
                  </a:solidFill>
                  <a:effectLst/>
                  <a:uLnTx/>
                  <a:uFillTx/>
                  <a:latin typeface="Calibri (Body)"/>
                  <a:ea typeface="+mn-ea"/>
                  <a:cs typeface="+mn-cs"/>
                </a:rPr>
                <a:t>M:</a:t>
              </a:r>
              <a:r>
                <a:rPr kumimoji="0" lang="vi-VN" sz="4000" b="0" i="0" u="none" strike="noStrike" kern="1200" cap="none" spc="0" normalizeH="0" baseline="0" noProof="0" dirty="0">
                  <a:ln>
                    <a:noFill/>
                  </a:ln>
                  <a:solidFill>
                    <a:prstClr val="black"/>
                  </a:solidFill>
                  <a:effectLst/>
                  <a:uLnTx/>
                  <a:uFillTx/>
                  <a:latin typeface="Calibri (Body)"/>
                  <a:ea typeface="+mn-ea"/>
                  <a:cs typeface="+mn-cs"/>
                </a:rPr>
                <a:t> thương mến</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2666354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wipe(down)">
                                      <p:cBhvr>
                                        <p:cTn id="32" dur="5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down)">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19CDEA5-1B03-0FD8-81F2-FEBFF1C7C101}"/>
              </a:ext>
            </a:extLst>
          </p:cNvPr>
          <p:cNvGrpSpPr/>
          <p:nvPr/>
        </p:nvGrpSpPr>
        <p:grpSpPr>
          <a:xfrm>
            <a:off x="2724150" y="1532533"/>
            <a:ext cx="2981325" cy="1163536"/>
            <a:chOff x="2367516" y="398934"/>
            <a:chExt cx="2315859" cy="1163536"/>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09992" cy="1163536"/>
              <a:chOff x="2673383" y="398934"/>
              <a:chExt cx="2009992" cy="1163536"/>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6009164" y="1513483"/>
            <a:ext cx="2734786"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nhung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DC8058C-806C-C844-301E-11E738819A88}"/>
              </a:ext>
            </a:extLst>
          </p:cNvPr>
          <p:cNvGrpSpPr/>
          <p:nvPr/>
        </p:nvGrpSpPr>
        <p:grpSpPr>
          <a:xfrm>
            <a:off x="2055095" y="320094"/>
            <a:ext cx="8393830" cy="922866"/>
            <a:chOff x="778745" y="3815769"/>
            <a:chExt cx="8393830" cy="922866"/>
          </a:xfrm>
        </p:grpSpPr>
        <p:pic>
          <p:nvPicPr>
            <p:cNvPr id="4" name="Picture 2">
              <a:extLst>
                <a:ext uri="{FF2B5EF4-FFF2-40B4-BE49-F238E27FC236}">
                  <a16:creationId xmlns:a16="http://schemas.microsoft.com/office/drawing/2014/main" id="{29D121EA-CF1E-49BB-B78A-1613EF7D6C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5" name="TextBox 4">
              <a:extLst>
                <a:ext uri="{FF2B5EF4-FFF2-40B4-BE49-F238E27FC236}">
                  <a16:creationId xmlns:a16="http://schemas.microsoft.com/office/drawing/2014/main" id="{336B4716-FB7A-EE9D-A434-E57E7EF54825}"/>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nhớ</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nhớ</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mong</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6" name="Group 5">
            <a:extLst>
              <a:ext uri="{FF2B5EF4-FFF2-40B4-BE49-F238E27FC236}">
                <a16:creationId xmlns:a16="http://schemas.microsoft.com/office/drawing/2014/main" id="{7EE4E3E1-2823-0488-5082-472E8F58504F}"/>
              </a:ext>
            </a:extLst>
          </p:cNvPr>
          <p:cNvGrpSpPr/>
          <p:nvPr/>
        </p:nvGrpSpPr>
        <p:grpSpPr>
          <a:xfrm>
            <a:off x="4124325" y="4123333"/>
            <a:ext cx="2981325" cy="1163536"/>
            <a:chOff x="2367516" y="398934"/>
            <a:chExt cx="2315859" cy="1163536"/>
          </a:xfrm>
        </p:grpSpPr>
        <p:grpSp>
          <p:nvGrpSpPr>
            <p:cNvPr id="7" name="Group 6">
              <a:extLst>
                <a:ext uri="{FF2B5EF4-FFF2-40B4-BE49-F238E27FC236}">
                  <a16:creationId xmlns:a16="http://schemas.microsoft.com/office/drawing/2014/main" id="{2E852ECD-79CD-7846-AEFE-E53A433EC85D}"/>
                </a:ext>
              </a:extLst>
            </p:cNvPr>
            <p:cNvGrpSpPr/>
            <p:nvPr/>
          </p:nvGrpSpPr>
          <p:grpSpPr>
            <a:xfrm>
              <a:off x="2673383" y="398934"/>
              <a:ext cx="2009992" cy="1163536"/>
              <a:chOff x="2673383" y="398934"/>
              <a:chExt cx="2009992" cy="1163536"/>
            </a:xfrm>
          </p:grpSpPr>
          <p:pic>
            <p:nvPicPr>
              <p:cNvPr id="9" name="Picture 9">
                <a:extLst>
                  <a:ext uri="{FF2B5EF4-FFF2-40B4-BE49-F238E27FC236}">
                    <a16:creationId xmlns:a16="http://schemas.microsoft.com/office/drawing/2014/main" id="{F6D7DF04-3D45-2A87-2CCB-DD13DE6608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0" name="TextBox 9">
                <a:extLst>
                  <a:ext uri="{FF2B5EF4-FFF2-40B4-BE49-F238E27FC236}">
                    <a16:creationId xmlns:a16="http://schemas.microsoft.com/office/drawing/2014/main" id="{9CD41D45-280C-4B24-B652-E78E8B38F101}"/>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Tiếc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 name="Picture 2">
              <a:extLst>
                <a:ext uri="{FF2B5EF4-FFF2-40B4-BE49-F238E27FC236}">
                  <a16:creationId xmlns:a16="http://schemas.microsoft.com/office/drawing/2014/main" id="{E77818EB-25F4-35D0-EE9E-7A0EB88AAE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AC4D67D9-2A16-8AB4-8CC4-3A09F2757137}"/>
              </a:ext>
            </a:extLst>
          </p:cNvPr>
          <p:cNvGrpSpPr/>
          <p:nvPr/>
        </p:nvGrpSpPr>
        <p:grpSpPr>
          <a:xfrm>
            <a:off x="1721720" y="2987094"/>
            <a:ext cx="8393830" cy="922866"/>
            <a:chOff x="778745" y="3815769"/>
            <a:chExt cx="8393830" cy="922866"/>
          </a:xfrm>
        </p:grpSpPr>
        <p:pic>
          <p:nvPicPr>
            <p:cNvPr id="21" name="Picture 2">
              <a:extLst>
                <a:ext uri="{FF2B5EF4-FFF2-40B4-BE49-F238E27FC236}">
                  <a16:creationId xmlns:a16="http://schemas.microsoft.com/office/drawing/2014/main" id="{404FCB9D-79C8-3665-CCCF-0A5CEDF9D2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2" name="TextBox 21">
              <a:extLst>
                <a:ext uri="{FF2B5EF4-FFF2-40B4-BE49-F238E27FC236}">
                  <a16:creationId xmlns:a16="http://schemas.microsoft.com/office/drawing/2014/main" id="{9DE3A470-2603-684E-C9C7-215C8B3754B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d.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nuối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908735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2.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tình</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thay</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bông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hoa</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mỗi</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chỉ</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dùng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một</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lần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A61152BB-F8AE-5F9D-2BA6-5245E48219E8}"/>
              </a:ext>
            </a:extLst>
          </p:cNvPr>
          <p:cNvSpPr txBox="1"/>
          <p:nvPr/>
        </p:nvSpPr>
        <p:spPr>
          <a:xfrm>
            <a:off x="1085850" y="2162175"/>
            <a:ext cx="10372725" cy="3970318"/>
          </a:xfrm>
          <a:prstGeom prst="rect">
            <a:avLst/>
          </a:prstGeom>
          <a:noFill/>
        </p:spPr>
        <p:txBody>
          <a:bodyPr wrap="square" rtlCol="0">
            <a:spAutoFit/>
          </a:bodyPr>
          <a:lstStyle/>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Mẹ ơi!</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Con </a:t>
            </a:r>
            <a:r>
              <a:rPr lang="vi-VN" sz="2800" b="1" dirty="0">
                <a:solidFill>
                  <a:srgbClr val="000000"/>
                </a:solidFill>
                <a:effectLst/>
                <a:latin typeface="Calibri" panose="020F0502020204030204" pitchFamily="34" charset="0"/>
                <a:cs typeface="Calibri" panose="020F0502020204030204" pitchFamily="34" charset="0"/>
              </a:rPr>
              <a:t>nhớ</a:t>
            </a:r>
            <a:r>
              <a:rPr lang="vi-VN" sz="2800" b="0" dirty="0">
                <a:solidFill>
                  <a:srgbClr val="000000"/>
                </a:solidFill>
                <a:effectLst/>
                <a:latin typeface="Calibri" panose="020F0502020204030204" pitchFamily="34" charset="0"/>
                <a:cs typeface="Calibri" panose="020F0502020204030204" pitchFamily="34" charset="0"/>
              </a:rPr>
              <a:t> mẹ quá! Sao mẹ đi công tác lâu thế? Tối nào em Chi cũng khóc đòi mẹ. Con </a:t>
            </a:r>
            <a:r>
              <a:rPr lang="vi-VN" sz="2800" b="1" dirty="0">
                <a:solidFill>
                  <a:srgbClr val="000000"/>
                </a:solidFill>
                <a:effectLst/>
                <a:latin typeface="Calibri" panose="020F0502020204030204" pitchFamily="34" charset="0"/>
                <a:cs typeface="Calibri" panose="020F0502020204030204" pitchFamily="34" charset="0"/>
              </a:rPr>
              <a:t>thương</a:t>
            </a:r>
            <a:r>
              <a:rPr lang="vi-VN" sz="2800" b="0" dirty="0">
                <a:solidFill>
                  <a:srgbClr val="000000"/>
                </a:solidFill>
                <a:effectLst/>
                <a:latin typeface="Calibri" panose="020F0502020204030204" pitchFamily="34" charset="0"/>
                <a:cs typeface="Calibri" panose="020F0502020204030204" pitchFamily="34" charset="0"/>
              </a:rPr>
              <a:t> em lắm. Chúng con rất mong mẹ về.</a:t>
            </a:r>
          </a:p>
          <a:p>
            <a:pPr algn="just"/>
            <a:r>
              <a:rPr lang="vi-VN" sz="2800" b="0" dirty="0">
                <a:solidFill>
                  <a:srgbClr val="000000"/>
                </a:solidFill>
                <a:effectLst/>
                <a:latin typeface="Calibri" panose="020F0502020204030204" pitchFamily="34" charset="0"/>
                <a:cs typeface="Calibri" panose="020F0502020204030204" pitchFamily="34" charset="0"/>
              </a:rPr>
              <a:t>Hôm nay con vừa giành được giải Nhất cuộc thi cờ vua mẹ ạ. Ai cũng </a:t>
            </a:r>
            <a:r>
              <a:rPr lang="en-US" sz="2800" b="1" dirty="0" err="1">
                <a:solidFill>
                  <a:srgbClr val="000000"/>
                </a:solidFill>
                <a:effectLst/>
                <a:latin typeface="Calibri" panose="020F0502020204030204" pitchFamily="34" charset="0"/>
                <a:cs typeface="Calibri" panose="020F0502020204030204" pitchFamily="34" charset="0"/>
              </a:rPr>
              <a:t>khâm</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phục</a:t>
            </a:r>
            <a:r>
              <a:rPr lang="vi-VN" sz="2800" b="0" dirty="0">
                <a:solidFill>
                  <a:srgbClr val="000000"/>
                </a:solidFill>
                <a:effectLst/>
                <a:latin typeface="Calibri" panose="020F0502020204030204" pitchFamily="34" charset="0"/>
                <a:cs typeface="Calibri" panose="020F0502020204030204" pitchFamily="34" charset="0"/>
              </a:rPr>
              <a:t> con. Còn con, con rất </a:t>
            </a:r>
            <a:r>
              <a:rPr lang="vi-VN" sz="2800" b="1" dirty="0">
                <a:solidFill>
                  <a:srgbClr val="000000"/>
                </a:solidFill>
                <a:effectLst/>
                <a:latin typeface="Calibri" panose="020F0502020204030204" pitchFamily="34" charset="0"/>
                <a:cs typeface="Calibri" panose="020F0502020204030204" pitchFamily="34" charset="0"/>
              </a:rPr>
              <a:t>biết ơn</a:t>
            </a:r>
            <a:r>
              <a:rPr lang="vi-VN" sz="2800" b="0" dirty="0">
                <a:solidFill>
                  <a:srgbClr val="000000"/>
                </a:solidFill>
                <a:effectLst/>
                <a:latin typeface="Calibri" panose="020F0502020204030204" pitchFamily="34" charset="0"/>
                <a:cs typeface="Calibri" panose="020F0502020204030204" pitchFamily="34" charset="0"/>
              </a:rPr>
              <a:t> bác Dũng đã dạy con học cờ. Thế mà hồi xưa khi mới học cờ, con </a:t>
            </a:r>
            <a:r>
              <a:rPr lang="vi-VN" sz="2800" b="1" dirty="0">
                <a:solidFill>
                  <a:srgbClr val="000000"/>
                </a:solidFill>
                <a:effectLst/>
                <a:latin typeface="Calibri" panose="020F0502020204030204" pitchFamily="34" charset="0"/>
                <a:cs typeface="Calibri" panose="020F0502020204030204" pitchFamily="34" charset="0"/>
              </a:rPr>
              <a:t>ghét</a:t>
            </a:r>
            <a:r>
              <a:rPr lang="vi-VN" sz="2800" b="0" dirty="0">
                <a:solidFill>
                  <a:srgbClr val="000000"/>
                </a:solidFill>
                <a:effectLst/>
                <a:latin typeface="Calibri" panose="020F0502020204030204" pitchFamily="34" charset="0"/>
                <a:cs typeface="Calibri" panose="020F0502020204030204" pitchFamily="34" charset="0"/>
              </a:rPr>
              <a:t> môn này thế. Con còn </a:t>
            </a:r>
            <a:r>
              <a:rPr lang="vi-VN" sz="2800" b="1" dirty="0">
                <a:solidFill>
                  <a:srgbClr val="000000"/>
                </a:solidFill>
                <a:effectLst/>
                <a:latin typeface="Calibri" panose="020F0502020204030204" pitchFamily="34" charset="0"/>
                <a:cs typeface="Calibri" panose="020F0502020204030204" pitchFamily="34" charset="0"/>
              </a:rPr>
              <a:t>giận</a:t>
            </a:r>
            <a:r>
              <a:rPr lang="vi-VN" sz="2800" b="0" dirty="0">
                <a:solidFill>
                  <a:srgbClr val="000000"/>
                </a:solidFill>
                <a:effectLst/>
                <a:latin typeface="Calibri" panose="020F0502020204030204" pitchFamily="34" charset="0"/>
                <a:cs typeface="Calibri" panose="020F0502020204030204" pitchFamily="34" charset="0"/>
              </a:rPr>
              <a:t> mẹ vì mẹ cứ thuyết phục con học. Bây giờ thì con </a:t>
            </a:r>
            <a:r>
              <a:rPr lang="vi-VN" sz="2800" b="1" dirty="0">
                <a:solidFill>
                  <a:srgbClr val="000000"/>
                </a:solidFill>
                <a:effectLst/>
                <a:latin typeface="Calibri" panose="020F0502020204030204" pitchFamily="34" charset="0"/>
                <a:cs typeface="Calibri" panose="020F0502020204030204" pitchFamily="34" charset="0"/>
              </a:rPr>
              <a:t>thích</a:t>
            </a:r>
            <a:r>
              <a:rPr lang="vi-VN" sz="2800" b="0" dirty="0">
                <a:solidFill>
                  <a:srgbClr val="000000"/>
                </a:solidFill>
                <a:effectLst/>
                <a:latin typeface="Calibri" panose="020F0502020204030204" pitchFamily="34" charset="0"/>
                <a:cs typeface="Calibri" panose="020F0502020204030204" pitchFamily="34" charset="0"/>
              </a:rPr>
              <a:t> cờ vua lắm.</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Mai con lại nhắn tin tiếp cho mẹ nhé. Con </a:t>
            </a:r>
            <a:r>
              <a:rPr lang="vi-VN" sz="2800" b="1" dirty="0">
                <a:solidFill>
                  <a:srgbClr val="000000"/>
                </a:solidFill>
                <a:effectLst/>
                <a:latin typeface="Calibri" panose="020F0502020204030204" pitchFamily="34" charset="0"/>
                <a:cs typeface="Calibri" panose="020F0502020204030204" pitchFamily="34" charset="0"/>
              </a:rPr>
              <a:t>yêu</a:t>
            </a:r>
            <a:r>
              <a:rPr lang="vi-VN" sz="2800" b="0" dirty="0">
                <a:solidFill>
                  <a:srgbClr val="000000"/>
                </a:solidFill>
                <a:effectLst/>
                <a:latin typeface="Calibri" panose="020F0502020204030204" pitchFamily="34" charset="0"/>
                <a:cs typeface="Calibri" panose="020F0502020204030204" pitchFamily="34" charset="0"/>
              </a:rPr>
              <a:t> mẹ!</a:t>
            </a:r>
          </a:p>
        </p:txBody>
      </p:sp>
      <p:pic>
        <p:nvPicPr>
          <p:cNvPr id="7" name="Picture 6" descr="A pink flower with a yellow center&#10;&#10;Description automatically generated">
            <a:extLst>
              <a:ext uri="{FF2B5EF4-FFF2-40B4-BE49-F238E27FC236}">
                <a16:creationId xmlns:a16="http://schemas.microsoft.com/office/drawing/2014/main" id="{41AEA3FE-586B-C219-F99B-DD1BD9181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75" y="2606802"/>
            <a:ext cx="618706" cy="550648"/>
          </a:xfrm>
          <a:prstGeom prst="rect">
            <a:avLst/>
          </a:prstGeom>
        </p:spPr>
      </p:pic>
      <p:pic>
        <p:nvPicPr>
          <p:cNvPr id="8" name="Picture 7" descr="A pink flower with a yellow center&#10;&#10;Description automatically generated">
            <a:extLst>
              <a:ext uri="{FF2B5EF4-FFF2-40B4-BE49-F238E27FC236}">
                <a16:creationId xmlns:a16="http://schemas.microsoft.com/office/drawing/2014/main" id="{20B28029-8FED-8E27-A5AF-1479D21D5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74" y="3845052"/>
            <a:ext cx="1704976" cy="554984"/>
          </a:xfrm>
          <a:prstGeom prst="rect">
            <a:avLst/>
          </a:prstGeom>
        </p:spPr>
      </p:pic>
      <p:pic>
        <p:nvPicPr>
          <p:cNvPr id="9" name="Picture 8" descr="A pink flower with a yellow center&#10;&#10;Description automatically generated">
            <a:extLst>
              <a:ext uri="{FF2B5EF4-FFF2-40B4-BE49-F238E27FC236}">
                <a16:creationId xmlns:a16="http://schemas.microsoft.com/office/drawing/2014/main" id="{17515F86-5C54-74F6-9347-7A8C38FA7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949" y="3025902"/>
            <a:ext cx="1104901" cy="554984"/>
          </a:xfrm>
          <a:prstGeom prst="rect">
            <a:avLst/>
          </a:prstGeom>
        </p:spPr>
      </p:pic>
      <p:pic>
        <p:nvPicPr>
          <p:cNvPr id="10" name="Picture 9" descr="A pink flower with a yellow center&#10;&#10;Description automatically generated">
            <a:extLst>
              <a:ext uri="{FF2B5EF4-FFF2-40B4-BE49-F238E27FC236}">
                <a16:creationId xmlns:a16="http://schemas.microsoft.com/office/drawing/2014/main" id="{80517FE8-1833-26C1-A948-08E6921A6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924" y="3867149"/>
            <a:ext cx="1171576" cy="523361"/>
          </a:xfrm>
          <a:prstGeom prst="rect">
            <a:avLst/>
          </a:prstGeom>
        </p:spPr>
      </p:pic>
      <p:pic>
        <p:nvPicPr>
          <p:cNvPr id="20" name="Picture 19" descr="A pink flower with a yellow center&#10;&#10;Description automatically generated">
            <a:extLst>
              <a:ext uri="{FF2B5EF4-FFF2-40B4-BE49-F238E27FC236}">
                <a16:creationId xmlns:a16="http://schemas.microsoft.com/office/drawing/2014/main" id="{F1242689-108C-CB88-9FB2-F022B4F9B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99" y="4330827"/>
            <a:ext cx="838201" cy="554984"/>
          </a:xfrm>
          <a:prstGeom prst="rect">
            <a:avLst/>
          </a:prstGeom>
        </p:spPr>
      </p:pic>
      <p:pic>
        <p:nvPicPr>
          <p:cNvPr id="21" name="Picture 20" descr="A pink flower with a yellow center&#10;&#10;Description automatically generated">
            <a:extLst>
              <a:ext uri="{FF2B5EF4-FFF2-40B4-BE49-F238E27FC236}">
                <a16:creationId xmlns:a16="http://schemas.microsoft.com/office/drawing/2014/main" id="{A3AFF152-3003-FF23-024D-3568D6555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449" y="4711827"/>
            <a:ext cx="838201" cy="554984"/>
          </a:xfrm>
          <a:prstGeom prst="rect">
            <a:avLst/>
          </a:prstGeom>
        </p:spPr>
      </p:pic>
      <p:pic>
        <p:nvPicPr>
          <p:cNvPr id="22" name="Picture 21" descr="A pink flower with a yellow center&#10;&#10;Description automatically generated">
            <a:extLst>
              <a:ext uri="{FF2B5EF4-FFF2-40B4-BE49-F238E27FC236}">
                <a16:creationId xmlns:a16="http://schemas.microsoft.com/office/drawing/2014/main" id="{D533EE41-7415-799E-6AEC-600A4CEF1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349" y="4683252"/>
            <a:ext cx="838201" cy="554984"/>
          </a:xfrm>
          <a:prstGeom prst="rect">
            <a:avLst/>
          </a:prstGeom>
        </p:spPr>
      </p:pic>
      <p:pic>
        <p:nvPicPr>
          <p:cNvPr id="23" name="Picture 22" descr="A pink flower with a yellow center&#10;&#10;Description automatically generated">
            <a:extLst>
              <a:ext uri="{FF2B5EF4-FFF2-40B4-BE49-F238E27FC236}">
                <a16:creationId xmlns:a16="http://schemas.microsoft.com/office/drawing/2014/main" id="{F20B9EDD-9A40-E61D-0E49-79DB676C5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5559552"/>
            <a:ext cx="628650" cy="554984"/>
          </a:xfrm>
          <a:prstGeom prst="rect">
            <a:avLst/>
          </a:prstGeom>
        </p:spPr>
      </p:pic>
    </p:spTree>
    <p:extLst>
      <p:ext uri="{BB962C8B-B14F-4D97-AF65-F5344CB8AC3E}">
        <p14:creationId xmlns:p14="http://schemas.microsoft.com/office/powerpoint/2010/main" val="289124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7"/>
                                        </p:tgtEl>
                                        <p:attrNameLst>
                                          <p:attrName>ppt_w</p:attrName>
                                        </p:attrNameLst>
                                      </p:cBhvr>
                                      <p:tavLst>
                                        <p:tav tm="0">
                                          <p:val>
                                            <p:strVal val="ppt_w"/>
                                          </p:val>
                                        </p:tav>
                                        <p:tav tm="100000">
                                          <p:val>
                                            <p:fltVal val="0"/>
                                          </p:val>
                                        </p:tav>
                                      </p:tavLst>
                                    </p:anim>
                                    <p:anim calcmode="lin" valueType="num">
                                      <p:cBhvr>
                                        <p:cTn id="59" dur="500"/>
                                        <p:tgtEl>
                                          <p:spTgt spid="7"/>
                                        </p:tgtEl>
                                        <p:attrNameLst>
                                          <p:attrName>ppt_h</p:attrName>
                                        </p:attrNameLst>
                                      </p:cBhvr>
                                      <p:tavLst>
                                        <p:tav tm="0">
                                          <p:val>
                                            <p:strVal val="ppt_h"/>
                                          </p:val>
                                        </p:tav>
                                        <p:tav tm="100000">
                                          <p:val>
                                            <p:fltVal val="0"/>
                                          </p:val>
                                        </p:tav>
                                      </p:tavLst>
                                    </p:anim>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8"/>
                                        </p:tgtEl>
                                        <p:attrNameLst>
                                          <p:attrName>ppt_w</p:attrName>
                                        </p:attrNameLst>
                                      </p:cBhvr>
                                      <p:tavLst>
                                        <p:tav tm="0">
                                          <p:val>
                                            <p:strVal val="ppt_w"/>
                                          </p:val>
                                        </p:tav>
                                        <p:tav tm="100000">
                                          <p:val>
                                            <p:fltVal val="0"/>
                                          </p:val>
                                        </p:tav>
                                      </p:tavLst>
                                    </p:anim>
                                    <p:anim calcmode="lin" valueType="num">
                                      <p:cBhvr>
                                        <p:cTn id="73" dur="500"/>
                                        <p:tgtEl>
                                          <p:spTgt spid="8"/>
                                        </p:tgtEl>
                                        <p:attrNameLst>
                                          <p:attrName>ppt_h</p:attrName>
                                        </p:attrNameLst>
                                      </p:cBhvr>
                                      <p:tavLst>
                                        <p:tav tm="0">
                                          <p:val>
                                            <p:strVal val="ppt_h"/>
                                          </p:val>
                                        </p:tav>
                                        <p:tav tm="100000">
                                          <p:val>
                                            <p:fltVal val="0"/>
                                          </p:val>
                                        </p:tav>
                                      </p:tavLst>
                                    </p:anim>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0"/>
                                        </p:tgtEl>
                                        <p:attrNameLst>
                                          <p:attrName>ppt_w</p:attrName>
                                        </p:attrNameLst>
                                      </p:cBhvr>
                                      <p:tavLst>
                                        <p:tav tm="0">
                                          <p:val>
                                            <p:strVal val="ppt_w"/>
                                          </p:val>
                                        </p:tav>
                                        <p:tav tm="100000">
                                          <p:val>
                                            <p:fltVal val="0"/>
                                          </p:val>
                                        </p:tav>
                                      </p:tavLst>
                                    </p:anim>
                                    <p:anim calcmode="lin" valueType="num">
                                      <p:cBhvr>
                                        <p:cTn id="80" dur="500"/>
                                        <p:tgtEl>
                                          <p:spTgt spid="10"/>
                                        </p:tgtEl>
                                        <p:attrNameLst>
                                          <p:attrName>ppt_h</p:attrName>
                                        </p:attrNameLst>
                                      </p:cBhvr>
                                      <p:tavLst>
                                        <p:tav tm="0">
                                          <p:val>
                                            <p:strVal val="ppt_h"/>
                                          </p:val>
                                        </p:tav>
                                        <p:tav tm="100000">
                                          <p:val>
                                            <p:fltVal val="0"/>
                                          </p:val>
                                        </p:tav>
                                      </p:tavLst>
                                    </p:anim>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20"/>
                                        </p:tgtEl>
                                        <p:attrNameLst>
                                          <p:attrName>ppt_w</p:attrName>
                                        </p:attrNameLst>
                                      </p:cBhvr>
                                      <p:tavLst>
                                        <p:tav tm="0">
                                          <p:val>
                                            <p:strVal val="ppt_w"/>
                                          </p:val>
                                        </p:tav>
                                        <p:tav tm="100000">
                                          <p:val>
                                            <p:fltVal val="0"/>
                                          </p:val>
                                        </p:tav>
                                      </p:tavLst>
                                    </p:anim>
                                    <p:anim calcmode="lin" valueType="num">
                                      <p:cBhvr>
                                        <p:cTn id="87" dur="500"/>
                                        <p:tgtEl>
                                          <p:spTgt spid="20"/>
                                        </p:tgtEl>
                                        <p:attrNameLst>
                                          <p:attrName>ppt_h</p:attrName>
                                        </p:attrNameLst>
                                      </p:cBhvr>
                                      <p:tavLst>
                                        <p:tav tm="0">
                                          <p:val>
                                            <p:strVal val="ppt_h"/>
                                          </p:val>
                                        </p:tav>
                                        <p:tav tm="100000">
                                          <p:val>
                                            <p:fltVal val="0"/>
                                          </p:val>
                                        </p:tav>
                                      </p:tavLst>
                                    </p:anim>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nodeType="clickEffect">
                                  <p:stCondLst>
                                    <p:cond delay="0"/>
                                  </p:stCondLst>
                                  <p:childTnLst>
                                    <p:anim calcmode="lin" valueType="num">
                                      <p:cBhvr>
                                        <p:cTn id="93" dur="500"/>
                                        <p:tgtEl>
                                          <p:spTgt spid="21"/>
                                        </p:tgtEl>
                                        <p:attrNameLst>
                                          <p:attrName>ppt_w</p:attrName>
                                        </p:attrNameLst>
                                      </p:cBhvr>
                                      <p:tavLst>
                                        <p:tav tm="0">
                                          <p:val>
                                            <p:strVal val="ppt_w"/>
                                          </p:val>
                                        </p:tav>
                                        <p:tav tm="100000">
                                          <p:val>
                                            <p:fltVal val="0"/>
                                          </p:val>
                                        </p:tav>
                                      </p:tavLst>
                                    </p:anim>
                                    <p:anim calcmode="lin" valueType="num">
                                      <p:cBhvr>
                                        <p:cTn id="94" dur="500"/>
                                        <p:tgtEl>
                                          <p:spTgt spid="21"/>
                                        </p:tgtEl>
                                        <p:attrNameLst>
                                          <p:attrName>ppt_h</p:attrName>
                                        </p:attrNameLst>
                                      </p:cBhvr>
                                      <p:tavLst>
                                        <p:tav tm="0">
                                          <p:val>
                                            <p:strVal val="ppt_h"/>
                                          </p:val>
                                        </p:tav>
                                        <p:tav tm="100000">
                                          <p:val>
                                            <p:fltVal val="0"/>
                                          </p:val>
                                        </p:tav>
                                      </p:tavLst>
                                    </p:anim>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500"/>
                                        <p:tgtEl>
                                          <p:spTgt spid="22"/>
                                        </p:tgtEl>
                                        <p:attrNameLst>
                                          <p:attrName>ppt_w</p:attrName>
                                        </p:attrNameLst>
                                      </p:cBhvr>
                                      <p:tavLst>
                                        <p:tav tm="0">
                                          <p:val>
                                            <p:strVal val="ppt_w"/>
                                          </p:val>
                                        </p:tav>
                                        <p:tav tm="100000">
                                          <p:val>
                                            <p:fltVal val="0"/>
                                          </p:val>
                                        </p:tav>
                                      </p:tavLst>
                                    </p:anim>
                                    <p:anim calcmode="lin" valueType="num">
                                      <p:cBhvr>
                                        <p:cTn id="101" dur="500"/>
                                        <p:tgtEl>
                                          <p:spTgt spid="22"/>
                                        </p:tgtEl>
                                        <p:attrNameLst>
                                          <p:attrName>ppt_h</p:attrName>
                                        </p:attrNameLst>
                                      </p:cBhvr>
                                      <p:tavLst>
                                        <p:tav tm="0">
                                          <p:val>
                                            <p:strVal val="ppt_h"/>
                                          </p:val>
                                        </p:tav>
                                        <p:tav tm="100000">
                                          <p:val>
                                            <p:fltVal val="0"/>
                                          </p:val>
                                        </p:tav>
                                      </p:tavLst>
                                    </p:anim>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23"/>
                                        </p:tgtEl>
                                        <p:attrNameLst>
                                          <p:attrName>ppt_w</p:attrName>
                                        </p:attrNameLst>
                                      </p:cBhvr>
                                      <p:tavLst>
                                        <p:tav tm="0">
                                          <p:val>
                                            <p:strVal val="ppt_w"/>
                                          </p:val>
                                        </p:tav>
                                        <p:tav tm="100000">
                                          <p:val>
                                            <p:fltVal val="0"/>
                                          </p:val>
                                        </p:tav>
                                      </p:tavLst>
                                    </p:anim>
                                    <p:anim calcmode="lin" valueType="num">
                                      <p:cBhvr>
                                        <p:cTn id="108" dur="500"/>
                                        <p:tgtEl>
                                          <p:spTgt spid="23"/>
                                        </p:tgtEl>
                                        <p:attrNameLst>
                                          <p:attrName>ppt_h</p:attrName>
                                        </p:attrNameLst>
                                      </p:cBhvr>
                                      <p:tavLst>
                                        <p:tav tm="0">
                                          <p:val>
                                            <p:strVal val="ppt_h"/>
                                          </p:val>
                                        </p:tav>
                                        <p:tav tm="100000">
                                          <p:val>
                                            <p:fltVal val="0"/>
                                          </p:val>
                                        </p:tav>
                                      </p:tavLst>
                                    </p:anim>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A867-11DC-2859-B612-301779F4B478}"/>
              </a:ext>
            </a:extLst>
          </p:cNvPr>
          <p:cNvSpPr>
            <a:spLocks noGrp="1"/>
          </p:cNvSpPr>
          <p:nvPr>
            <p:ph type="title"/>
          </p:nvPr>
        </p:nvSpPr>
        <p:spPr/>
        <p:txBody>
          <a:bodyPr/>
          <a:lstStyle/>
          <a:p>
            <a:endParaRPr lang="en-US"/>
          </a:p>
        </p:txBody>
      </p:sp>
      <p:pic>
        <p:nvPicPr>
          <p:cNvPr id="4" name="Thiết kế chưa có tên">
            <a:hlinkClick r:id="" action="ppaction://media"/>
            <a:extLst>
              <a:ext uri="{FF2B5EF4-FFF2-40B4-BE49-F238E27FC236}">
                <a16:creationId xmlns:a16="http://schemas.microsoft.com/office/drawing/2014/main" id="{21D9D55E-A045-AF5E-5DF3-D22E98B913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45851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Sử dụng động từ dưới đây để đặt câu phù hợp với tranh.</a:t>
              </a:r>
            </a:p>
          </p:txBody>
        </p:sp>
      </p:grpSp>
      <p:pic>
        <p:nvPicPr>
          <p:cNvPr id="5" name="Picture 4">
            <a:extLst>
              <a:ext uri="{FF2B5EF4-FFF2-40B4-BE49-F238E27FC236}">
                <a16:creationId xmlns:a16="http://schemas.microsoft.com/office/drawing/2014/main" id="{F8AD6B23-7A2E-5E46-7268-2455F55F3FF3}"/>
              </a:ext>
            </a:extLst>
          </p:cNvPr>
          <p:cNvPicPr>
            <a:picLocks noChangeAspect="1"/>
          </p:cNvPicPr>
          <p:nvPr/>
        </p:nvPicPr>
        <p:blipFill>
          <a:blip r:embed="rId4"/>
          <a:stretch>
            <a:fillRect/>
          </a:stretch>
        </p:blipFill>
        <p:spPr>
          <a:xfrm>
            <a:off x="1015959" y="2143126"/>
            <a:ext cx="7508173"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Double Wave 5">
            <a:extLst>
              <a:ext uri="{FF2B5EF4-FFF2-40B4-BE49-F238E27FC236}">
                <a16:creationId xmlns:a16="http://schemas.microsoft.com/office/drawing/2014/main" id="{6578CC92-9E5F-5014-F457-867294D29124}"/>
              </a:ext>
            </a:extLst>
          </p:cNvPr>
          <p:cNvSpPr/>
          <p:nvPr/>
        </p:nvSpPr>
        <p:spPr>
          <a:xfrm>
            <a:off x="8667750" y="2209800"/>
            <a:ext cx="1095375" cy="581025"/>
          </a:xfrm>
          <a:prstGeom prst="doubleWave">
            <a:avLst/>
          </a:prstGeom>
          <a:solidFill>
            <a:srgbClr val="F268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ốm</a:t>
            </a:r>
            <a:endParaRPr lang="en-US" sz="3200" b="1" dirty="0">
              <a:solidFill>
                <a:srgbClr val="002060"/>
              </a:solidFill>
              <a:latin typeface="Cambria" panose="02040503050406030204" pitchFamily="18" charset="0"/>
              <a:ea typeface="Cambria" panose="02040503050406030204" pitchFamily="18" charset="0"/>
            </a:endParaRPr>
          </a:p>
        </p:txBody>
      </p:sp>
      <p:sp>
        <p:nvSpPr>
          <p:cNvPr id="11" name="Double Wave 10">
            <a:extLst>
              <a:ext uri="{FF2B5EF4-FFF2-40B4-BE49-F238E27FC236}">
                <a16:creationId xmlns:a16="http://schemas.microsoft.com/office/drawing/2014/main" id="{8610080B-35A0-4321-CE5A-84C453B47E39}"/>
              </a:ext>
            </a:extLst>
          </p:cNvPr>
          <p:cNvSpPr/>
          <p:nvPr/>
        </p:nvSpPr>
        <p:spPr>
          <a:xfrm>
            <a:off x="10191750" y="2219325"/>
            <a:ext cx="1095375" cy="581025"/>
          </a:xfrm>
          <a:prstGeom prst="double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sốt</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Double Wave 11">
            <a:extLst>
              <a:ext uri="{FF2B5EF4-FFF2-40B4-BE49-F238E27FC236}">
                <a16:creationId xmlns:a16="http://schemas.microsoft.com/office/drawing/2014/main" id="{99688043-AE30-0211-DA0F-1347850C2EB0}"/>
              </a:ext>
            </a:extLst>
          </p:cNvPr>
          <p:cNvSpPr/>
          <p:nvPr/>
        </p:nvSpPr>
        <p:spPr>
          <a:xfrm>
            <a:off x="8696325" y="2971800"/>
            <a:ext cx="1095375" cy="581025"/>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mệt</a:t>
            </a:r>
            <a:endParaRPr lang="en-US" sz="3200" b="1" dirty="0">
              <a:solidFill>
                <a:srgbClr val="002060"/>
              </a:solidFill>
              <a:latin typeface="Cambria" panose="02040503050406030204" pitchFamily="18" charset="0"/>
              <a:ea typeface="Cambria" panose="02040503050406030204" pitchFamily="18" charset="0"/>
            </a:endParaRPr>
          </a:p>
        </p:txBody>
      </p:sp>
      <p:sp>
        <p:nvSpPr>
          <p:cNvPr id="13" name="Double Wave 12">
            <a:extLst>
              <a:ext uri="{FF2B5EF4-FFF2-40B4-BE49-F238E27FC236}">
                <a16:creationId xmlns:a16="http://schemas.microsoft.com/office/drawing/2014/main" id="{B4D6718D-6AEB-BE8E-E866-C0E2965BF349}"/>
              </a:ext>
            </a:extLst>
          </p:cNvPr>
          <p:cNvSpPr/>
          <p:nvPr/>
        </p:nvSpPr>
        <p:spPr>
          <a:xfrm>
            <a:off x="10210800" y="3000375"/>
            <a:ext cx="1272363" cy="581025"/>
          </a:xfrm>
          <a:prstGeom prst="double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nhức</a:t>
            </a:r>
            <a:endParaRPr lang="en-US" sz="3200" b="1" dirty="0">
              <a:solidFill>
                <a:srgbClr val="002060"/>
              </a:solidFill>
              <a:latin typeface="Cambria" panose="02040503050406030204" pitchFamily="18" charset="0"/>
              <a:ea typeface="Cambria" panose="02040503050406030204" pitchFamily="18" charset="0"/>
            </a:endParaRPr>
          </a:p>
        </p:txBody>
      </p:sp>
      <p:sp>
        <p:nvSpPr>
          <p:cNvPr id="14" name="Double Wave 13">
            <a:extLst>
              <a:ext uri="{FF2B5EF4-FFF2-40B4-BE49-F238E27FC236}">
                <a16:creationId xmlns:a16="http://schemas.microsoft.com/office/drawing/2014/main" id="{FBB11BD8-3346-ECAB-1575-AAEB7F8F17F5}"/>
              </a:ext>
            </a:extLst>
          </p:cNvPr>
          <p:cNvSpPr/>
          <p:nvPr/>
        </p:nvSpPr>
        <p:spPr>
          <a:xfrm>
            <a:off x="8705850" y="3771900"/>
            <a:ext cx="1095375" cy="581025"/>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khát</a:t>
            </a:r>
            <a:endParaRPr lang="en-US" sz="3200" b="1" dirty="0">
              <a:solidFill>
                <a:srgbClr val="002060"/>
              </a:solidFill>
              <a:latin typeface="Cambria" panose="02040503050406030204" pitchFamily="18" charset="0"/>
              <a:ea typeface="Cambria" panose="02040503050406030204" pitchFamily="18" charset="0"/>
            </a:endParaRPr>
          </a:p>
        </p:txBody>
      </p:sp>
      <p:sp>
        <p:nvSpPr>
          <p:cNvPr id="15" name="Double Wave 14">
            <a:extLst>
              <a:ext uri="{FF2B5EF4-FFF2-40B4-BE49-F238E27FC236}">
                <a16:creationId xmlns:a16="http://schemas.microsoft.com/office/drawing/2014/main" id="{3C9D9073-1068-25AB-661B-086B63B660AB}"/>
              </a:ext>
            </a:extLst>
          </p:cNvPr>
          <p:cNvSpPr/>
          <p:nvPr/>
        </p:nvSpPr>
        <p:spPr>
          <a:xfrm>
            <a:off x="10220325" y="3819525"/>
            <a:ext cx="1095375" cy="581025"/>
          </a:xfrm>
          <a:prstGeom prst="double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đau</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984025B-8AD9-36AD-9111-CD37A256D4DE}"/>
              </a:ext>
            </a:extLst>
          </p:cNvPr>
          <p:cNvGrpSpPr/>
          <p:nvPr/>
        </p:nvGrpSpPr>
        <p:grpSpPr>
          <a:xfrm>
            <a:off x="499730" y="4718691"/>
            <a:ext cx="1151129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1" y="1915041"/>
              <a:ext cx="78691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đi chơi dưới mưa nên bạn Nam bị sốt rất cao.</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54414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ppt_x"/>
                                          </p:val>
                                        </p:tav>
                                        <p:tav tm="100000">
                                          <p:val>
                                            <p:strVal val="#ppt_x"/>
                                          </p:val>
                                        </p:tav>
                                      </p:tavLst>
                                    </p:anim>
                                    <p:anim calcmode="lin" valueType="num">
                                      <p:cBhvr additive="base">
                                        <p:cTn id="44"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B0D69-C85E-F9FC-9D59-DD9265D4A966}"/>
              </a:ext>
            </a:extLst>
          </p:cNvPr>
          <p:cNvPicPr>
            <a:picLocks noChangeAspect="1"/>
          </p:cNvPicPr>
          <p:nvPr/>
        </p:nvPicPr>
        <p:blipFill>
          <a:blip r:embed="rId3"/>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7EBC19D7-EF71-945D-11BF-AD7E300F2788}"/>
              </a:ext>
            </a:extLst>
          </p:cNvPr>
          <p:cNvGrpSpPr/>
          <p:nvPr/>
        </p:nvGrpSpPr>
        <p:grpSpPr>
          <a:xfrm>
            <a:off x="2592356" y="-357674"/>
            <a:ext cx="7007290" cy="3462824"/>
            <a:chOff x="2722736" y="-357674"/>
            <a:chExt cx="7165911" cy="3462824"/>
          </a:xfrm>
        </p:grpSpPr>
        <p:pic>
          <p:nvPicPr>
            <p:cNvPr id="6" name="Picture 9">
              <a:extLst>
                <a:ext uri="{FF2B5EF4-FFF2-40B4-BE49-F238E27FC236}">
                  <a16:creationId xmlns:a16="http://schemas.microsoft.com/office/drawing/2014/main" id="{80BC4C1B-183B-E3A5-2429-B65E2CECCE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2736" y="-357674"/>
              <a:ext cx="7165911" cy="3462824"/>
            </a:xfrm>
            <a:prstGeom prst="rect">
              <a:avLst/>
            </a:prstGeom>
          </p:spPr>
        </p:pic>
        <p:sp>
          <p:nvSpPr>
            <p:cNvPr id="7" name="TextBox 6">
              <a:extLst>
                <a:ext uri="{FF2B5EF4-FFF2-40B4-BE49-F238E27FC236}">
                  <a16:creationId xmlns:a16="http://schemas.microsoft.com/office/drawing/2014/main" id="{1080AD6B-298D-F7A8-A678-3986A185793C}"/>
                </a:ext>
              </a:extLst>
            </p:cNvPr>
            <p:cNvSpPr txBox="1"/>
            <p:nvPr/>
          </p:nvSpPr>
          <p:spPr>
            <a:xfrm>
              <a:off x="3613901" y="274915"/>
              <a:ext cx="538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Praise" pitchFamily="2" charset="-93"/>
                <a:ea typeface="+mn-ea"/>
                <a:cs typeface="+mn-cs"/>
              </a:endParaRPr>
            </a:p>
          </p:txBody>
        </p:sp>
      </p:grpSp>
      <p:sp>
        <p:nvSpPr>
          <p:cNvPr id="9" name="TextBox 8">
            <a:extLst>
              <a:ext uri="{FF2B5EF4-FFF2-40B4-BE49-F238E27FC236}">
                <a16:creationId xmlns:a16="http://schemas.microsoft.com/office/drawing/2014/main" id="{E5DC6B09-76B6-F1AF-96AB-4D69E115638D}"/>
              </a:ext>
            </a:extLst>
          </p:cNvPr>
          <p:cNvSpPr txBox="1"/>
          <p:nvPr/>
        </p:nvSpPr>
        <p:spPr>
          <a:xfrm>
            <a:off x="3164373" y="509410"/>
            <a:ext cx="5912952" cy="1938992"/>
          </a:xfrm>
          <a:prstGeom prst="rect">
            <a:avLst/>
          </a:prstGeom>
          <a:noFill/>
        </p:spPr>
        <p:txBody>
          <a:bodyPr wrap="square" rtlCol="0">
            <a:spAutoFit/>
          </a:bodyPr>
          <a:lstStyle/>
          <a:p>
            <a:pPr lvl="0" algn="ctr"/>
            <a:r>
              <a:rPr lang="en-US" sz="4000" b="1" dirty="0" err="1">
                <a:solidFill>
                  <a:srgbClr val="002060"/>
                </a:solidFill>
              </a:rPr>
              <a:t>Thảo</a:t>
            </a:r>
            <a:r>
              <a:rPr lang="en-US" sz="4000" b="1" dirty="0">
                <a:solidFill>
                  <a:srgbClr val="002060"/>
                </a:solidFill>
              </a:rPr>
              <a:t> </a:t>
            </a:r>
            <a:r>
              <a:rPr lang="en-US" sz="4000" b="1" dirty="0" err="1">
                <a:solidFill>
                  <a:srgbClr val="002060"/>
                </a:solidFill>
              </a:rPr>
              <a:t>luận</a:t>
            </a:r>
            <a:r>
              <a:rPr lang="en-US" sz="4000" b="1" dirty="0">
                <a:solidFill>
                  <a:srgbClr val="002060"/>
                </a:solidFill>
              </a:rPr>
              <a:t> </a:t>
            </a:r>
            <a:r>
              <a:rPr lang="en-US" sz="4000" b="1" dirty="0" err="1">
                <a:solidFill>
                  <a:srgbClr val="002060"/>
                </a:solidFill>
              </a:rPr>
              <a:t>nhóm</a:t>
            </a:r>
            <a:r>
              <a:rPr lang="en-US" sz="4000" b="1" dirty="0">
                <a:solidFill>
                  <a:srgbClr val="002060"/>
                </a:solidFill>
              </a:rPr>
              <a:t> </a:t>
            </a:r>
            <a:r>
              <a:rPr lang="en-US" sz="4000" b="1" dirty="0" err="1">
                <a:solidFill>
                  <a:srgbClr val="002060"/>
                </a:solidFill>
              </a:rPr>
              <a:t>sử</a:t>
            </a:r>
            <a:r>
              <a:rPr lang="en-US" sz="4000" b="1" dirty="0">
                <a:solidFill>
                  <a:srgbClr val="002060"/>
                </a:solidFill>
              </a:rPr>
              <a:t> </a:t>
            </a:r>
            <a:r>
              <a:rPr lang="en-US" sz="4000" b="1" dirty="0" err="1">
                <a:solidFill>
                  <a:srgbClr val="002060"/>
                </a:solidFill>
              </a:rPr>
              <a:t>dụng</a:t>
            </a:r>
            <a:r>
              <a:rPr lang="en-US" sz="4000" b="1" dirty="0">
                <a:solidFill>
                  <a:srgbClr val="002060"/>
                </a:solidFill>
              </a:rPr>
              <a:t> </a:t>
            </a:r>
            <a:r>
              <a:rPr lang="en-US" sz="4000" b="1" dirty="0" err="1">
                <a:solidFill>
                  <a:srgbClr val="002060"/>
                </a:solidFill>
              </a:rPr>
              <a:t>động</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đặt</a:t>
            </a:r>
            <a:r>
              <a:rPr lang="en-US" sz="4000" b="1" dirty="0">
                <a:solidFill>
                  <a:srgbClr val="002060"/>
                </a:solidFill>
              </a:rPr>
              <a:t> </a:t>
            </a:r>
            <a:r>
              <a:rPr lang="en-US" sz="4000" b="1" dirty="0" err="1">
                <a:solidFill>
                  <a:srgbClr val="002060"/>
                </a:solidFill>
              </a:rPr>
              <a:t>câu</a:t>
            </a:r>
            <a:r>
              <a:rPr lang="en-US" sz="4000" b="1" dirty="0">
                <a:solidFill>
                  <a:srgbClr val="002060"/>
                </a:solidFill>
              </a:rPr>
              <a:t> </a:t>
            </a:r>
            <a:r>
              <a:rPr lang="en-US" sz="4000" b="1" dirty="0" err="1">
                <a:solidFill>
                  <a:srgbClr val="002060"/>
                </a:solidFill>
              </a:rPr>
              <a:t>phù</a:t>
            </a:r>
            <a:r>
              <a:rPr lang="en-US" sz="4000" b="1" dirty="0">
                <a:solidFill>
                  <a:srgbClr val="002060"/>
                </a:solidFill>
              </a:rPr>
              <a:t> </a:t>
            </a:r>
            <a:r>
              <a:rPr lang="en-US" sz="4000" b="1" dirty="0" err="1">
                <a:solidFill>
                  <a:srgbClr val="002060"/>
                </a:solidFill>
              </a:rPr>
              <a:t>hợp</a:t>
            </a:r>
            <a:r>
              <a:rPr lang="en-US" sz="4000" b="1" dirty="0">
                <a:solidFill>
                  <a:srgbClr val="002060"/>
                </a:solidFill>
              </a:rPr>
              <a:t> </a:t>
            </a:r>
            <a:r>
              <a:rPr lang="en-US" sz="4000" b="1" dirty="0" err="1">
                <a:solidFill>
                  <a:srgbClr val="002060"/>
                </a:solidFill>
              </a:rPr>
              <a:t>với</a:t>
            </a:r>
            <a:r>
              <a:rPr lang="en-US" sz="4000" b="1" dirty="0">
                <a:solidFill>
                  <a:srgbClr val="002060"/>
                </a:solidFill>
              </a:rPr>
              <a:t> </a:t>
            </a:r>
            <a:r>
              <a:rPr lang="en-US" sz="4000" b="1" dirty="0" err="1">
                <a:solidFill>
                  <a:srgbClr val="002060"/>
                </a:solidFill>
              </a:rPr>
              <a:t>tranh</a:t>
            </a:r>
            <a:r>
              <a:rPr lang="en-US" sz="4000" b="1" dirty="0">
                <a:solidFill>
                  <a:srgbClr val="002060"/>
                </a:solidFill>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5850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Vì</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trời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nắng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đội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mũ</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nên</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Nam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ốm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7" name="Picture 6">
            <a:extLst>
              <a:ext uri="{FF2B5EF4-FFF2-40B4-BE49-F238E27FC236}">
                <a16:creationId xmlns:a16="http://schemas.microsoft.com/office/drawing/2014/main" id="{963E947E-ACF4-D837-3F52-C9CFD4C4883F}"/>
              </a:ext>
            </a:extLst>
          </p:cNvPr>
          <p:cNvPicPr>
            <a:picLocks noChangeAspect="1"/>
          </p:cNvPicPr>
          <p:nvPr/>
        </p:nvPicPr>
        <p:blipFill>
          <a:blip r:embed="rId5"/>
          <a:stretch>
            <a:fillRect/>
          </a:stretch>
        </p:blipFill>
        <p:spPr>
          <a:xfrm>
            <a:off x="5105400" y="1104899"/>
            <a:ext cx="2527788" cy="2143125"/>
          </a:xfrm>
          <a:prstGeom prst="rect">
            <a:avLst/>
          </a:prstGeom>
        </p:spPr>
      </p:pic>
    </p:spTree>
    <p:extLst>
      <p:ext uri="{BB962C8B-B14F-4D97-AF65-F5344CB8AC3E}">
        <p14:creationId xmlns:p14="http://schemas.microsoft.com/office/powerpoint/2010/main" val="1609703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Khi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chạy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nhanh</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giờ</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dục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ngã</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đau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5" name="Picture 4">
            <a:extLst>
              <a:ext uri="{FF2B5EF4-FFF2-40B4-BE49-F238E27FC236}">
                <a16:creationId xmlns:a16="http://schemas.microsoft.com/office/drawing/2014/main" id="{6271E55C-1B11-5394-FB8C-B007F9A27F2E}"/>
              </a:ext>
            </a:extLst>
          </p:cNvPr>
          <p:cNvPicPr>
            <a:picLocks noChangeAspect="1"/>
          </p:cNvPicPr>
          <p:nvPr/>
        </p:nvPicPr>
        <p:blipFill>
          <a:blip r:embed="rId5"/>
          <a:stretch>
            <a:fillRect/>
          </a:stretch>
        </p:blipFill>
        <p:spPr>
          <a:xfrm>
            <a:off x="4852987" y="1085849"/>
            <a:ext cx="2690813" cy="2190939"/>
          </a:xfrm>
          <a:prstGeom prst="rect">
            <a:avLst/>
          </a:prstGeom>
        </p:spPr>
      </p:pic>
    </p:spTree>
    <p:extLst>
      <p:ext uri="{BB962C8B-B14F-4D97-AF65-F5344CB8AC3E}">
        <p14:creationId xmlns:p14="http://schemas.microsoft.com/office/powerpoint/2010/main" val="56861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Sau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chơi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thao, Lan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cảm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thấy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khát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nước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6" name="Picture 5">
            <a:extLst>
              <a:ext uri="{FF2B5EF4-FFF2-40B4-BE49-F238E27FC236}">
                <a16:creationId xmlns:a16="http://schemas.microsoft.com/office/drawing/2014/main" id="{7F15B5DD-3EAE-A2C9-9707-7DB7F02500F9}"/>
              </a:ext>
            </a:extLst>
          </p:cNvPr>
          <p:cNvPicPr>
            <a:picLocks noChangeAspect="1"/>
          </p:cNvPicPr>
          <p:nvPr/>
        </p:nvPicPr>
        <p:blipFill>
          <a:blip r:embed="rId5"/>
          <a:stretch>
            <a:fillRect/>
          </a:stretch>
        </p:blipFill>
        <p:spPr>
          <a:xfrm>
            <a:off x="4529137" y="1071562"/>
            <a:ext cx="2700338" cy="2149681"/>
          </a:xfrm>
          <a:prstGeom prst="rect">
            <a:avLst/>
          </a:prstGeom>
        </p:spPr>
      </p:pic>
    </p:spTree>
    <p:extLst>
      <p:ext uri="{BB962C8B-B14F-4D97-AF65-F5344CB8AC3E}">
        <p14:creationId xmlns:p14="http://schemas.microsoft.com/office/powerpoint/2010/main" val="4021197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4208-BD16-698E-F911-7C573F6C7E6C}"/>
            </a:ext>
          </a:extLst>
        </p:cNvPr>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5E4E73BD-537A-5EA7-D438-6EE5FE432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DB5326-C363-D8E6-F16B-7F3247A68F9D}"/>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B4D05B6F-73C3-5655-7980-94D0006205C4}"/>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50FA34F7-5F8A-EB60-B826-C0C0B0421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2055" y="1531088"/>
            <a:ext cx="5155170" cy="1731685"/>
          </a:xfrm>
          <a:prstGeom prst="rect">
            <a:avLst/>
          </a:prstGeom>
        </p:spPr>
      </p:pic>
    </p:spTree>
    <p:extLst>
      <p:ext uri="{BB962C8B-B14F-4D97-AF65-F5344CB8AC3E}">
        <p14:creationId xmlns:p14="http://schemas.microsoft.com/office/powerpoint/2010/main" val="4525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274288" y="3329995"/>
            <a:ext cx="68841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ếch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xanh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chỉ</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trạng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thái</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cơ</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thể</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822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mỏi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16241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xúc</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805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yếu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005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chạy</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758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bơi</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6033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giận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0583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lo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sợ</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9236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múa</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0">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0">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926807" y="-1405167"/>
            <a:ext cx="487363" cy="487363"/>
          </a:xfrm>
          <a:prstGeom prst="rect">
            <a:avLst/>
          </a:prstGeom>
        </p:spPr>
      </p:pic>
      <p:pic>
        <p:nvPicPr>
          <p:cNvPr id="51" name="Picture 50"/>
          <p:cNvPicPr>
            <a:picLocks noChangeAspect="1"/>
          </p:cNvPicPr>
          <p:nvPr/>
        </p:nvPicPr>
        <p:blipFill>
          <a:blip r:embed="rId22"/>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7" name="Picture 6" descr="A blue and orange text&#10;&#10;AI-generated content may be incorrect.">
            <a:extLst>
              <a:ext uri="{FF2B5EF4-FFF2-40B4-BE49-F238E27FC236}">
                <a16:creationId xmlns:a16="http://schemas.microsoft.com/office/drawing/2014/main" id="{1FD54919-B69B-F247-11FB-941FB8445E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8650" y="1470784"/>
            <a:ext cx="8254699" cy="2853175"/>
          </a:xfrm>
          <a:prstGeom prst="rect">
            <a:avLst/>
          </a:prstGeom>
        </p:spPr>
      </p:pic>
    </p:spTree>
    <p:extLst>
      <p:ext uri="{BB962C8B-B14F-4D97-AF65-F5344CB8AC3E}">
        <p14:creationId xmlns:p14="http://schemas.microsoft.com/office/powerpoint/2010/main" val="17668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Ba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vịt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đang</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là</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 </a:t>
              </a:r>
              <a:r>
                <a:rPr kumimoji="0" lang="en-US" sz="4800" b="0"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vịt</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Ba</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đang</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đi</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0"/>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khác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nhóm</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sợ</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thấy</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chạy</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chạy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cảm</a:t>
              </a:r>
              <a:r>
                <a:rPr kumimoji="0" lang="en-US"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thấy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2287668"/>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Lan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Huệ</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làng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l</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à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hay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sai</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3B0A155A-1B98-5216-C8DC-22BD3C9C9948}"/>
              </a:ext>
            </a:extLst>
          </p:cNvPr>
          <p:cNvSpPr/>
          <p:nvPr/>
        </p:nvSpPr>
        <p:spPr>
          <a:xfrm>
            <a:off x="3539716" y="3619615"/>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Đúng</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4"/>
          <a:stretch>
            <a:fillRect/>
          </a:stretch>
        </p:blipFill>
        <p:spPr>
          <a:xfrm>
            <a:off x="2928397" y="399135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5"/>
          <a:stretch>
            <a:fillRect/>
          </a:stretch>
        </p:blipFill>
        <p:spPr>
          <a:xfrm>
            <a:off x="7676057" y="25267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263" y="43969"/>
            <a:ext cx="2539683" cy="2539683"/>
          </a:xfrm>
          <a:prstGeom prst="rect">
            <a:avLst/>
          </a:prstGeom>
        </p:spPr>
      </p:pic>
      <p:pic>
        <p:nvPicPr>
          <p:cNvPr id="11" name="Picture 10">
            <a:extLst>
              <a:ext uri="{FF2B5EF4-FFF2-40B4-BE49-F238E27FC236}">
                <a16:creationId xmlns:a16="http://schemas.microsoft.com/office/drawing/2014/main" id="{46CF6B82-4D25-822E-BCA4-B38103CB9DAF}"/>
              </a:ext>
            </a:extLst>
          </p:cNvPr>
          <p:cNvPicPr>
            <a:picLocks noChangeAspect="1"/>
          </p:cNvPicPr>
          <p:nvPr/>
        </p:nvPicPr>
        <p:blipFill>
          <a:blip r:embed="rId11"/>
          <a:stretch>
            <a:fillRect/>
          </a:stretch>
        </p:blipFill>
        <p:spPr>
          <a:xfrm>
            <a:off x="1939510" y="1742985"/>
            <a:ext cx="8419306" cy="2670279"/>
          </a:xfrm>
          <a:prstGeom prst="rect">
            <a:avLst/>
          </a:prstGeom>
        </p:spPr>
      </p:pic>
      <p:pic>
        <p:nvPicPr>
          <p:cNvPr id="14" name="Picture 13">
            <a:extLst>
              <a:ext uri="{FF2B5EF4-FFF2-40B4-BE49-F238E27FC236}">
                <a16:creationId xmlns:a16="http://schemas.microsoft.com/office/drawing/2014/main" id="{3FC1E51C-590C-3458-7FEE-721370E96873}"/>
              </a:ext>
            </a:extLst>
          </p:cNvPr>
          <p:cNvPicPr>
            <a:picLocks noChangeAspect="1"/>
          </p:cNvPicPr>
          <p:nvPr/>
        </p:nvPicPr>
        <p:blipFill>
          <a:blip r:embed="rId12"/>
          <a:stretch>
            <a:fillRect/>
          </a:stretch>
        </p:blipFill>
        <p:spPr>
          <a:xfrm>
            <a:off x="4136548" y="291992"/>
            <a:ext cx="3578662" cy="1127858"/>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28C76B9F-174A-E1F7-133A-12D685C35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0BE9AE80-C286-141E-29B6-8BD2BC85FE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81504" y="5225543"/>
            <a:ext cx="1477062" cy="1477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2709E1D0-918B-171D-DD34-21AC544CB4D2}"/>
              </a:ext>
            </a:extLst>
          </p:cNvPr>
          <p:cNvPicPr>
            <a:picLocks noChangeAspect="1"/>
          </p:cNvPicPr>
          <p:nvPr/>
        </p:nvPicPr>
        <p:blipFill>
          <a:blip r:embed="rId6"/>
          <a:stretch>
            <a:fillRect/>
          </a:stretch>
        </p:blipFill>
        <p:spPr>
          <a:xfrm>
            <a:off x="3144139" y="2083641"/>
            <a:ext cx="5846571" cy="1109568"/>
          </a:xfrm>
          <a:prstGeom prst="rect">
            <a:avLst/>
          </a:prstGeom>
        </p:spPr>
      </p:pic>
    </p:spTree>
    <p:extLst>
      <p:ext uri="{BB962C8B-B14F-4D97-AF65-F5344CB8AC3E}">
        <p14:creationId xmlns:p14="http://schemas.microsoft.com/office/powerpoint/2010/main" val="283625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347056-A807-5F20-1F3C-02DF63DC9B2F}"/>
              </a:ext>
            </a:extLst>
          </p:cNvPr>
          <p:cNvGrpSpPr/>
          <p:nvPr/>
        </p:nvGrpSpPr>
        <p:grpSpPr>
          <a:xfrm>
            <a:off x="2377928" y="186124"/>
            <a:ext cx="9202835" cy="887099"/>
            <a:chOff x="1900674" y="599220"/>
            <a:chExt cx="10661186" cy="88709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900674" y="606090"/>
              <a:ext cx="8375112" cy="8802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2058397" y="599220"/>
              <a:ext cx="105034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theo</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mẫu</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3"/>
          <a:stretch>
            <a:fillRect/>
          </a:stretch>
        </p:blipFill>
        <p:spPr>
          <a:xfrm>
            <a:off x="10060085" y="103893"/>
            <a:ext cx="1906295" cy="958754"/>
          </a:xfrm>
          <a:prstGeom prst="rect">
            <a:avLst/>
          </a:prstGeom>
        </p:spPr>
      </p:pic>
      <p:grpSp>
        <p:nvGrpSpPr>
          <p:cNvPr id="3" name="Group 2">
            <a:extLst>
              <a:ext uri="{FF2B5EF4-FFF2-40B4-BE49-F238E27FC236}">
                <a16:creationId xmlns:a16="http://schemas.microsoft.com/office/drawing/2014/main" id="{B250E6AA-7347-CF3A-3246-79AE7C4EA48E}"/>
              </a:ext>
            </a:extLst>
          </p:cNvPr>
          <p:cNvGrpSpPr/>
          <p:nvPr/>
        </p:nvGrpSpPr>
        <p:grpSpPr>
          <a:xfrm>
            <a:off x="762668" y="2093052"/>
            <a:ext cx="8377029" cy="922866"/>
            <a:chOff x="938421" y="2634671"/>
            <a:chExt cx="6871301" cy="922866"/>
          </a:xfrm>
        </p:grpSpPr>
        <p:pic>
          <p:nvPicPr>
            <p:cNvPr id="8" name="Picture 2">
              <a:extLst>
                <a:ext uri="{FF2B5EF4-FFF2-40B4-BE49-F238E27FC236}">
                  <a16:creationId xmlns:a16="http://schemas.microsoft.com/office/drawing/2014/main" id="{0B972493-F424-BEDF-4E48-E96CDDBCD8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8421" y="2634671"/>
              <a:ext cx="6871301" cy="922866"/>
            </a:xfrm>
            <a:prstGeom prst="rect">
              <a:avLst/>
            </a:prstGeom>
          </p:spPr>
        </p:pic>
        <p:sp>
          <p:nvSpPr>
            <p:cNvPr id="11" name="TextBox 10">
              <a:extLst>
                <a:ext uri="{FF2B5EF4-FFF2-40B4-BE49-F238E27FC236}">
                  <a16:creationId xmlns:a16="http://schemas.microsoft.com/office/drawing/2014/main" id="{365EE93B-5A46-8957-A35E-1FF30C311474}"/>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quý</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91B10058-16E1-F6E5-905E-3AD170021E81}"/>
              </a:ext>
            </a:extLst>
          </p:cNvPr>
          <p:cNvGrpSpPr/>
          <p:nvPr/>
        </p:nvGrpSpPr>
        <p:grpSpPr>
          <a:xfrm>
            <a:off x="829343" y="3168723"/>
            <a:ext cx="9991057" cy="922866"/>
            <a:chOff x="762668" y="2416248"/>
            <a:chExt cx="9991057" cy="922866"/>
          </a:xfrm>
        </p:grpSpPr>
        <p:pic>
          <p:nvPicPr>
            <p:cNvPr id="16" name="Picture 2">
              <a:extLst>
                <a:ext uri="{FF2B5EF4-FFF2-40B4-BE49-F238E27FC236}">
                  <a16:creationId xmlns:a16="http://schemas.microsoft.com/office/drawing/2014/main" id="{31FD1972-44BB-2FF2-C914-1B0DF730B9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668" y="2416248"/>
              <a:ext cx="9924382" cy="922866"/>
            </a:xfrm>
            <a:prstGeom prst="rect">
              <a:avLst/>
            </a:prstGeom>
          </p:spPr>
        </p:pic>
        <p:sp>
          <p:nvSpPr>
            <p:cNvPr id="17" name="TextBox 16">
              <a:extLst>
                <a:ext uri="{FF2B5EF4-FFF2-40B4-BE49-F238E27FC236}">
                  <a16:creationId xmlns:a16="http://schemas.microsoft.com/office/drawing/2014/main" id="{D4267205-606B-D72B-F047-715FC8F997B6}"/>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Chứa tiếng “thương”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thương mến</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844E4844-C912-2ACC-E907-31AFD04772D8}"/>
              </a:ext>
            </a:extLst>
          </p:cNvPr>
          <p:cNvGrpSpPr/>
          <p:nvPr/>
        </p:nvGrpSpPr>
        <p:grpSpPr>
          <a:xfrm>
            <a:off x="921620" y="4311069"/>
            <a:ext cx="8393830" cy="922866"/>
            <a:chOff x="778745" y="3815769"/>
            <a:chExt cx="8393830" cy="922866"/>
          </a:xfrm>
        </p:grpSpPr>
        <p:pic>
          <p:nvPicPr>
            <p:cNvPr id="19" name="Picture 2">
              <a:extLst>
                <a:ext uri="{FF2B5EF4-FFF2-40B4-BE49-F238E27FC236}">
                  <a16:creationId xmlns:a16="http://schemas.microsoft.com/office/drawing/2014/main" id="{82BD8584-BDDF-67D8-C9A4-74C491978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3" name="TextBox 22">
              <a:extLst>
                <a:ext uri="{FF2B5EF4-FFF2-40B4-BE49-F238E27FC236}">
                  <a16:creationId xmlns:a16="http://schemas.microsoft.com/office/drawing/2014/main" id="{2B6CB131-4D2B-6875-B511-311FBE3A8938}"/>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mong</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28493694-5994-2E7B-72A7-CC3AB30B7E1A}"/>
              </a:ext>
            </a:extLst>
          </p:cNvPr>
          <p:cNvGrpSpPr/>
          <p:nvPr/>
        </p:nvGrpSpPr>
        <p:grpSpPr>
          <a:xfrm>
            <a:off x="1035920" y="5387394"/>
            <a:ext cx="8393830" cy="922866"/>
            <a:chOff x="778745" y="3815769"/>
            <a:chExt cx="8393830" cy="922866"/>
          </a:xfrm>
        </p:grpSpPr>
        <p:pic>
          <p:nvPicPr>
            <p:cNvPr id="29" name="Picture 2">
              <a:extLst>
                <a:ext uri="{FF2B5EF4-FFF2-40B4-BE49-F238E27FC236}">
                  <a16:creationId xmlns:a16="http://schemas.microsoft.com/office/drawing/2014/main" id="{1EE4613E-6317-52CD-FF09-BE59740EAF8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30" name="TextBox 29">
              <a:extLst>
                <a:ext uri="{FF2B5EF4-FFF2-40B4-BE49-F238E27FC236}">
                  <a16:creationId xmlns:a16="http://schemas.microsoft.com/office/drawing/2014/main" id="{DB1A6ED9-42F1-3693-6EB7-D2BCDCF4098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nuối</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900" decel="100000" fill="hold"/>
                                        <p:tgtEl>
                                          <p:spTgt spid="1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900" decel="100000" fill="hold"/>
                                        <p:tgtEl>
                                          <p:spTgt spid="18"/>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900" decel="100000" fill="hold"/>
                                        <p:tgtEl>
                                          <p:spTgt spid="2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530</Words>
  <Application>Microsoft Office PowerPoint</Application>
  <PresentationFormat>Widescreen</PresentationFormat>
  <Paragraphs>78</Paragraphs>
  <Slides>22</Slides>
  <Notes>8</Notes>
  <HiddenSlides>0</HiddenSlides>
  <MMClips>2</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22</vt:i4>
      </vt:variant>
    </vt:vector>
  </HeadingPairs>
  <TitlesOfParts>
    <vt:vector size="41" baseType="lpstr">
      <vt:lpstr>微软雅黑</vt:lpstr>
      <vt:lpstr>宋体</vt:lpstr>
      <vt:lpstr>#9Slide03 Comfortaa Bold</vt:lpstr>
      <vt:lpstr>#9Slide07 Bangers</vt:lpstr>
      <vt:lpstr>Aptos</vt:lpstr>
      <vt:lpstr>Aptos Display</vt:lpstr>
      <vt:lpstr>Arial</vt:lpstr>
      <vt:lpstr>Calibri</vt:lpstr>
      <vt:lpstr>Calibri (Body)</vt:lpstr>
      <vt:lpstr>Calibri Light</vt:lpstr>
      <vt:lpstr>Cambria</vt:lpstr>
      <vt:lpstr>Praise</vt:lpstr>
      <vt:lpstr>Times New Roman</vt:lpstr>
      <vt:lpstr>1_Office Theme</vt:lpstr>
      <vt:lpstr>3_Office Theme</vt:lpstr>
      <vt:lpstr>Office Theme</vt:lpstr>
      <vt:lpstr>4_Office Theme</vt:lpstr>
      <vt:lpstr>Office 主题</vt:lpstr>
      <vt:lpstr>Simple Light</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 phuong vu</cp:lastModifiedBy>
  <cp:revision>52</cp:revision>
  <dcterms:created xsi:type="dcterms:W3CDTF">2023-08-06T06:48:02Z</dcterms:created>
  <dcterms:modified xsi:type="dcterms:W3CDTF">2025-12-29T07:34:46Z</dcterms:modified>
</cp:coreProperties>
</file>