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75" r:id="rId3"/>
    <p:sldMasterId id="2147483687" r:id="rId4"/>
  </p:sldMasterIdLst>
  <p:notesMasterIdLst>
    <p:notesMasterId r:id="rId25"/>
  </p:notesMasterIdLst>
  <p:sldIdLst>
    <p:sldId id="2007577528" r:id="rId5"/>
    <p:sldId id="262" r:id="rId6"/>
    <p:sldId id="257" r:id="rId7"/>
    <p:sldId id="258" r:id="rId8"/>
    <p:sldId id="259" r:id="rId9"/>
    <p:sldId id="260" r:id="rId10"/>
    <p:sldId id="261" r:id="rId11"/>
    <p:sldId id="2007577527" r:id="rId12"/>
    <p:sldId id="2007577532" r:id="rId13"/>
    <p:sldId id="266" r:id="rId14"/>
    <p:sldId id="298" r:id="rId15"/>
    <p:sldId id="294" r:id="rId16"/>
    <p:sldId id="2007577533" r:id="rId17"/>
    <p:sldId id="299" r:id="rId18"/>
    <p:sldId id="300" r:id="rId19"/>
    <p:sldId id="301" r:id="rId20"/>
    <p:sldId id="302" r:id="rId21"/>
    <p:sldId id="2007577545" r:id="rId22"/>
    <p:sldId id="280" r:id="rId23"/>
    <p:sldId id="200757754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CDC5D-FBDB-4BB7-9E4C-F75A3E83D9C5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FE210-07B6-4284-8776-B1F2417D39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948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>
            <a:extLst>
              <a:ext uri="{FF2B5EF4-FFF2-40B4-BE49-F238E27FC236}">
                <a16:creationId xmlns:a16="http://schemas.microsoft.com/office/drawing/2014/main" id="{3106B340-FCAB-4DF8-A635-F15DEB2F04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>
            <a:extLst>
              <a:ext uri="{FF2B5EF4-FFF2-40B4-BE49-F238E27FC236}">
                <a16:creationId xmlns:a16="http://schemas.microsoft.com/office/drawing/2014/main" id="{731F9FD3-618F-47C2-B361-4E1FE52804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>
            <a:extLst>
              <a:ext uri="{FF2B5EF4-FFF2-40B4-BE49-F238E27FC236}">
                <a16:creationId xmlns:a16="http://schemas.microsoft.com/office/drawing/2014/main" id="{E87EAD05-DEAA-4A52-B8E7-25AF906184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3FD543-3571-46EB-ADA8-6168B322F0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>
            <a:extLst>
              <a:ext uri="{FF2B5EF4-FFF2-40B4-BE49-F238E27FC236}">
                <a16:creationId xmlns:a16="http://schemas.microsoft.com/office/drawing/2014/main" id="{3106B340-FCAB-4DF8-A635-F15DEB2F04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>
            <a:extLst>
              <a:ext uri="{FF2B5EF4-FFF2-40B4-BE49-F238E27FC236}">
                <a16:creationId xmlns:a16="http://schemas.microsoft.com/office/drawing/2014/main" id="{731F9FD3-618F-47C2-B361-4E1FE52804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>
            <a:extLst>
              <a:ext uri="{FF2B5EF4-FFF2-40B4-BE49-F238E27FC236}">
                <a16:creationId xmlns:a16="http://schemas.microsoft.com/office/drawing/2014/main" id="{E87EAD05-DEAA-4A52-B8E7-25AF906184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3FD543-3571-46EB-ADA8-6168B322F0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2820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>
            <a:extLst>
              <a:ext uri="{FF2B5EF4-FFF2-40B4-BE49-F238E27FC236}">
                <a16:creationId xmlns:a16="http://schemas.microsoft.com/office/drawing/2014/main" id="{3DB74911-E1E7-4D44-BFEC-C759316401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>
            <a:extLst>
              <a:ext uri="{FF2B5EF4-FFF2-40B4-BE49-F238E27FC236}">
                <a16:creationId xmlns:a16="http://schemas.microsoft.com/office/drawing/2014/main" id="{D3BF7EF6-6990-4924-9CE3-43FD5CAD9C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>
            <a:extLst>
              <a:ext uri="{FF2B5EF4-FFF2-40B4-BE49-F238E27FC236}">
                <a16:creationId xmlns:a16="http://schemas.microsoft.com/office/drawing/2014/main" id="{8CB0F0BA-63B2-4D81-A9BA-89C089B836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860C39-48CD-4537-A1C1-78412FB80B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>
            <a:extLst>
              <a:ext uri="{FF2B5EF4-FFF2-40B4-BE49-F238E27FC236}">
                <a16:creationId xmlns:a16="http://schemas.microsoft.com/office/drawing/2014/main" id="{3106B340-FCAB-4DF8-A635-F15DEB2F04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>
            <a:extLst>
              <a:ext uri="{FF2B5EF4-FFF2-40B4-BE49-F238E27FC236}">
                <a16:creationId xmlns:a16="http://schemas.microsoft.com/office/drawing/2014/main" id="{731F9FD3-618F-47C2-B361-4E1FE52804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>
            <a:extLst>
              <a:ext uri="{FF2B5EF4-FFF2-40B4-BE49-F238E27FC236}">
                <a16:creationId xmlns:a16="http://schemas.microsoft.com/office/drawing/2014/main" id="{E87EAD05-DEAA-4A52-B8E7-25AF906184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3FD543-3571-46EB-ADA8-6168B322F0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5394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>
            <a:extLst>
              <a:ext uri="{FF2B5EF4-FFF2-40B4-BE49-F238E27FC236}">
                <a16:creationId xmlns:a16="http://schemas.microsoft.com/office/drawing/2014/main" id="{3106B340-FCAB-4DF8-A635-F15DEB2F04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>
            <a:extLst>
              <a:ext uri="{FF2B5EF4-FFF2-40B4-BE49-F238E27FC236}">
                <a16:creationId xmlns:a16="http://schemas.microsoft.com/office/drawing/2014/main" id="{731F9FD3-618F-47C2-B361-4E1FE52804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>
            <a:extLst>
              <a:ext uri="{FF2B5EF4-FFF2-40B4-BE49-F238E27FC236}">
                <a16:creationId xmlns:a16="http://schemas.microsoft.com/office/drawing/2014/main" id="{E87EAD05-DEAA-4A52-B8E7-25AF906184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3FD543-3571-46EB-ADA8-6168B322F0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5387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>
            <a:extLst>
              <a:ext uri="{FF2B5EF4-FFF2-40B4-BE49-F238E27FC236}">
                <a16:creationId xmlns:a16="http://schemas.microsoft.com/office/drawing/2014/main" id="{3106B340-FCAB-4DF8-A635-F15DEB2F04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>
            <a:extLst>
              <a:ext uri="{FF2B5EF4-FFF2-40B4-BE49-F238E27FC236}">
                <a16:creationId xmlns:a16="http://schemas.microsoft.com/office/drawing/2014/main" id="{731F9FD3-618F-47C2-B361-4E1FE52804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>
            <a:extLst>
              <a:ext uri="{FF2B5EF4-FFF2-40B4-BE49-F238E27FC236}">
                <a16:creationId xmlns:a16="http://schemas.microsoft.com/office/drawing/2014/main" id="{E87EAD05-DEAA-4A52-B8E7-25AF906184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3FD543-3571-46EB-ADA8-6168B322F0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538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>
            <a:extLst>
              <a:ext uri="{FF2B5EF4-FFF2-40B4-BE49-F238E27FC236}">
                <a16:creationId xmlns:a16="http://schemas.microsoft.com/office/drawing/2014/main" id="{3106B340-FCAB-4DF8-A635-F15DEB2F04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>
            <a:extLst>
              <a:ext uri="{FF2B5EF4-FFF2-40B4-BE49-F238E27FC236}">
                <a16:creationId xmlns:a16="http://schemas.microsoft.com/office/drawing/2014/main" id="{731F9FD3-618F-47C2-B361-4E1FE52804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>
            <a:extLst>
              <a:ext uri="{FF2B5EF4-FFF2-40B4-BE49-F238E27FC236}">
                <a16:creationId xmlns:a16="http://schemas.microsoft.com/office/drawing/2014/main" id="{E87EAD05-DEAA-4A52-B8E7-25AF906184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3FD543-3571-46EB-ADA8-6168B322F0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818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>
            <a:extLst>
              <a:ext uri="{FF2B5EF4-FFF2-40B4-BE49-F238E27FC236}">
                <a16:creationId xmlns:a16="http://schemas.microsoft.com/office/drawing/2014/main" id="{25EEEBA1-7F06-41ED-85F5-3F6FC65756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>
            <a:extLst>
              <a:ext uri="{FF2B5EF4-FFF2-40B4-BE49-F238E27FC236}">
                <a16:creationId xmlns:a16="http://schemas.microsoft.com/office/drawing/2014/main" id="{88C5D8E4-7D5D-4E08-8AD1-B293796A3E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8132" name="灯片编号占位符 3">
            <a:extLst>
              <a:ext uri="{FF2B5EF4-FFF2-40B4-BE49-F238E27FC236}">
                <a16:creationId xmlns:a16="http://schemas.microsoft.com/office/drawing/2014/main" id="{4B835C24-4FED-4AA2-B756-E2C4C3EEFA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A181BA-886D-4668-B552-2851631CEA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078434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D7359-5D00-C460-4DBA-800F20C9A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2F091-B9F2-0F09-577F-683D45CD3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B479FB-8D28-5D7D-BEF8-8388F2FD10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C6E578-375A-B694-CB6B-13A6D08725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16/01/2026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79183F-C788-AD3A-3824-63510C9A5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36F619-61D7-FCDF-946F-9824CEFD6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53191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2F2F6-3F4C-7814-C54D-4B16EB2CD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EA53D3-9BA0-7FD8-1AF4-9638347CC0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D55FB-CB10-8219-9890-69CF13877C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0068DA-C388-CFC5-D95B-562278EAC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16/01/2026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4C2636-A8B9-9CC9-6CD2-8CEF50290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E90F1D-1AC2-AD99-593A-45395AD3F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18133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C650-3823-4467-0392-E169AC4BC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24489F-2EFA-F985-6D61-8E0010D1C1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7510D-14AD-E02D-C05B-ED22648A6B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16/01/2026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F6388A-1CB9-F430-5EEC-F8CBD0BE0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C5DB4-E77F-E57A-4763-F896BC8B8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80807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322B2D-918D-2CE5-9127-DF72E3B390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0FD91C-0DEF-07E7-E15F-AE64CBA06A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6880-43DE-8D1A-70D0-E41DE302E5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16/01/2026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EEE894-1EC1-5400-4AD9-028107DCA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1EC36-09F1-546F-659E-3336DAC22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52091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7430A-E88C-C5F2-486F-1E3318150A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050C74-1253-DD8E-06D4-D02EF1B7ED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5F874-C40F-9847-3EA3-ED85C1686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FDC3-6C4E-4504-8AB1-FE78DCA53D9C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BA439-D7F5-C437-0431-0F7498010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8AA60-71D9-5CDB-1844-ED6F8ED3E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4261E-6ADF-4A67-9737-2F6639285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188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1DF46-865B-9584-229B-546EDA5A6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A30B8-BFBF-2D88-8258-2829303403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ADC631-37C4-B1E8-1285-A13DC9792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FDC3-6C4E-4504-8AB1-FE78DCA53D9C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B7FA4-15E0-C48E-6B41-76775F437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7063D-E305-F770-23CE-6C9EBD9F0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4261E-6ADF-4A67-9737-2F6639285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2602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F1A27-B495-EDAA-A2C8-EA8000CC5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4F5C73-7DBD-2829-6875-C51DCCF29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F5206-1037-7824-A5C8-6288B952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FDC3-6C4E-4504-8AB1-FE78DCA53D9C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9A9004-22F1-3DC8-EC68-B9EC21B57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22E61-2B24-7F38-E3A4-9FBDC6101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4261E-6ADF-4A67-9737-2F6639285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3187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1137-7BBB-3F77-236C-90082B6FD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B7AB3-9174-994B-42F0-044D3EF621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AF016B-2ABF-B4DB-EED2-A45CB9D1E4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415C65-9F67-B726-5F76-59D0BFCBD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FDC3-6C4E-4504-8AB1-FE78DCA53D9C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6F21CD-DCBD-72D6-DED8-B350FB1DD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C29CE2-B60D-7EE0-76CD-A31EEB4D7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4261E-6ADF-4A67-9737-2F6639285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4523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42DF3-868E-6243-0869-5B0260A34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06EC66-E956-BAC5-95A7-061D3A3BA7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83B272-94DB-4E0C-3F5A-047D1D0533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A17021-98EC-8D1D-82C1-8F680D188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010657-C493-E30F-995E-AF5147E25E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3A84AF-1FE6-098D-94BC-0A6EB23A8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FDC3-6C4E-4504-8AB1-FE78DCA53D9C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97ECD0-0B6F-150E-C66B-A25D6B210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DB7800-344A-4E19-10D9-96E9CD6EA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4261E-6ADF-4A67-9737-2F6639285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59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D7E80DBE-6959-1842-544C-6F92FE838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53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D4BC40-7AD2-4695-B6F7-38FCC32F51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F654E33-26D5-4D1C-9D97-BAA9831AAE0F}" type="datetimeFigureOut">
              <a:rPr lang="zh-CN" altLang="en-US"/>
              <a:pPr>
                <a:defRPr/>
              </a:pPr>
              <a:t>2026/1/16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731086-149F-4E67-8664-768547BE9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39565D-9FE0-49D8-81C1-E858B7F4F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CD48BDD-4E24-4A8E-AF13-89BFDCB40F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502730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>
            <a:extLst>
              <a:ext uri="{FF2B5EF4-FFF2-40B4-BE49-F238E27FC236}">
                <a16:creationId xmlns:a16="http://schemas.microsoft.com/office/drawing/2014/main" id="{493AE727-551C-AC99-CB6A-F6BF386DAF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514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F0785-E634-D457-536C-9C5264375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C06358-0797-7DF8-3261-02EBF1EDA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CE382C-E94D-69C6-5A66-A936009FF4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9FA826-C041-0740-E6A1-8094FDEB7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FDC3-6C4E-4504-8AB1-FE78DCA53D9C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649330-B734-706A-F5F6-B4E218660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7372B9-2E60-0211-5979-7510F9569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4261E-6ADF-4A67-9737-2F6639285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779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E8424-D009-F690-EF9C-6EF8C2A1E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B3B1B0-3918-FBE8-DC7F-7126A35410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F384FE-2B79-E0A6-86F0-F2350BAF1E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5E47F0-FEB1-1EED-02DA-2097B98AC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FDC3-6C4E-4504-8AB1-FE78DCA53D9C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708A86-1823-C9E8-CE05-75EE10370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5CE97B-107D-41E3-FE20-AE3D127E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4261E-6ADF-4A67-9737-2F6639285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840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BF589-987F-1898-47BD-F1165DD52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4C2672-BBBF-5EFE-74C2-21936175E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C6683-BF78-3744-1BA7-8BD8ABFB8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FDC3-6C4E-4504-8AB1-FE78DCA53D9C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BA0D50-C7D4-A40A-D025-D878F3F7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041D7-3B76-5E01-1360-F2E925295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4261E-6ADF-4A67-9737-2F6639285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3693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074C81-A23C-8C61-30F3-EF3D82D1E0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8D3F76-0DA7-6CFB-C3AE-FF6B34C6C4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E3ED2-9D2C-6B7C-394C-B5888394B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FDC3-6C4E-4504-8AB1-FE78DCA53D9C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CE8DD-6638-72CF-433A-B371DF734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95B72-F6D3-50A3-4A2E-B5C740E27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4261E-6ADF-4A67-9737-2F6639285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1675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470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0016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2978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9930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537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0B969-E42A-D026-6C79-A6BC05701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BC8703-D163-D5DA-2022-90DBD9182C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3BEA-035D-D477-343E-E90AEBD353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16/01/2026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9CB4-DDBB-2240-7497-B75CD5296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0E68DB-C52B-4E48-A2FB-549A73201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662444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446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6601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3625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2829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2416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99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7F43E-CD17-9C1A-4C16-F6BE8C88F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4715D-90B0-7289-3E45-DEEC537B5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910E3-B56D-0F53-DAA7-EFB8F31A15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16/01/2026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957DB-0BAD-4060-D9F0-FA2A2D2CF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D5896-96ED-F9B2-BE0B-B2A894344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61626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7FDEE-7DE3-F972-2ED2-FB727A635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B40D-353B-7BEE-7EFF-88FC772B59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42F370-FF16-7E29-164A-9E4A01B032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16/01/2026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8AD81-8CF5-1185-DAE2-431E4BA07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BCD5F1-4B21-C47F-288E-8B96F3E09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72301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86AAF-E712-E39E-6121-6E3A0C76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26C84-A0A9-CBC6-6949-9C5521075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655731-225B-EA23-BFBA-36646B7462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D59756-4301-CDBD-17AE-832B7F7831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16/01/2026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768133-67A2-3E35-E6D1-A7FB1FDF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4AB775-5EFF-1DFA-D36B-F894C8B8A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05089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3AD89-AFF4-4201-F3E7-5D893F48C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83D01E-25E9-1A87-CB79-D78C2B54F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7AE59-929B-08A0-E830-7BB1531491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85638C-8985-50C2-BF14-82FDA80987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2F028E-E15D-1961-F187-07EFB38B7C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3F1BEF-D740-F33F-F748-4018CD5262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16/01/2026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C1F7E0-7DCB-E49A-FF38-FDB6F04D5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25AE1D-8AA5-33BE-2B0A-15276510A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71424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3FD52-BDF3-3660-7358-8502D8F9A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939AE2-5EC4-9824-2C5A-4E4AD49A9A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16/01/2026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8FFA60-E561-0962-E95C-A6F0FC013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AFADCA-EC68-C726-6B80-0DC346569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82327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8B6057-379B-0EC7-4210-932097F670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16/01/2026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10DB26-82EF-875E-07F3-59CF687D7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2FA7C-C447-BFD0-0F94-7EDCB1A6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39807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>
            <a:extLst>
              <a:ext uri="{FF2B5EF4-FFF2-40B4-BE49-F238E27FC236}">
                <a16:creationId xmlns:a16="http://schemas.microsoft.com/office/drawing/2014/main" id="{88B5FE82-28AD-B7FE-2672-5F2F3A2014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32B2ABA-E13E-29B0-5ABE-B690A10E89F8}"/>
              </a:ext>
            </a:extLst>
          </p:cNvPr>
          <p:cNvSpPr/>
          <p:nvPr userDrawn="1"/>
        </p:nvSpPr>
        <p:spPr>
          <a:xfrm>
            <a:off x="273460" y="245190"/>
            <a:ext cx="11594690" cy="6327060"/>
          </a:xfrm>
          <a:custGeom>
            <a:avLst/>
            <a:gdLst>
              <a:gd name="connsiteX0" fmla="*/ 0 w 11594690"/>
              <a:gd name="connsiteY0" fmla="*/ 1054531 h 6327060"/>
              <a:gd name="connsiteX1" fmla="*/ 1054531 w 11594690"/>
              <a:gd name="connsiteY1" fmla="*/ 0 h 6327060"/>
              <a:gd name="connsiteX2" fmla="*/ 1921788 w 11594690"/>
              <a:gd name="connsiteY2" fmla="*/ 0 h 6327060"/>
              <a:gd name="connsiteX3" fmla="*/ 2694190 w 11594690"/>
              <a:gd name="connsiteY3" fmla="*/ 0 h 6327060"/>
              <a:gd name="connsiteX4" fmla="*/ 3276878 w 11594690"/>
              <a:gd name="connsiteY4" fmla="*/ 0 h 6327060"/>
              <a:gd name="connsiteX5" fmla="*/ 4144136 w 11594690"/>
              <a:gd name="connsiteY5" fmla="*/ 0 h 6327060"/>
              <a:gd name="connsiteX6" fmla="*/ 4631968 w 11594690"/>
              <a:gd name="connsiteY6" fmla="*/ 0 h 6327060"/>
              <a:gd name="connsiteX7" fmla="*/ 5214656 w 11594690"/>
              <a:gd name="connsiteY7" fmla="*/ 0 h 6327060"/>
              <a:gd name="connsiteX8" fmla="*/ 5987058 w 11594690"/>
              <a:gd name="connsiteY8" fmla="*/ 0 h 6327060"/>
              <a:gd name="connsiteX9" fmla="*/ 6569746 w 11594690"/>
              <a:gd name="connsiteY9" fmla="*/ 0 h 6327060"/>
              <a:gd name="connsiteX10" fmla="*/ 6962722 w 11594690"/>
              <a:gd name="connsiteY10" fmla="*/ 0 h 6327060"/>
              <a:gd name="connsiteX11" fmla="*/ 7545411 w 11594690"/>
              <a:gd name="connsiteY11" fmla="*/ 0 h 6327060"/>
              <a:gd name="connsiteX12" fmla="*/ 8128099 w 11594690"/>
              <a:gd name="connsiteY12" fmla="*/ 0 h 6327060"/>
              <a:gd name="connsiteX13" fmla="*/ 8805644 w 11594690"/>
              <a:gd name="connsiteY13" fmla="*/ 0 h 6327060"/>
              <a:gd name="connsiteX14" fmla="*/ 9293476 w 11594690"/>
              <a:gd name="connsiteY14" fmla="*/ 0 h 6327060"/>
              <a:gd name="connsiteX15" fmla="*/ 10540159 w 11594690"/>
              <a:gd name="connsiteY15" fmla="*/ 0 h 6327060"/>
              <a:gd name="connsiteX16" fmla="*/ 11594690 w 11594690"/>
              <a:gd name="connsiteY16" fmla="*/ 1054531 h 6327060"/>
              <a:gd name="connsiteX17" fmla="*/ 11594690 w 11594690"/>
              <a:gd name="connsiteY17" fmla="*/ 1699282 h 6327060"/>
              <a:gd name="connsiteX18" fmla="*/ 11594690 w 11594690"/>
              <a:gd name="connsiteY18" fmla="*/ 2175313 h 6327060"/>
              <a:gd name="connsiteX19" fmla="*/ 11594690 w 11594690"/>
              <a:gd name="connsiteY19" fmla="*/ 2820064 h 6327060"/>
              <a:gd name="connsiteX20" fmla="*/ 11594690 w 11594690"/>
              <a:gd name="connsiteY20" fmla="*/ 3380456 h 6327060"/>
              <a:gd name="connsiteX21" fmla="*/ 11594690 w 11594690"/>
              <a:gd name="connsiteY21" fmla="*/ 4025207 h 6327060"/>
              <a:gd name="connsiteX22" fmla="*/ 11594690 w 11594690"/>
              <a:gd name="connsiteY22" fmla="*/ 4501238 h 6327060"/>
              <a:gd name="connsiteX23" fmla="*/ 11594690 w 11594690"/>
              <a:gd name="connsiteY23" fmla="*/ 5272529 h 6327060"/>
              <a:gd name="connsiteX24" fmla="*/ 10540159 w 11594690"/>
              <a:gd name="connsiteY24" fmla="*/ 6327060 h 6327060"/>
              <a:gd name="connsiteX25" fmla="*/ 9767758 w 11594690"/>
              <a:gd name="connsiteY25" fmla="*/ 6327060 h 6327060"/>
              <a:gd name="connsiteX26" fmla="*/ 9090213 w 11594690"/>
              <a:gd name="connsiteY26" fmla="*/ 6327060 h 6327060"/>
              <a:gd name="connsiteX27" fmla="*/ 8412668 w 11594690"/>
              <a:gd name="connsiteY27" fmla="*/ 6327060 h 6327060"/>
              <a:gd name="connsiteX28" fmla="*/ 7735123 w 11594690"/>
              <a:gd name="connsiteY28" fmla="*/ 6327060 h 6327060"/>
              <a:gd name="connsiteX29" fmla="*/ 6867866 w 11594690"/>
              <a:gd name="connsiteY29" fmla="*/ 6327060 h 6327060"/>
              <a:gd name="connsiteX30" fmla="*/ 6000608 w 11594690"/>
              <a:gd name="connsiteY30" fmla="*/ 6327060 h 6327060"/>
              <a:gd name="connsiteX31" fmla="*/ 5228207 w 11594690"/>
              <a:gd name="connsiteY31" fmla="*/ 6327060 h 6327060"/>
              <a:gd name="connsiteX32" fmla="*/ 4835231 w 11594690"/>
              <a:gd name="connsiteY32" fmla="*/ 6327060 h 6327060"/>
              <a:gd name="connsiteX33" fmla="*/ 4347399 w 11594690"/>
              <a:gd name="connsiteY33" fmla="*/ 6327060 h 6327060"/>
              <a:gd name="connsiteX34" fmla="*/ 3574998 w 11594690"/>
              <a:gd name="connsiteY34" fmla="*/ 6327060 h 6327060"/>
              <a:gd name="connsiteX35" fmla="*/ 2707740 w 11594690"/>
              <a:gd name="connsiteY35" fmla="*/ 6327060 h 6327060"/>
              <a:gd name="connsiteX36" fmla="*/ 2030196 w 11594690"/>
              <a:gd name="connsiteY36" fmla="*/ 6327060 h 6327060"/>
              <a:gd name="connsiteX37" fmla="*/ 1054531 w 11594690"/>
              <a:gd name="connsiteY37" fmla="*/ 6327060 h 6327060"/>
              <a:gd name="connsiteX38" fmla="*/ 0 w 11594690"/>
              <a:gd name="connsiteY38" fmla="*/ 5272529 h 6327060"/>
              <a:gd name="connsiteX39" fmla="*/ 0 w 11594690"/>
              <a:gd name="connsiteY39" fmla="*/ 4669958 h 6327060"/>
              <a:gd name="connsiteX40" fmla="*/ 0 w 11594690"/>
              <a:gd name="connsiteY40" fmla="*/ 4151747 h 6327060"/>
              <a:gd name="connsiteX41" fmla="*/ 0 w 11594690"/>
              <a:gd name="connsiteY41" fmla="*/ 3675715 h 6327060"/>
              <a:gd name="connsiteX42" fmla="*/ 0 w 11594690"/>
              <a:gd name="connsiteY42" fmla="*/ 2988784 h 6327060"/>
              <a:gd name="connsiteX43" fmla="*/ 0 w 11594690"/>
              <a:gd name="connsiteY43" fmla="*/ 2428393 h 6327060"/>
              <a:gd name="connsiteX44" fmla="*/ 0 w 11594690"/>
              <a:gd name="connsiteY44" fmla="*/ 1783642 h 6327060"/>
              <a:gd name="connsiteX45" fmla="*/ 0 w 11594690"/>
              <a:gd name="connsiteY45" fmla="*/ 1054531 h 632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594690" h="6327060" fill="none" extrusionOk="0">
                <a:moveTo>
                  <a:pt x="0" y="1054531"/>
                </a:moveTo>
                <a:cubicBezTo>
                  <a:pt x="2591" y="591943"/>
                  <a:pt x="461512" y="-99554"/>
                  <a:pt x="1054531" y="0"/>
                </a:cubicBezTo>
                <a:cubicBezTo>
                  <a:pt x="1289165" y="-37384"/>
                  <a:pt x="1548515" y="31275"/>
                  <a:pt x="1921788" y="0"/>
                </a:cubicBezTo>
                <a:cubicBezTo>
                  <a:pt x="2295061" y="-31275"/>
                  <a:pt x="2409323" y="-9104"/>
                  <a:pt x="2694190" y="0"/>
                </a:cubicBezTo>
                <a:cubicBezTo>
                  <a:pt x="2979057" y="9104"/>
                  <a:pt x="3107989" y="17941"/>
                  <a:pt x="3276878" y="0"/>
                </a:cubicBezTo>
                <a:cubicBezTo>
                  <a:pt x="3445767" y="-17941"/>
                  <a:pt x="3813018" y="17735"/>
                  <a:pt x="4144136" y="0"/>
                </a:cubicBezTo>
                <a:cubicBezTo>
                  <a:pt x="4475254" y="-17735"/>
                  <a:pt x="4517188" y="16188"/>
                  <a:pt x="4631968" y="0"/>
                </a:cubicBezTo>
                <a:cubicBezTo>
                  <a:pt x="4746748" y="-16188"/>
                  <a:pt x="5034165" y="26031"/>
                  <a:pt x="5214656" y="0"/>
                </a:cubicBezTo>
                <a:cubicBezTo>
                  <a:pt x="5395147" y="-26031"/>
                  <a:pt x="5739553" y="13256"/>
                  <a:pt x="5987058" y="0"/>
                </a:cubicBezTo>
                <a:cubicBezTo>
                  <a:pt x="6234563" y="-13256"/>
                  <a:pt x="6357613" y="-6784"/>
                  <a:pt x="6569746" y="0"/>
                </a:cubicBezTo>
                <a:cubicBezTo>
                  <a:pt x="6781879" y="6784"/>
                  <a:pt x="6825110" y="-11342"/>
                  <a:pt x="6962722" y="0"/>
                </a:cubicBezTo>
                <a:cubicBezTo>
                  <a:pt x="7100334" y="11342"/>
                  <a:pt x="7358685" y="27509"/>
                  <a:pt x="7545411" y="0"/>
                </a:cubicBezTo>
                <a:cubicBezTo>
                  <a:pt x="7732137" y="-27509"/>
                  <a:pt x="7895888" y="-14452"/>
                  <a:pt x="8128099" y="0"/>
                </a:cubicBezTo>
                <a:cubicBezTo>
                  <a:pt x="8360310" y="14452"/>
                  <a:pt x="8589309" y="11513"/>
                  <a:pt x="8805644" y="0"/>
                </a:cubicBezTo>
                <a:cubicBezTo>
                  <a:pt x="9021979" y="-11513"/>
                  <a:pt x="9120093" y="20610"/>
                  <a:pt x="9293476" y="0"/>
                </a:cubicBezTo>
                <a:cubicBezTo>
                  <a:pt x="9466859" y="-20610"/>
                  <a:pt x="10251454" y="-11161"/>
                  <a:pt x="10540159" y="0"/>
                </a:cubicBezTo>
                <a:cubicBezTo>
                  <a:pt x="10983514" y="18522"/>
                  <a:pt x="11687221" y="498504"/>
                  <a:pt x="11594690" y="1054531"/>
                </a:cubicBezTo>
                <a:cubicBezTo>
                  <a:pt x="11563358" y="1226638"/>
                  <a:pt x="11613283" y="1443268"/>
                  <a:pt x="11594690" y="1699282"/>
                </a:cubicBezTo>
                <a:cubicBezTo>
                  <a:pt x="11576097" y="1955296"/>
                  <a:pt x="11590099" y="2030795"/>
                  <a:pt x="11594690" y="2175313"/>
                </a:cubicBezTo>
                <a:cubicBezTo>
                  <a:pt x="11599281" y="2319831"/>
                  <a:pt x="11571368" y="2583042"/>
                  <a:pt x="11594690" y="2820064"/>
                </a:cubicBezTo>
                <a:cubicBezTo>
                  <a:pt x="11618012" y="3057086"/>
                  <a:pt x="11596143" y="3192510"/>
                  <a:pt x="11594690" y="3380456"/>
                </a:cubicBezTo>
                <a:cubicBezTo>
                  <a:pt x="11593237" y="3568402"/>
                  <a:pt x="11586048" y="3768332"/>
                  <a:pt x="11594690" y="4025207"/>
                </a:cubicBezTo>
                <a:cubicBezTo>
                  <a:pt x="11603332" y="4282082"/>
                  <a:pt x="11599827" y="4326700"/>
                  <a:pt x="11594690" y="4501238"/>
                </a:cubicBezTo>
                <a:cubicBezTo>
                  <a:pt x="11589553" y="4675776"/>
                  <a:pt x="11602672" y="4973891"/>
                  <a:pt x="11594690" y="5272529"/>
                </a:cubicBezTo>
                <a:cubicBezTo>
                  <a:pt x="11608824" y="5815333"/>
                  <a:pt x="10987247" y="6284945"/>
                  <a:pt x="10540159" y="6327060"/>
                </a:cubicBezTo>
                <a:cubicBezTo>
                  <a:pt x="10160301" y="6314564"/>
                  <a:pt x="10065111" y="6306639"/>
                  <a:pt x="9767758" y="6327060"/>
                </a:cubicBezTo>
                <a:cubicBezTo>
                  <a:pt x="9470405" y="6347481"/>
                  <a:pt x="9347618" y="6337899"/>
                  <a:pt x="9090213" y="6327060"/>
                </a:cubicBezTo>
                <a:cubicBezTo>
                  <a:pt x="8832809" y="6316221"/>
                  <a:pt x="8656412" y="6311563"/>
                  <a:pt x="8412668" y="6327060"/>
                </a:cubicBezTo>
                <a:cubicBezTo>
                  <a:pt x="8168924" y="6342557"/>
                  <a:pt x="7888287" y="6351230"/>
                  <a:pt x="7735123" y="6327060"/>
                </a:cubicBezTo>
                <a:cubicBezTo>
                  <a:pt x="7581959" y="6302890"/>
                  <a:pt x="7299448" y="6303659"/>
                  <a:pt x="6867866" y="6327060"/>
                </a:cubicBezTo>
                <a:cubicBezTo>
                  <a:pt x="6436284" y="6350461"/>
                  <a:pt x="6428260" y="6295416"/>
                  <a:pt x="6000608" y="6327060"/>
                </a:cubicBezTo>
                <a:cubicBezTo>
                  <a:pt x="5572956" y="6358704"/>
                  <a:pt x="5607740" y="6354191"/>
                  <a:pt x="5228207" y="6327060"/>
                </a:cubicBezTo>
                <a:cubicBezTo>
                  <a:pt x="4848674" y="6299929"/>
                  <a:pt x="4931104" y="6333868"/>
                  <a:pt x="4835231" y="6327060"/>
                </a:cubicBezTo>
                <a:cubicBezTo>
                  <a:pt x="4739358" y="6320252"/>
                  <a:pt x="4500655" y="6322223"/>
                  <a:pt x="4347399" y="6327060"/>
                </a:cubicBezTo>
                <a:cubicBezTo>
                  <a:pt x="4194143" y="6331897"/>
                  <a:pt x="3778982" y="6357986"/>
                  <a:pt x="3574998" y="6327060"/>
                </a:cubicBezTo>
                <a:cubicBezTo>
                  <a:pt x="3371014" y="6296134"/>
                  <a:pt x="3067884" y="6285962"/>
                  <a:pt x="2707740" y="6327060"/>
                </a:cubicBezTo>
                <a:cubicBezTo>
                  <a:pt x="2347596" y="6368158"/>
                  <a:pt x="2261057" y="6301081"/>
                  <a:pt x="2030196" y="6327060"/>
                </a:cubicBezTo>
                <a:cubicBezTo>
                  <a:pt x="1799335" y="6353039"/>
                  <a:pt x="1361726" y="6313195"/>
                  <a:pt x="1054531" y="6327060"/>
                </a:cubicBezTo>
                <a:cubicBezTo>
                  <a:pt x="524536" y="6318586"/>
                  <a:pt x="-6841" y="5792467"/>
                  <a:pt x="0" y="5272529"/>
                </a:cubicBezTo>
                <a:cubicBezTo>
                  <a:pt x="18319" y="5093768"/>
                  <a:pt x="-9757" y="4926041"/>
                  <a:pt x="0" y="4669958"/>
                </a:cubicBezTo>
                <a:cubicBezTo>
                  <a:pt x="9757" y="4413875"/>
                  <a:pt x="12819" y="4309132"/>
                  <a:pt x="0" y="4151747"/>
                </a:cubicBezTo>
                <a:cubicBezTo>
                  <a:pt x="-12819" y="3994362"/>
                  <a:pt x="3753" y="3876688"/>
                  <a:pt x="0" y="3675715"/>
                </a:cubicBezTo>
                <a:cubicBezTo>
                  <a:pt x="-3753" y="3474742"/>
                  <a:pt x="-24663" y="3209577"/>
                  <a:pt x="0" y="2988784"/>
                </a:cubicBezTo>
                <a:cubicBezTo>
                  <a:pt x="24663" y="2767991"/>
                  <a:pt x="-12743" y="2699035"/>
                  <a:pt x="0" y="2428393"/>
                </a:cubicBezTo>
                <a:cubicBezTo>
                  <a:pt x="12743" y="2157751"/>
                  <a:pt x="19673" y="1958063"/>
                  <a:pt x="0" y="1783642"/>
                </a:cubicBezTo>
                <a:cubicBezTo>
                  <a:pt x="-19673" y="1609221"/>
                  <a:pt x="-14291" y="1379823"/>
                  <a:pt x="0" y="1054531"/>
                </a:cubicBezTo>
                <a:close/>
              </a:path>
              <a:path w="11594690" h="6327060" stroke="0" extrusionOk="0">
                <a:moveTo>
                  <a:pt x="0" y="1054531"/>
                </a:moveTo>
                <a:cubicBezTo>
                  <a:pt x="12935" y="524671"/>
                  <a:pt x="549813" y="83012"/>
                  <a:pt x="1054531" y="0"/>
                </a:cubicBezTo>
                <a:cubicBezTo>
                  <a:pt x="1200516" y="-18419"/>
                  <a:pt x="1387823" y="7505"/>
                  <a:pt x="1542363" y="0"/>
                </a:cubicBezTo>
                <a:cubicBezTo>
                  <a:pt x="1696903" y="-7505"/>
                  <a:pt x="1997216" y="-7179"/>
                  <a:pt x="2125052" y="0"/>
                </a:cubicBezTo>
                <a:cubicBezTo>
                  <a:pt x="2252888" y="7179"/>
                  <a:pt x="2516309" y="30436"/>
                  <a:pt x="2802597" y="0"/>
                </a:cubicBezTo>
                <a:cubicBezTo>
                  <a:pt x="3088886" y="-30436"/>
                  <a:pt x="3180280" y="-27714"/>
                  <a:pt x="3480142" y="0"/>
                </a:cubicBezTo>
                <a:cubicBezTo>
                  <a:pt x="3780005" y="27714"/>
                  <a:pt x="3898855" y="-29369"/>
                  <a:pt x="4157686" y="0"/>
                </a:cubicBezTo>
                <a:cubicBezTo>
                  <a:pt x="4416517" y="29369"/>
                  <a:pt x="4688212" y="19028"/>
                  <a:pt x="4835231" y="0"/>
                </a:cubicBezTo>
                <a:cubicBezTo>
                  <a:pt x="4982250" y="-19028"/>
                  <a:pt x="5304642" y="-26156"/>
                  <a:pt x="5607632" y="0"/>
                </a:cubicBezTo>
                <a:cubicBezTo>
                  <a:pt x="5910622" y="26156"/>
                  <a:pt x="5877873" y="-2225"/>
                  <a:pt x="6095465" y="0"/>
                </a:cubicBezTo>
                <a:cubicBezTo>
                  <a:pt x="6313057" y="2225"/>
                  <a:pt x="6393548" y="-14039"/>
                  <a:pt x="6488441" y="0"/>
                </a:cubicBezTo>
                <a:cubicBezTo>
                  <a:pt x="6583334" y="14039"/>
                  <a:pt x="6830754" y="-15512"/>
                  <a:pt x="7071129" y="0"/>
                </a:cubicBezTo>
                <a:cubicBezTo>
                  <a:pt x="7311504" y="15512"/>
                  <a:pt x="7458598" y="-10691"/>
                  <a:pt x="7558962" y="0"/>
                </a:cubicBezTo>
                <a:cubicBezTo>
                  <a:pt x="7659326" y="10691"/>
                  <a:pt x="8252613" y="-1578"/>
                  <a:pt x="8426219" y="0"/>
                </a:cubicBezTo>
                <a:cubicBezTo>
                  <a:pt x="8599825" y="1578"/>
                  <a:pt x="8725187" y="-17210"/>
                  <a:pt x="8819195" y="0"/>
                </a:cubicBezTo>
                <a:cubicBezTo>
                  <a:pt x="8913203" y="17210"/>
                  <a:pt x="9250597" y="4071"/>
                  <a:pt x="9496740" y="0"/>
                </a:cubicBezTo>
                <a:cubicBezTo>
                  <a:pt x="9742884" y="-4071"/>
                  <a:pt x="10187229" y="-40381"/>
                  <a:pt x="10540159" y="0"/>
                </a:cubicBezTo>
                <a:cubicBezTo>
                  <a:pt x="11139704" y="-86678"/>
                  <a:pt x="11570223" y="451195"/>
                  <a:pt x="11594690" y="1054531"/>
                </a:cubicBezTo>
                <a:cubicBezTo>
                  <a:pt x="11586228" y="1245188"/>
                  <a:pt x="11606205" y="1448011"/>
                  <a:pt x="11594690" y="1614922"/>
                </a:cubicBezTo>
                <a:cubicBezTo>
                  <a:pt x="11583175" y="1781833"/>
                  <a:pt x="11572500" y="1945809"/>
                  <a:pt x="11594690" y="2217493"/>
                </a:cubicBezTo>
                <a:cubicBezTo>
                  <a:pt x="11616880" y="2489177"/>
                  <a:pt x="11589138" y="2633300"/>
                  <a:pt x="11594690" y="2904424"/>
                </a:cubicBezTo>
                <a:cubicBezTo>
                  <a:pt x="11600242" y="3175548"/>
                  <a:pt x="11577228" y="3181164"/>
                  <a:pt x="11594690" y="3380456"/>
                </a:cubicBezTo>
                <a:cubicBezTo>
                  <a:pt x="11612152" y="3579748"/>
                  <a:pt x="11568739" y="3715393"/>
                  <a:pt x="11594690" y="4025207"/>
                </a:cubicBezTo>
                <a:cubicBezTo>
                  <a:pt x="11620641" y="4335021"/>
                  <a:pt x="11620933" y="4455303"/>
                  <a:pt x="11594690" y="4669958"/>
                </a:cubicBezTo>
                <a:cubicBezTo>
                  <a:pt x="11568447" y="4884613"/>
                  <a:pt x="11592689" y="5090685"/>
                  <a:pt x="11594690" y="5272529"/>
                </a:cubicBezTo>
                <a:cubicBezTo>
                  <a:pt x="11575920" y="5862101"/>
                  <a:pt x="11097716" y="6281585"/>
                  <a:pt x="10540159" y="6327060"/>
                </a:cubicBezTo>
                <a:cubicBezTo>
                  <a:pt x="10234734" y="6286728"/>
                  <a:pt x="9859354" y="6355128"/>
                  <a:pt x="9672902" y="6327060"/>
                </a:cubicBezTo>
                <a:cubicBezTo>
                  <a:pt x="9486450" y="6298992"/>
                  <a:pt x="9343882" y="6336197"/>
                  <a:pt x="9090213" y="6327060"/>
                </a:cubicBezTo>
                <a:cubicBezTo>
                  <a:pt x="8836544" y="6317923"/>
                  <a:pt x="8860303" y="6340716"/>
                  <a:pt x="8697237" y="6327060"/>
                </a:cubicBezTo>
                <a:cubicBezTo>
                  <a:pt x="8534171" y="6313404"/>
                  <a:pt x="8429513" y="6349575"/>
                  <a:pt x="8209405" y="6327060"/>
                </a:cubicBezTo>
                <a:cubicBezTo>
                  <a:pt x="7989297" y="6304545"/>
                  <a:pt x="7703693" y="6315185"/>
                  <a:pt x="7531860" y="6327060"/>
                </a:cubicBezTo>
                <a:cubicBezTo>
                  <a:pt x="7360028" y="6338935"/>
                  <a:pt x="7150220" y="6303274"/>
                  <a:pt x="7044028" y="6327060"/>
                </a:cubicBezTo>
                <a:cubicBezTo>
                  <a:pt x="6937836" y="6350846"/>
                  <a:pt x="6816577" y="6328473"/>
                  <a:pt x="6651052" y="6327060"/>
                </a:cubicBezTo>
                <a:cubicBezTo>
                  <a:pt x="6485527" y="6325647"/>
                  <a:pt x="6068869" y="6354503"/>
                  <a:pt x="5878650" y="6327060"/>
                </a:cubicBezTo>
                <a:cubicBezTo>
                  <a:pt x="5688431" y="6299617"/>
                  <a:pt x="5622861" y="6324576"/>
                  <a:pt x="5485674" y="6327060"/>
                </a:cubicBezTo>
                <a:cubicBezTo>
                  <a:pt x="5348487" y="6329544"/>
                  <a:pt x="4984965" y="6339333"/>
                  <a:pt x="4713273" y="6327060"/>
                </a:cubicBezTo>
                <a:cubicBezTo>
                  <a:pt x="4441581" y="6314787"/>
                  <a:pt x="4405105" y="6322321"/>
                  <a:pt x="4225441" y="6327060"/>
                </a:cubicBezTo>
                <a:cubicBezTo>
                  <a:pt x="4045777" y="6331799"/>
                  <a:pt x="3599776" y="6331794"/>
                  <a:pt x="3358184" y="6327060"/>
                </a:cubicBezTo>
                <a:cubicBezTo>
                  <a:pt x="3116592" y="6322326"/>
                  <a:pt x="2993231" y="6338193"/>
                  <a:pt x="2870351" y="6327060"/>
                </a:cubicBezTo>
                <a:cubicBezTo>
                  <a:pt x="2747471" y="6315927"/>
                  <a:pt x="2370092" y="6320380"/>
                  <a:pt x="2003094" y="6327060"/>
                </a:cubicBezTo>
                <a:cubicBezTo>
                  <a:pt x="1636096" y="6333740"/>
                  <a:pt x="1378553" y="6356125"/>
                  <a:pt x="1054531" y="6327060"/>
                </a:cubicBezTo>
                <a:cubicBezTo>
                  <a:pt x="486820" y="6446890"/>
                  <a:pt x="19456" y="5883689"/>
                  <a:pt x="0" y="5272529"/>
                </a:cubicBezTo>
                <a:cubicBezTo>
                  <a:pt x="11707" y="5083434"/>
                  <a:pt x="-16991" y="4858338"/>
                  <a:pt x="0" y="4585598"/>
                </a:cubicBezTo>
                <a:cubicBezTo>
                  <a:pt x="16991" y="4312858"/>
                  <a:pt x="6998" y="4271115"/>
                  <a:pt x="0" y="3983027"/>
                </a:cubicBezTo>
                <a:cubicBezTo>
                  <a:pt x="-6998" y="3694939"/>
                  <a:pt x="7781" y="3632065"/>
                  <a:pt x="0" y="3296096"/>
                </a:cubicBezTo>
                <a:cubicBezTo>
                  <a:pt x="-7781" y="2960127"/>
                  <a:pt x="-24964" y="2914827"/>
                  <a:pt x="0" y="2777884"/>
                </a:cubicBezTo>
                <a:cubicBezTo>
                  <a:pt x="24964" y="2640941"/>
                  <a:pt x="21508" y="2390210"/>
                  <a:pt x="0" y="2217493"/>
                </a:cubicBezTo>
                <a:cubicBezTo>
                  <a:pt x="-21508" y="2044776"/>
                  <a:pt x="38006" y="1305865"/>
                  <a:pt x="0" y="105453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FFFF00"/>
            </a:solidFill>
            <a:extLst>
              <a:ext uri="{C807C97D-BFC1-408E-A445-0C87EB9F89A2}">
                <ask:lineSketchStyleProps xmlns:ask="http://schemas.microsoft.com/office/drawing/2018/sketchyshapes" sd="958516623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5189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 spd="slow"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9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9Slide.vn - 2019">
            <a:extLst>
              <a:ext uri="{FF2B5EF4-FFF2-40B4-BE49-F238E27FC236}">
                <a16:creationId xmlns:a16="http://schemas.microsoft.com/office/drawing/2014/main" id="{A1219781-934A-4FA2-B869-6A34F9133889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</p:spTree>
    <p:extLst>
      <p:ext uri="{BB962C8B-B14F-4D97-AF65-F5344CB8AC3E}">
        <p14:creationId xmlns:p14="http://schemas.microsoft.com/office/powerpoint/2010/main" val="1296405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9Slide.vn - 2019">
            <a:extLst>
              <a:ext uri="{FF2B5EF4-FFF2-40B4-BE49-F238E27FC236}">
                <a16:creationId xmlns:a16="http://schemas.microsoft.com/office/drawing/2014/main" id="{EF74FCA9-8118-4B1C-8A0D-A008DD5B6646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516786-0820-602F-19EF-3222EDB83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FBB41-55DE-2552-3BBD-7669F1DA4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4AC8A-2AE7-C450-718E-20487F625A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8FDC3-6C4E-4504-8AB1-FE78DCA53D9C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CB34B7-2BF6-1353-08DD-E88745762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E7746-E62D-6194-6450-CF377BC9AE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4261E-6ADF-4A67-9737-2F66392855F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970283F3-238C-E2FD-70BA-175B5FC58E2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1580" y="0"/>
            <a:ext cx="1569029" cy="156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523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0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17.png"/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audio" Target="../media/media1.mp3"/><Relationship Id="rId16" Type="http://schemas.microsoft.com/office/2007/relationships/hdphoto" Target="../media/hdphoto2.wdp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11" Type="http://schemas.microsoft.com/office/2007/relationships/hdphoto" Target="../media/hdphoto1.wdp"/><Relationship Id="rId5" Type="http://schemas.openxmlformats.org/officeDocument/2006/relationships/image" Target="../media/image10.png"/><Relationship Id="rId15" Type="http://schemas.openxmlformats.org/officeDocument/2006/relationships/image" Target="../media/image18.png"/><Relationship Id="rId10" Type="http://schemas.openxmlformats.org/officeDocument/2006/relationships/image" Target="../media/image15.png"/><Relationship Id="rId4" Type="http://schemas.openxmlformats.org/officeDocument/2006/relationships/image" Target="../media/image9.jpg"/><Relationship Id="rId9" Type="http://schemas.openxmlformats.org/officeDocument/2006/relationships/image" Target="../media/image14.png"/><Relationship Id="rId1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7.svg"/><Relationship Id="rId7" Type="http://schemas.microsoft.com/office/2007/relationships/hdphoto" Target="../media/hdphoto4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0.png"/><Relationship Id="rId5" Type="http://schemas.openxmlformats.org/officeDocument/2006/relationships/image" Target="../media/image59.svg"/><Relationship Id="rId10" Type="http://schemas.openxmlformats.org/officeDocument/2006/relationships/image" Target="../media/image63.png"/><Relationship Id="rId4" Type="http://schemas.openxmlformats.org/officeDocument/2006/relationships/image" Target="../media/image58.png"/><Relationship Id="rId9" Type="http://schemas.openxmlformats.org/officeDocument/2006/relationships/image" Target="../media/image6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slide" Target="slide5.xml"/><Relationship Id="rId18" Type="http://schemas.openxmlformats.org/officeDocument/2006/relationships/image" Target="../media/image22.png"/><Relationship Id="rId3" Type="http://schemas.openxmlformats.org/officeDocument/2006/relationships/audio" Target="NULL" TargetMode="External"/><Relationship Id="rId21" Type="http://schemas.openxmlformats.org/officeDocument/2006/relationships/image" Target="../media/image25.png"/><Relationship Id="rId7" Type="http://schemas.openxmlformats.org/officeDocument/2006/relationships/image" Target="../media/image9.jpg"/><Relationship Id="rId12" Type="http://schemas.openxmlformats.org/officeDocument/2006/relationships/image" Target="../media/image19.png"/><Relationship Id="rId17" Type="http://schemas.openxmlformats.org/officeDocument/2006/relationships/slide" Target="slide7.xml"/><Relationship Id="rId25" Type="http://schemas.openxmlformats.org/officeDocument/2006/relationships/image" Target="../media/image14.png"/><Relationship Id="rId2" Type="http://schemas.openxmlformats.org/officeDocument/2006/relationships/audio" Target="../media/media2.mp3"/><Relationship Id="rId16" Type="http://schemas.openxmlformats.org/officeDocument/2006/relationships/image" Target="../media/image21.png"/><Relationship Id="rId20" Type="http://schemas.openxmlformats.org/officeDocument/2006/relationships/image" Target="../media/image24.png"/><Relationship Id="rId1" Type="http://schemas.microsoft.com/office/2007/relationships/media" Target="../media/media2.mp3"/><Relationship Id="rId6" Type="http://schemas.openxmlformats.org/officeDocument/2006/relationships/audio" Target="../media/audio1.wav"/><Relationship Id="rId11" Type="http://schemas.openxmlformats.org/officeDocument/2006/relationships/slide" Target="slide4.xml"/><Relationship Id="rId24" Type="http://schemas.openxmlformats.org/officeDocument/2006/relationships/image" Target="../media/image28.svg"/><Relationship Id="rId5" Type="http://schemas.openxmlformats.org/officeDocument/2006/relationships/slideLayout" Target="../slideLayouts/slideLayout31.xml"/><Relationship Id="rId15" Type="http://schemas.openxmlformats.org/officeDocument/2006/relationships/slide" Target="slide6.xml"/><Relationship Id="rId23" Type="http://schemas.openxmlformats.org/officeDocument/2006/relationships/image" Target="../media/image27.png"/><Relationship Id="rId10" Type="http://schemas.openxmlformats.org/officeDocument/2006/relationships/image" Target="../media/image13.gif"/><Relationship Id="rId19" Type="http://schemas.openxmlformats.org/officeDocument/2006/relationships/image" Target="../media/image23.png"/><Relationship Id="rId4" Type="http://schemas.microsoft.com/office/2007/relationships/media" Target="../media/media3.mp3"/><Relationship Id="rId9" Type="http://schemas.openxmlformats.org/officeDocument/2006/relationships/image" Target="../media/image11.png"/><Relationship Id="rId14" Type="http://schemas.openxmlformats.org/officeDocument/2006/relationships/image" Target="../media/image20.png"/><Relationship Id="rId22" Type="http://schemas.openxmlformats.org/officeDocument/2006/relationships/image" Target="../media/image2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9.jpg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3.gif"/><Relationship Id="rId5" Type="http://schemas.microsoft.com/office/2007/relationships/hdphoto" Target="../media/hdphoto3.wdp"/><Relationship Id="rId10" Type="http://schemas.openxmlformats.org/officeDocument/2006/relationships/image" Target="../media/image32.svg"/><Relationship Id="rId4" Type="http://schemas.openxmlformats.org/officeDocument/2006/relationships/image" Target="../media/image29.png"/><Relationship Id="rId9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9.jpg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1.xml"/><Relationship Id="rId6" Type="http://schemas.microsoft.com/office/2007/relationships/hdphoto" Target="../media/hdphoto3.wdp"/><Relationship Id="rId5" Type="http://schemas.openxmlformats.org/officeDocument/2006/relationships/image" Target="../media/image29.png"/><Relationship Id="rId10" Type="http://schemas.openxmlformats.org/officeDocument/2006/relationships/image" Target="../media/image32.svg"/><Relationship Id="rId4" Type="http://schemas.openxmlformats.org/officeDocument/2006/relationships/image" Target="../media/image13.gif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9.jpg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1.xml"/><Relationship Id="rId6" Type="http://schemas.microsoft.com/office/2007/relationships/hdphoto" Target="../media/hdphoto3.wdp"/><Relationship Id="rId5" Type="http://schemas.openxmlformats.org/officeDocument/2006/relationships/image" Target="../media/image29.png"/><Relationship Id="rId10" Type="http://schemas.openxmlformats.org/officeDocument/2006/relationships/image" Target="../media/image32.svg"/><Relationship Id="rId4" Type="http://schemas.openxmlformats.org/officeDocument/2006/relationships/image" Target="../media/image13.gif"/><Relationship Id="rId9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9.jpg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1.xml"/><Relationship Id="rId6" Type="http://schemas.microsoft.com/office/2007/relationships/hdphoto" Target="../media/hdphoto3.wdp"/><Relationship Id="rId5" Type="http://schemas.openxmlformats.org/officeDocument/2006/relationships/image" Target="../media/image29.png"/><Relationship Id="rId10" Type="http://schemas.openxmlformats.org/officeDocument/2006/relationships/image" Target="../media/image32.svg"/><Relationship Id="rId4" Type="http://schemas.openxmlformats.org/officeDocument/2006/relationships/image" Target="../media/image13.gif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7.png"/><Relationship Id="rId11" Type="http://schemas.openxmlformats.org/officeDocument/2006/relationships/image" Target="../media/image3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sv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FA4948A0-C7DB-0146-C561-5303CCF65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61" y="666333"/>
            <a:ext cx="6735263" cy="4200953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109E5EA1-2B3A-D1FC-3485-CF33424EE4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73120" y="2344023"/>
            <a:ext cx="8818880" cy="44094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74B161-E285-3BC5-BD6F-46599CF588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320" y="1010245"/>
            <a:ext cx="7120745" cy="302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98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299C15EF-9B2C-401D-8A32-86456B555793}"/>
              </a:ext>
            </a:extLst>
          </p:cNvPr>
          <p:cNvGrpSpPr>
            <a:grpSpLocks/>
          </p:cNvGrpSpPr>
          <p:nvPr/>
        </p:nvGrpSpPr>
        <p:grpSpPr bwMode="auto">
          <a:xfrm>
            <a:off x="236538" y="88900"/>
            <a:ext cx="11718925" cy="1454150"/>
            <a:chOff x="237067" y="132645"/>
            <a:chExt cx="11717864" cy="120539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3367F0D-F06E-4B72-9CA9-BCCAAEA6CDAB}"/>
                </a:ext>
              </a:extLst>
            </p:cNvPr>
            <p:cNvSpPr/>
            <p:nvPr/>
          </p:nvSpPr>
          <p:spPr>
            <a:xfrm>
              <a:off x="876771" y="291873"/>
              <a:ext cx="11078160" cy="1046163"/>
            </a:xfrm>
            <a:custGeom>
              <a:avLst/>
              <a:gdLst>
                <a:gd name="connsiteX0" fmla="*/ 0 w 11357772"/>
                <a:gd name="connsiteY0" fmla="*/ 402645 h 2415822"/>
                <a:gd name="connsiteX1" fmla="*/ 402645 w 11357772"/>
                <a:gd name="connsiteY1" fmla="*/ 0 h 2415822"/>
                <a:gd name="connsiteX2" fmla="*/ 10955127 w 11357772"/>
                <a:gd name="connsiteY2" fmla="*/ 0 h 2415822"/>
                <a:gd name="connsiteX3" fmla="*/ 11357772 w 11357772"/>
                <a:gd name="connsiteY3" fmla="*/ 402645 h 2415822"/>
                <a:gd name="connsiteX4" fmla="*/ 11357772 w 11357772"/>
                <a:gd name="connsiteY4" fmla="*/ 2013177 h 2415822"/>
                <a:gd name="connsiteX5" fmla="*/ 10955127 w 11357772"/>
                <a:gd name="connsiteY5" fmla="*/ 2415822 h 2415822"/>
                <a:gd name="connsiteX6" fmla="*/ 402645 w 11357772"/>
                <a:gd name="connsiteY6" fmla="*/ 2415822 h 2415822"/>
                <a:gd name="connsiteX7" fmla="*/ 0 w 11357772"/>
                <a:gd name="connsiteY7" fmla="*/ 2013177 h 2415822"/>
                <a:gd name="connsiteX8" fmla="*/ 0 w 11357772"/>
                <a:gd name="connsiteY8" fmla="*/ 402645 h 2415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57772" h="2415822" fill="none" extrusionOk="0">
                  <a:moveTo>
                    <a:pt x="0" y="402645"/>
                  </a:moveTo>
                  <a:cubicBezTo>
                    <a:pt x="932" y="205505"/>
                    <a:pt x="202821" y="37847"/>
                    <a:pt x="402645" y="0"/>
                  </a:cubicBezTo>
                  <a:cubicBezTo>
                    <a:pt x="2331059" y="72427"/>
                    <a:pt x="9247997" y="61419"/>
                    <a:pt x="10955127" y="0"/>
                  </a:cubicBezTo>
                  <a:cubicBezTo>
                    <a:pt x="11174034" y="-23872"/>
                    <a:pt x="11323723" y="169971"/>
                    <a:pt x="11357772" y="402645"/>
                  </a:cubicBezTo>
                  <a:cubicBezTo>
                    <a:pt x="11383058" y="586196"/>
                    <a:pt x="11304305" y="1330971"/>
                    <a:pt x="11357772" y="2013177"/>
                  </a:cubicBezTo>
                  <a:cubicBezTo>
                    <a:pt x="11365962" y="2193987"/>
                    <a:pt x="11157369" y="2393253"/>
                    <a:pt x="10955127" y="2415822"/>
                  </a:cubicBezTo>
                  <a:cubicBezTo>
                    <a:pt x="8142051" y="2445649"/>
                    <a:pt x="1917556" y="2336516"/>
                    <a:pt x="402645" y="2415822"/>
                  </a:cubicBezTo>
                  <a:cubicBezTo>
                    <a:pt x="202636" y="2413294"/>
                    <a:pt x="-30879" y="2241658"/>
                    <a:pt x="0" y="2013177"/>
                  </a:cubicBezTo>
                  <a:cubicBezTo>
                    <a:pt x="-97461" y="1805208"/>
                    <a:pt x="-13844" y="575531"/>
                    <a:pt x="0" y="402645"/>
                  </a:cubicBezTo>
                  <a:close/>
                </a:path>
                <a:path w="11357772" h="2415822" stroke="0" extrusionOk="0">
                  <a:moveTo>
                    <a:pt x="0" y="402645"/>
                  </a:moveTo>
                  <a:cubicBezTo>
                    <a:pt x="4162" y="181404"/>
                    <a:pt x="191876" y="24181"/>
                    <a:pt x="402645" y="0"/>
                  </a:cubicBezTo>
                  <a:cubicBezTo>
                    <a:pt x="3421658" y="123000"/>
                    <a:pt x="9335647" y="-96860"/>
                    <a:pt x="10955127" y="0"/>
                  </a:cubicBezTo>
                  <a:cubicBezTo>
                    <a:pt x="11157298" y="-15398"/>
                    <a:pt x="11360411" y="174949"/>
                    <a:pt x="11357772" y="402645"/>
                  </a:cubicBezTo>
                  <a:cubicBezTo>
                    <a:pt x="11432564" y="646164"/>
                    <a:pt x="11408055" y="1219674"/>
                    <a:pt x="11357772" y="2013177"/>
                  </a:cubicBezTo>
                  <a:cubicBezTo>
                    <a:pt x="11351622" y="2237780"/>
                    <a:pt x="11134651" y="2408809"/>
                    <a:pt x="10955127" y="2415822"/>
                  </a:cubicBezTo>
                  <a:cubicBezTo>
                    <a:pt x="6242061" y="2255115"/>
                    <a:pt x="3898268" y="2455489"/>
                    <a:pt x="402645" y="2415822"/>
                  </a:cubicBezTo>
                  <a:cubicBezTo>
                    <a:pt x="153274" y="2410370"/>
                    <a:pt x="-28202" y="2222776"/>
                    <a:pt x="0" y="2013177"/>
                  </a:cubicBezTo>
                  <a:cubicBezTo>
                    <a:pt x="-22999" y="1838571"/>
                    <a:pt x="-88018" y="1048122"/>
                    <a:pt x="0" y="402645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200" b="1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Em hãy quan sát sản phẩm mẫu ở hình 3 và cho biết hình dáng, kích thước, màu sắc của chiếc thước kẻ</a:t>
              </a:r>
              <a:endParaRPr lang="en-US" sz="3200" b="1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0725" name="Picture 29">
              <a:extLst>
                <a:ext uri="{FF2B5EF4-FFF2-40B4-BE49-F238E27FC236}">
                  <a16:creationId xmlns:a16="http://schemas.microsoft.com/office/drawing/2014/main" id="{3AC94EB5-3192-4958-8326-19B6068B36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067" y="132645"/>
              <a:ext cx="883356" cy="883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D4377F5-74BF-4FB6-B55F-9A3214AAB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2087" y="1709737"/>
            <a:ext cx="9748838" cy="3226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994CE04-D9AB-4863-A642-EC0A8AEF835D}"/>
              </a:ext>
            </a:extLst>
          </p:cNvPr>
          <p:cNvGrpSpPr>
            <a:grpSpLocks/>
          </p:cNvGrpSpPr>
          <p:nvPr/>
        </p:nvGrpSpPr>
        <p:grpSpPr bwMode="auto">
          <a:xfrm>
            <a:off x="982073" y="4545862"/>
            <a:ext cx="10091736" cy="1814757"/>
            <a:chOff x="1452035" y="2231787"/>
            <a:chExt cx="10092112" cy="244522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580A2B2-C4E0-4DEC-A39E-12FC38BA0E3B}"/>
                </a:ext>
              </a:extLst>
            </p:cNvPr>
            <p:cNvSpPr txBox="1"/>
            <p:nvPr/>
          </p:nvSpPr>
          <p:spPr>
            <a:xfrm>
              <a:off x="2037843" y="2662016"/>
              <a:ext cx="9506304" cy="2014997"/>
            </a:xfrm>
            <a:prstGeom prst="round2DiagRect">
              <a:avLst>
                <a:gd name="adj1" fmla="val 0"/>
                <a:gd name="adj2" fmla="val 22809"/>
              </a:avLst>
            </a:prstGeom>
            <a:solidFill>
              <a:srgbClr val="FFFFCC"/>
            </a:solidFill>
            <a:ln w="38100">
              <a:solidFill>
                <a:srgbClr val="FFFFCC"/>
              </a:solidFill>
            </a:ln>
          </p:spPr>
          <p:txBody>
            <a:bodyPr wrap="square">
              <a:spAutoFit/>
            </a:bodyPr>
            <a:lstStyle/>
            <a:p>
              <a:pPr marL="0" marR="0" lvl="0" indent="0" algn="just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H</a:t>
              </a: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ình ảnh cái thước kẻ, có hình chữ nhật, dài 17 cm, rộng 4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cm. Chiếc thước kẻ có màu hồng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.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  <p:pic>
          <p:nvPicPr>
            <p:cNvPr id="12" name="Picture 8">
              <a:extLst>
                <a:ext uri="{FF2B5EF4-FFF2-40B4-BE49-F238E27FC236}">
                  <a16:creationId xmlns:a16="http://schemas.microsoft.com/office/drawing/2014/main" id="{B5A2004B-5111-48EE-9C82-0A398A2169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2035" y="2231787"/>
              <a:ext cx="120032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299C15EF-9B2C-401D-8A32-86456B555793}"/>
              </a:ext>
            </a:extLst>
          </p:cNvPr>
          <p:cNvGrpSpPr>
            <a:grpSpLocks/>
          </p:cNvGrpSpPr>
          <p:nvPr/>
        </p:nvGrpSpPr>
        <p:grpSpPr bwMode="auto">
          <a:xfrm>
            <a:off x="236538" y="88900"/>
            <a:ext cx="11718925" cy="1454150"/>
            <a:chOff x="237067" y="132645"/>
            <a:chExt cx="11717864" cy="120539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3367F0D-F06E-4B72-9CA9-BCCAAEA6CDAB}"/>
                </a:ext>
              </a:extLst>
            </p:cNvPr>
            <p:cNvSpPr/>
            <p:nvPr/>
          </p:nvSpPr>
          <p:spPr>
            <a:xfrm>
              <a:off x="876771" y="291873"/>
              <a:ext cx="11078160" cy="1046163"/>
            </a:xfrm>
            <a:custGeom>
              <a:avLst/>
              <a:gdLst>
                <a:gd name="connsiteX0" fmla="*/ 0 w 11357772"/>
                <a:gd name="connsiteY0" fmla="*/ 402645 h 2415822"/>
                <a:gd name="connsiteX1" fmla="*/ 402645 w 11357772"/>
                <a:gd name="connsiteY1" fmla="*/ 0 h 2415822"/>
                <a:gd name="connsiteX2" fmla="*/ 10955127 w 11357772"/>
                <a:gd name="connsiteY2" fmla="*/ 0 h 2415822"/>
                <a:gd name="connsiteX3" fmla="*/ 11357772 w 11357772"/>
                <a:gd name="connsiteY3" fmla="*/ 402645 h 2415822"/>
                <a:gd name="connsiteX4" fmla="*/ 11357772 w 11357772"/>
                <a:gd name="connsiteY4" fmla="*/ 2013177 h 2415822"/>
                <a:gd name="connsiteX5" fmla="*/ 10955127 w 11357772"/>
                <a:gd name="connsiteY5" fmla="*/ 2415822 h 2415822"/>
                <a:gd name="connsiteX6" fmla="*/ 402645 w 11357772"/>
                <a:gd name="connsiteY6" fmla="*/ 2415822 h 2415822"/>
                <a:gd name="connsiteX7" fmla="*/ 0 w 11357772"/>
                <a:gd name="connsiteY7" fmla="*/ 2013177 h 2415822"/>
                <a:gd name="connsiteX8" fmla="*/ 0 w 11357772"/>
                <a:gd name="connsiteY8" fmla="*/ 402645 h 2415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57772" h="2415822" fill="none" extrusionOk="0">
                  <a:moveTo>
                    <a:pt x="0" y="402645"/>
                  </a:moveTo>
                  <a:cubicBezTo>
                    <a:pt x="932" y="205505"/>
                    <a:pt x="202821" y="37847"/>
                    <a:pt x="402645" y="0"/>
                  </a:cubicBezTo>
                  <a:cubicBezTo>
                    <a:pt x="2331059" y="72427"/>
                    <a:pt x="9247997" y="61419"/>
                    <a:pt x="10955127" y="0"/>
                  </a:cubicBezTo>
                  <a:cubicBezTo>
                    <a:pt x="11174034" y="-23872"/>
                    <a:pt x="11323723" y="169971"/>
                    <a:pt x="11357772" y="402645"/>
                  </a:cubicBezTo>
                  <a:cubicBezTo>
                    <a:pt x="11383058" y="586196"/>
                    <a:pt x="11304305" y="1330971"/>
                    <a:pt x="11357772" y="2013177"/>
                  </a:cubicBezTo>
                  <a:cubicBezTo>
                    <a:pt x="11365962" y="2193987"/>
                    <a:pt x="11157369" y="2393253"/>
                    <a:pt x="10955127" y="2415822"/>
                  </a:cubicBezTo>
                  <a:cubicBezTo>
                    <a:pt x="8142051" y="2445649"/>
                    <a:pt x="1917556" y="2336516"/>
                    <a:pt x="402645" y="2415822"/>
                  </a:cubicBezTo>
                  <a:cubicBezTo>
                    <a:pt x="202636" y="2413294"/>
                    <a:pt x="-30879" y="2241658"/>
                    <a:pt x="0" y="2013177"/>
                  </a:cubicBezTo>
                  <a:cubicBezTo>
                    <a:pt x="-97461" y="1805208"/>
                    <a:pt x="-13844" y="575531"/>
                    <a:pt x="0" y="402645"/>
                  </a:cubicBezTo>
                  <a:close/>
                </a:path>
                <a:path w="11357772" h="2415822" stroke="0" extrusionOk="0">
                  <a:moveTo>
                    <a:pt x="0" y="402645"/>
                  </a:moveTo>
                  <a:cubicBezTo>
                    <a:pt x="4162" y="181404"/>
                    <a:pt x="191876" y="24181"/>
                    <a:pt x="402645" y="0"/>
                  </a:cubicBezTo>
                  <a:cubicBezTo>
                    <a:pt x="3421658" y="123000"/>
                    <a:pt x="9335647" y="-96860"/>
                    <a:pt x="10955127" y="0"/>
                  </a:cubicBezTo>
                  <a:cubicBezTo>
                    <a:pt x="11157298" y="-15398"/>
                    <a:pt x="11360411" y="174949"/>
                    <a:pt x="11357772" y="402645"/>
                  </a:cubicBezTo>
                  <a:cubicBezTo>
                    <a:pt x="11432564" y="646164"/>
                    <a:pt x="11408055" y="1219674"/>
                    <a:pt x="11357772" y="2013177"/>
                  </a:cubicBezTo>
                  <a:cubicBezTo>
                    <a:pt x="11351622" y="2237780"/>
                    <a:pt x="11134651" y="2408809"/>
                    <a:pt x="10955127" y="2415822"/>
                  </a:cubicBezTo>
                  <a:cubicBezTo>
                    <a:pt x="6242061" y="2255115"/>
                    <a:pt x="3898268" y="2455489"/>
                    <a:pt x="402645" y="2415822"/>
                  </a:cubicBezTo>
                  <a:cubicBezTo>
                    <a:pt x="153274" y="2410370"/>
                    <a:pt x="-28202" y="2222776"/>
                    <a:pt x="0" y="2013177"/>
                  </a:cubicBezTo>
                  <a:cubicBezTo>
                    <a:pt x="-22999" y="1838571"/>
                    <a:pt x="-88018" y="1048122"/>
                    <a:pt x="0" y="402645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Em hãy lựa chọn các vật liệu, dụng cụ trong Hình 4 để làm được thước kẻ như yêu cầu và lập bảng theo mẫu gợi ý dưới đây: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0725" name="Picture 29">
              <a:extLst>
                <a:ext uri="{FF2B5EF4-FFF2-40B4-BE49-F238E27FC236}">
                  <a16:creationId xmlns:a16="http://schemas.microsoft.com/office/drawing/2014/main" id="{3AC94EB5-3192-4958-8326-19B6068B36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067" y="132645"/>
              <a:ext cx="883356" cy="883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45B8FBF6-D911-4D7E-8EA3-B5742AAC10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12" y="2143124"/>
            <a:ext cx="10377488" cy="262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7781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>
            <a:extLst>
              <a:ext uri="{FF2B5EF4-FFF2-40B4-BE49-F238E27FC236}">
                <a16:creationId xmlns:a16="http://schemas.microsoft.com/office/drawing/2014/main" id="{4DFB6686-ACF9-4CD2-989A-EE421385FEB9}"/>
              </a:ext>
            </a:extLst>
          </p:cNvPr>
          <p:cNvSpPr txBox="1"/>
          <p:nvPr/>
        </p:nvSpPr>
        <p:spPr bwMode="auto">
          <a:xfrm>
            <a:off x="6191250" y="738401"/>
            <a:ext cx="4625975" cy="943471"/>
          </a:xfrm>
          <a:prstGeom prst="round2DiagRect">
            <a:avLst>
              <a:gd name="adj1" fmla="val 0"/>
              <a:gd name="adj2" fmla="val 22809"/>
            </a:avLst>
          </a:prstGeom>
          <a:solidFill>
            <a:srgbClr val="FFFFCC"/>
          </a:solidFill>
          <a:ln w="38100">
            <a:solidFill>
              <a:srgbClr val="FFFF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err="1">
                <a:solidFill>
                  <a:srgbClr val="000000"/>
                </a:solidFill>
                <a:cs typeface="Calibri" panose="020F0502020204030204" pitchFamily="34" charset="0"/>
              </a:rPr>
              <a:t>Lập</a:t>
            </a:r>
            <a:r>
              <a:rPr lang="en-US" sz="40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cs typeface="Calibri" panose="020F0502020204030204" pitchFamily="34" charset="0"/>
              </a:rPr>
              <a:t>bảng</a:t>
            </a:r>
            <a:r>
              <a:rPr lang="en-US" sz="40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cs typeface="Calibri" panose="020F0502020204030204" pitchFamily="34" charset="0"/>
              </a:rPr>
              <a:t>theo</a:t>
            </a:r>
            <a:r>
              <a:rPr lang="en-US" sz="40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cs typeface="Calibri" panose="020F0502020204030204" pitchFamily="34" charset="0"/>
              </a:rPr>
              <a:t>mẫu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DEAC42-F4A5-43AD-B5BC-A6D8FBC9D8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610" y="330146"/>
            <a:ext cx="5846571" cy="2261812"/>
          </a:xfrm>
          <a:prstGeom prst="rect">
            <a:avLst/>
          </a:prstGeom>
        </p:spPr>
      </p:pic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73C5736-8E90-4CD1-BAC1-8943252A46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648145"/>
              </p:ext>
            </p:extLst>
          </p:nvPr>
        </p:nvGraphicFramePr>
        <p:xfrm>
          <a:off x="1212850" y="2958040"/>
          <a:ext cx="10312400" cy="239500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156200">
                  <a:extLst>
                    <a:ext uri="{9D8B030D-6E8A-4147-A177-3AD203B41FA5}">
                      <a16:colId xmlns:a16="http://schemas.microsoft.com/office/drawing/2014/main" val="266058"/>
                    </a:ext>
                  </a:extLst>
                </a:gridCol>
                <a:gridCol w="5156200">
                  <a:extLst>
                    <a:ext uri="{9D8B030D-6E8A-4147-A177-3AD203B41FA5}">
                      <a16:colId xmlns:a16="http://schemas.microsoft.com/office/drawing/2014/main" val="3272935121"/>
                    </a:ext>
                  </a:extLst>
                </a:gridCol>
              </a:tblGrid>
              <a:tr h="59875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/>
                        <a:t>Vật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liệu</a:t>
                      </a:r>
                      <a:r>
                        <a:rPr lang="en-US" sz="3200" dirty="0"/>
                        <a:t>/</a:t>
                      </a:r>
                      <a:r>
                        <a:rPr lang="en-US" sz="3200" dirty="0" err="1"/>
                        <a:t>Dụng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cụ</a:t>
                      </a:r>
                      <a:endParaRPr 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/>
                        <a:t>Số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lượng</a:t>
                      </a:r>
                      <a:endParaRPr 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514377"/>
                  </a:ext>
                </a:extLst>
              </a:tr>
              <a:tr h="59875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/>
                        <a:t>Giấy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thủ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công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màu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hồng</a:t>
                      </a:r>
                      <a:endParaRPr 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01 </a:t>
                      </a:r>
                      <a:r>
                        <a:rPr lang="en-US" sz="3200" dirty="0" err="1"/>
                        <a:t>tờ</a:t>
                      </a:r>
                      <a:endParaRPr 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071498"/>
                  </a:ext>
                </a:extLst>
              </a:tr>
              <a:tr h="59875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219149"/>
                  </a:ext>
                </a:extLst>
              </a:tr>
              <a:tr h="59875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92596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FA4948A0-C7DB-0146-C561-5303CCF65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61" y="666333"/>
            <a:ext cx="6735263" cy="4200953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109E5EA1-2B3A-D1FC-3485-CF33424EE4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73120" y="2344023"/>
            <a:ext cx="8818880" cy="44094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A5B69DB-E59B-0549-72E1-92EC540436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821" y="1066457"/>
            <a:ext cx="7078069" cy="30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6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299C15EF-9B2C-401D-8A32-86456B555793}"/>
              </a:ext>
            </a:extLst>
          </p:cNvPr>
          <p:cNvGrpSpPr>
            <a:grpSpLocks/>
          </p:cNvGrpSpPr>
          <p:nvPr/>
        </p:nvGrpSpPr>
        <p:grpSpPr bwMode="auto">
          <a:xfrm>
            <a:off x="1905000" y="180974"/>
            <a:ext cx="7935913" cy="790575"/>
            <a:chOff x="237067" y="132645"/>
            <a:chExt cx="11717864" cy="120539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3367F0D-F06E-4B72-9CA9-BCCAAEA6CDAB}"/>
                </a:ext>
              </a:extLst>
            </p:cNvPr>
            <p:cNvSpPr/>
            <p:nvPr/>
          </p:nvSpPr>
          <p:spPr>
            <a:xfrm>
              <a:off x="876771" y="291873"/>
              <a:ext cx="11078160" cy="1046163"/>
            </a:xfrm>
            <a:custGeom>
              <a:avLst/>
              <a:gdLst>
                <a:gd name="connsiteX0" fmla="*/ 0 w 11357772"/>
                <a:gd name="connsiteY0" fmla="*/ 402645 h 2415822"/>
                <a:gd name="connsiteX1" fmla="*/ 402645 w 11357772"/>
                <a:gd name="connsiteY1" fmla="*/ 0 h 2415822"/>
                <a:gd name="connsiteX2" fmla="*/ 10955127 w 11357772"/>
                <a:gd name="connsiteY2" fmla="*/ 0 h 2415822"/>
                <a:gd name="connsiteX3" fmla="*/ 11357772 w 11357772"/>
                <a:gd name="connsiteY3" fmla="*/ 402645 h 2415822"/>
                <a:gd name="connsiteX4" fmla="*/ 11357772 w 11357772"/>
                <a:gd name="connsiteY4" fmla="*/ 2013177 h 2415822"/>
                <a:gd name="connsiteX5" fmla="*/ 10955127 w 11357772"/>
                <a:gd name="connsiteY5" fmla="*/ 2415822 h 2415822"/>
                <a:gd name="connsiteX6" fmla="*/ 402645 w 11357772"/>
                <a:gd name="connsiteY6" fmla="*/ 2415822 h 2415822"/>
                <a:gd name="connsiteX7" fmla="*/ 0 w 11357772"/>
                <a:gd name="connsiteY7" fmla="*/ 2013177 h 2415822"/>
                <a:gd name="connsiteX8" fmla="*/ 0 w 11357772"/>
                <a:gd name="connsiteY8" fmla="*/ 402645 h 2415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57772" h="2415822" fill="none" extrusionOk="0">
                  <a:moveTo>
                    <a:pt x="0" y="402645"/>
                  </a:moveTo>
                  <a:cubicBezTo>
                    <a:pt x="932" y="205505"/>
                    <a:pt x="202821" y="37847"/>
                    <a:pt x="402645" y="0"/>
                  </a:cubicBezTo>
                  <a:cubicBezTo>
                    <a:pt x="2331059" y="72427"/>
                    <a:pt x="9247997" y="61419"/>
                    <a:pt x="10955127" y="0"/>
                  </a:cubicBezTo>
                  <a:cubicBezTo>
                    <a:pt x="11174034" y="-23872"/>
                    <a:pt x="11323723" y="169971"/>
                    <a:pt x="11357772" y="402645"/>
                  </a:cubicBezTo>
                  <a:cubicBezTo>
                    <a:pt x="11383058" y="586196"/>
                    <a:pt x="11304305" y="1330971"/>
                    <a:pt x="11357772" y="2013177"/>
                  </a:cubicBezTo>
                  <a:cubicBezTo>
                    <a:pt x="11365962" y="2193987"/>
                    <a:pt x="11157369" y="2393253"/>
                    <a:pt x="10955127" y="2415822"/>
                  </a:cubicBezTo>
                  <a:cubicBezTo>
                    <a:pt x="8142051" y="2445649"/>
                    <a:pt x="1917556" y="2336516"/>
                    <a:pt x="402645" y="2415822"/>
                  </a:cubicBezTo>
                  <a:cubicBezTo>
                    <a:pt x="202636" y="2413294"/>
                    <a:pt x="-30879" y="2241658"/>
                    <a:pt x="0" y="2013177"/>
                  </a:cubicBezTo>
                  <a:cubicBezTo>
                    <a:pt x="-97461" y="1805208"/>
                    <a:pt x="-13844" y="575531"/>
                    <a:pt x="0" y="402645"/>
                  </a:cubicBezTo>
                  <a:close/>
                </a:path>
                <a:path w="11357772" h="2415822" stroke="0" extrusionOk="0">
                  <a:moveTo>
                    <a:pt x="0" y="402645"/>
                  </a:moveTo>
                  <a:cubicBezTo>
                    <a:pt x="4162" y="181404"/>
                    <a:pt x="191876" y="24181"/>
                    <a:pt x="402645" y="0"/>
                  </a:cubicBezTo>
                  <a:cubicBezTo>
                    <a:pt x="3421658" y="123000"/>
                    <a:pt x="9335647" y="-96860"/>
                    <a:pt x="10955127" y="0"/>
                  </a:cubicBezTo>
                  <a:cubicBezTo>
                    <a:pt x="11157298" y="-15398"/>
                    <a:pt x="11360411" y="174949"/>
                    <a:pt x="11357772" y="402645"/>
                  </a:cubicBezTo>
                  <a:cubicBezTo>
                    <a:pt x="11432564" y="646164"/>
                    <a:pt x="11408055" y="1219674"/>
                    <a:pt x="11357772" y="2013177"/>
                  </a:cubicBezTo>
                  <a:cubicBezTo>
                    <a:pt x="11351622" y="2237780"/>
                    <a:pt x="11134651" y="2408809"/>
                    <a:pt x="10955127" y="2415822"/>
                  </a:cubicBezTo>
                  <a:cubicBezTo>
                    <a:pt x="6242061" y="2255115"/>
                    <a:pt x="3898268" y="2455489"/>
                    <a:pt x="402645" y="2415822"/>
                  </a:cubicBezTo>
                  <a:cubicBezTo>
                    <a:pt x="153274" y="2410370"/>
                    <a:pt x="-28202" y="2222776"/>
                    <a:pt x="0" y="2013177"/>
                  </a:cubicBezTo>
                  <a:cubicBezTo>
                    <a:pt x="-22999" y="1838571"/>
                    <a:pt x="-88018" y="1048122"/>
                    <a:pt x="0" y="402645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sản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bước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dưới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/>
                  <a:ea typeface="Times New Roman" panose="02020603050405020304" pitchFamily="18" charset="0"/>
                  <a:cs typeface="Times New Roman" panose="02020603050405020304" pitchFamily="18" charset="0"/>
                </a:rPr>
                <a:t>đây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0725" name="Picture 29">
              <a:extLst>
                <a:ext uri="{FF2B5EF4-FFF2-40B4-BE49-F238E27FC236}">
                  <a16:creationId xmlns:a16="http://schemas.microsoft.com/office/drawing/2014/main" id="{3AC94EB5-3192-4958-8326-19B6068B36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067" y="132645"/>
              <a:ext cx="883356" cy="883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50F0E33-28DB-4F2F-8306-F9438FE65406}"/>
              </a:ext>
            </a:extLst>
          </p:cNvPr>
          <p:cNvSpPr/>
          <p:nvPr/>
        </p:nvSpPr>
        <p:spPr>
          <a:xfrm>
            <a:off x="292364" y="1272802"/>
            <a:ext cx="6420324" cy="922917"/>
          </a:xfrm>
          <a:custGeom>
            <a:avLst/>
            <a:gdLst>
              <a:gd name="connsiteX0" fmla="*/ 0 w 6420324"/>
              <a:gd name="connsiteY0" fmla="*/ 153823 h 922917"/>
              <a:gd name="connsiteX1" fmla="*/ 153823 w 6420324"/>
              <a:gd name="connsiteY1" fmla="*/ 0 h 922917"/>
              <a:gd name="connsiteX2" fmla="*/ 6266501 w 6420324"/>
              <a:gd name="connsiteY2" fmla="*/ 0 h 922917"/>
              <a:gd name="connsiteX3" fmla="*/ 6420324 w 6420324"/>
              <a:gd name="connsiteY3" fmla="*/ 153823 h 922917"/>
              <a:gd name="connsiteX4" fmla="*/ 6420324 w 6420324"/>
              <a:gd name="connsiteY4" fmla="*/ 769094 h 922917"/>
              <a:gd name="connsiteX5" fmla="*/ 6266501 w 6420324"/>
              <a:gd name="connsiteY5" fmla="*/ 922917 h 922917"/>
              <a:gd name="connsiteX6" fmla="*/ 153823 w 6420324"/>
              <a:gd name="connsiteY6" fmla="*/ 922917 h 922917"/>
              <a:gd name="connsiteX7" fmla="*/ 0 w 6420324"/>
              <a:gd name="connsiteY7" fmla="*/ 769094 h 922917"/>
              <a:gd name="connsiteX8" fmla="*/ 0 w 6420324"/>
              <a:gd name="connsiteY8" fmla="*/ 153823 h 9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20324" h="922917" fill="none" extrusionOk="0">
                <a:moveTo>
                  <a:pt x="0" y="153823"/>
                </a:moveTo>
                <a:cubicBezTo>
                  <a:pt x="-5424" y="66601"/>
                  <a:pt x="72385" y="4002"/>
                  <a:pt x="153823" y="0"/>
                </a:cubicBezTo>
                <a:cubicBezTo>
                  <a:pt x="1150367" y="-61902"/>
                  <a:pt x="4564440" y="-101778"/>
                  <a:pt x="6266501" y="0"/>
                </a:cubicBezTo>
                <a:cubicBezTo>
                  <a:pt x="6348816" y="-827"/>
                  <a:pt x="6421901" y="66768"/>
                  <a:pt x="6420324" y="153823"/>
                </a:cubicBezTo>
                <a:cubicBezTo>
                  <a:pt x="6474053" y="282640"/>
                  <a:pt x="6376566" y="525099"/>
                  <a:pt x="6420324" y="769094"/>
                </a:cubicBezTo>
                <a:cubicBezTo>
                  <a:pt x="6407898" y="847965"/>
                  <a:pt x="6348114" y="907476"/>
                  <a:pt x="6266501" y="922917"/>
                </a:cubicBezTo>
                <a:cubicBezTo>
                  <a:pt x="4189337" y="780525"/>
                  <a:pt x="2598955" y="1034018"/>
                  <a:pt x="153823" y="922917"/>
                </a:cubicBezTo>
                <a:cubicBezTo>
                  <a:pt x="56603" y="929054"/>
                  <a:pt x="-2790" y="866769"/>
                  <a:pt x="0" y="769094"/>
                </a:cubicBezTo>
                <a:cubicBezTo>
                  <a:pt x="-21029" y="707197"/>
                  <a:pt x="10977" y="294319"/>
                  <a:pt x="0" y="153823"/>
                </a:cubicBezTo>
                <a:close/>
              </a:path>
              <a:path w="6420324" h="922917" stroke="0" extrusionOk="0">
                <a:moveTo>
                  <a:pt x="0" y="153823"/>
                </a:moveTo>
                <a:cubicBezTo>
                  <a:pt x="-5764" y="61251"/>
                  <a:pt x="67284" y="-2650"/>
                  <a:pt x="153823" y="0"/>
                </a:cubicBezTo>
                <a:cubicBezTo>
                  <a:pt x="2117533" y="-164947"/>
                  <a:pt x="4827064" y="-52288"/>
                  <a:pt x="6266501" y="0"/>
                </a:cubicBezTo>
                <a:cubicBezTo>
                  <a:pt x="6351106" y="-5463"/>
                  <a:pt x="6418212" y="69207"/>
                  <a:pt x="6420324" y="153823"/>
                </a:cubicBezTo>
                <a:cubicBezTo>
                  <a:pt x="6404063" y="291967"/>
                  <a:pt x="6420698" y="475040"/>
                  <a:pt x="6420324" y="769094"/>
                </a:cubicBezTo>
                <a:cubicBezTo>
                  <a:pt x="6420958" y="854867"/>
                  <a:pt x="6347503" y="915725"/>
                  <a:pt x="6266501" y="922917"/>
                </a:cubicBezTo>
                <a:cubicBezTo>
                  <a:pt x="3689517" y="1081458"/>
                  <a:pt x="2473361" y="781081"/>
                  <a:pt x="153823" y="922917"/>
                </a:cubicBezTo>
                <a:cubicBezTo>
                  <a:pt x="68725" y="925445"/>
                  <a:pt x="6083" y="851933"/>
                  <a:pt x="0" y="769094"/>
                </a:cubicBezTo>
                <a:cubicBezTo>
                  <a:pt x="47309" y="585198"/>
                  <a:pt x="-32819" y="267591"/>
                  <a:pt x="0" y="153823"/>
                </a:cubicBezTo>
                <a:close/>
              </a:path>
            </a:pathLst>
          </a:custGeom>
          <a:solidFill>
            <a:srgbClr val="CCFF99"/>
          </a:solidFill>
          <a:ln w="571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40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Bước</a:t>
            </a:r>
            <a:r>
              <a:rPr lang="en-US" sz="4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1: </a:t>
            </a:r>
            <a:r>
              <a:rPr lang="en-US" sz="40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Tạo</a:t>
            </a:r>
            <a:r>
              <a:rPr lang="en-US" sz="4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4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4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thước</a:t>
            </a:r>
            <a:endParaRPr lang="en-US" sz="4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0C7EEA-4470-405D-B51C-7A3B81A1BBAC}"/>
              </a:ext>
            </a:extLst>
          </p:cNvPr>
          <p:cNvSpPr txBox="1"/>
          <p:nvPr/>
        </p:nvSpPr>
        <p:spPr>
          <a:xfrm>
            <a:off x="389418" y="2328308"/>
            <a:ext cx="112957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>
                <a:solidFill>
                  <a:srgbClr val="7030A0"/>
                </a:solidFill>
              </a:rPr>
              <a:t>Vẽ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và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cắt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một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hình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chữ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nhật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có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chiều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rộng</a:t>
            </a:r>
            <a:r>
              <a:rPr lang="en-US" sz="3200" b="1" dirty="0">
                <a:solidFill>
                  <a:srgbClr val="7030A0"/>
                </a:solidFill>
              </a:rPr>
              <a:t> 4 cm, </a:t>
            </a:r>
            <a:r>
              <a:rPr lang="en-US" sz="3200" b="1" dirty="0" err="1">
                <a:solidFill>
                  <a:srgbClr val="7030A0"/>
                </a:solidFill>
              </a:rPr>
              <a:t>chiều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dài</a:t>
            </a:r>
            <a:r>
              <a:rPr lang="en-US" sz="3200" b="1" dirty="0">
                <a:solidFill>
                  <a:srgbClr val="7030A0"/>
                </a:solidFill>
              </a:rPr>
              <a:t> 17 cm ở </a:t>
            </a:r>
            <a:r>
              <a:rPr lang="en-US" sz="3200" b="1" dirty="0" err="1">
                <a:solidFill>
                  <a:srgbClr val="7030A0"/>
                </a:solidFill>
              </a:rPr>
              <a:t>mặt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sau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tờ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giấy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thủ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công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màu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hồng</a:t>
            </a:r>
            <a:r>
              <a:rPr lang="en-US" sz="3200" b="1" dirty="0">
                <a:solidFill>
                  <a:srgbClr val="7030A0"/>
                </a:solidFill>
              </a:rPr>
              <a:t> (</a:t>
            </a:r>
            <a:r>
              <a:rPr lang="en-US" sz="3200" b="1" dirty="0" err="1">
                <a:solidFill>
                  <a:srgbClr val="7030A0"/>
                </a:solidFill>
              </a:rPr>
              <a:t>hình</a:t>
            </a:r>
            <a:r>
              <a:rPr lang="en-US" sz="3200" b="1" dirty="0">
                <a:solidFill>
                  <a:srgbClr val="7030A0"/>
                </a:solidFill>
              </a:rPr>
              <a:t> 5)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4246EA-7536-4412-80BC-78C120D2C5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510" y="3509408"/>
            <a:ext cx="6310313" cy="300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57925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50F0E33-28DB-4F2F-8306-F9438FE65406}"/>
              </a:ext>
            </a:extLst>
          </p:cNvPr>
          <p:cNvSpPr/>
          <p:nvPr/>
        </p:nvSpPr>
        <p:spPr>
          <a:xfrm>
            <a:off x="199552" y="610925"/>
            <a:ext cx="6420324" cy="922917"/>
          </a:xfrm>
          <a:custGeom>
            <a:avLst/>
            <a:gdLst>
              <a:gd name="connsiteX0" fmla="*/ 0 w 6420324"/>
              <a:gd name="connsiteY0" fmla="*/ 153823 h 922917"/>
              <a:gd name="connsiteX1" fmla="*/ 153823 w 6420324"/>
              <a:gd name="connsiteY1" fmla="*/ 0 h 922917"/>
              <a:gd name="connsiteX2" fmla="*/ 6266501 w 6420324"/>
              <a:gd name="connsiteY2" fmla="*/ 0 h 922917"/>
              <a:gd name="connsiteX3" fmla="*/ 6420324 w 6420324"/>
              <a:gd name="connsiteY3" fmla="*/ 153823 h 922917"/>
              <a:gd name="connsiteX4" fmla="*/ 6420324 w 6420324"/>
              <a:gd name="connsiteY4" fmla="*/ 769094 h 922917"/>
              <a:gd name="connsiteX5" fmla="*/ 6266501 w 6420324"/>
              <a:gd name="connsiteY5" fmla="*/ 922917 h 922917"/>
              <a:gd name="connsiteX6" fmla="*/ 153823 w 6420324"/>
              <a:gd name="connsiteY6" fmla="*/ 922917 h 922917"/>
              <a:gd name="connsiteX7" fmla="*/ 0 w 6420324"/>
              <a:gd name="connsiteY7" fmla="*/ 769094 h 922917"/>
              <a:gd name="connsiteX8" fmla="*/ 0 w 6420324"/>
              <a:gd name="connsiteY8" fmla="*/ 153823 h 9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20324" h="922917" fill="none" extrusionOk="0">
                <a:moveTo>
                  <a:pt x="0" y="153823"/>
                </a:moveTo>
                <a:cubicBezTo>
                  <a:pt x="-5424" y="66601"/>
                  <a:pt x="72385" y="4002"/>
                  <a:pt x="153823" y="0"/>
                </a:cubicBezTo>
                <a:cubicBezTo>
                  <a:pt x="1150367" y="-61902"/>
                  <a:pt x="4564440" y="-101778"/>
                  <a:pt x="6266501" y="0"/>
                </a:cubicBezTo>
                <a:cubicBezTo>
                  <a:pt x="6348816" y="-827"/>
                  <a:pt x="6421901" y="66768"/>
                  <a:pt x="6420324" y="153823"/>
                </a:cubicBezTo>
                <a:cubicBezTo>
                  <a:pt x="6474053" y="282640"/>
                  <a:pt x="6376566" y="525099"/>
                  <a:pt x="6420324" y="769094"/>
                </a:cubicBezTo>
                <a:cubicBezTo>
                  <a:pt x="6407898" y="847965"/>
                  <a:pt x="6348114" y="907476"/>
                  <a:pt x="6266501" y="922917"/>
                </a:cubicBezTo>
                <a:cubicBezTo>
                  <a:pt x="4189337" y="780525"/>
                  <a:pt x="2598955" y="1034018"/>
                  <a:pt x="153823" y="922917"/>
                </a:cubicBezTo>
                <a:cubicBezTo>
                  <a:pt x="56603" y="929054"/>
                  <a:pt x="-2790" y="866769"/>
                  <a:pt x="0" y="769094"/>
                </a:cubicBezTo>
                <a:cubicBezTo>
                  <a:pt x="-21029" y="707197"/>
                  <a:pt x="10977" y="294319"/>
                  <a:pt x="0" y="153823"/>
                </a:cubicBezTo>
                <a:close/>
              </a:path>
              <a:path w="6420324" h="922917" stroke="0" extrusionOk="0">
                <a:moveTo>
                  <a:pt x="0" y="153823"/>
                </a:moveTo>
                <a:cubicBezTo>
                  <a:pt x="-5764" y="61251"/>
                  <a:pt x="67284" y="-2650"/>
                  <a:pt x="153823" y="0"/>
                </a:cubicBezTo>
                <a:cubicBezTo>
                  <a:pt x="2117533" y="-164947"/>
                  <a:pt x="4827064" y="-52288"/>
                  <a:pt x="6266501" y="0"/>
                </a:cubicBezTo>
                <a:cubicBezTo>
                  <a:pt x="6351106" y="-5463"/>
                  <a:pt x="6418212" y="69207"/>
                  <a:pt x="6420324" y="153823"/>
                </a:cubicBezTo>
                <a:cubicBezTo>
                  <a:pt x="6404063" y="291967"/>
                  <a:pt x="6420698" y="475040"/>
                  <a:pt x="6420324" y="769094"/>
                </a:cubicBezTo>
                <a:cubicBezTo>
                  <a:pt x="6420958" y="854867"/>
                  <a:pt x="6347503" y="915725"/>
                  <a:pt x="6266501" y="922917"/>
                </a:cubicBezTo>
                <a:cubicBezTo>
                  <a:pt x="3689517" y="1081458"/>
                  <a:pt x="2473361" y="781081"/>
                  <a:pt x="153823" y="922917"/>
                </a:cubicBezTo>
                <a:cubicBezTo>
                  <a:pt x="68725" y="925445"/>
                  <a:pt x="6083" y="851933"/>
                  <a:pt x="0" y="769094"/>
                </a:cubicBezTo>
                <a:cubicBezTo>
                  <a:pt x="47309" y="585198"/>
                  <a:pt x="-32819" y="267591"/>
                  <a:pt x="0" y="153823"/>
                </a:cubicBezTo>
                <a:close/>
              </a:path>
            </a:pathLst>
          </a:custGeom>
          <a:solidFill>
            <a:srgbClr val="CCFF99"/>
          </a:solidFill>
          <a:ln w="571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Bước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2: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Tạo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khung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thước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0C7EEA-4470-405D-B51C-7A3B81A1BBAC}"/>
              </a:ext>
            </a:extLst>
          </p:cNvPr>
          <p:cNvSpPr txBox="1"/>
          <p:nvPr/>
        </p:nvSpPr>
        <p:spPr>
          <a:xfrm>
            <a:off x="466726" y="1762125"/>
            <a:ext cx="112928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Dán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hình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chữ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nhật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vừa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cắt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lên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trên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tờ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giấy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bìa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và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cắt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tờ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giấy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bìa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đường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viền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của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hình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chữ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nhật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Hình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6)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A3D0A5-F4EF-4448-8540-7CF54A806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762" y="3033712"/>
            <a:ext cx="8405813" cy="287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8456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50F0E33-28DB-4F2F-8306-F9438FE65406}"/>
              </a:ext>
            </a:extLst>
          </p:cNvPr>
          <p:cNvSpPr/>
          <p:nvPr/>
        </p:nvSpPr>
        <p:spPr>
          <a:xfrm>
            <a:off x="199551" y="610925"/>
            <a:ext cx="6782273" cy="922917"/>
          </a:xfrm>
          <a:custGeom>
            <a:avLst/>
            <a:gdLst>
              <a:gd name="connsiteX0" fmla="*/ 0 w 6782273"/>
              <a:gd name="connsiteY0" fmla="*/ 153823 h 922917"/>
              <a:gd name="connsiteX1" fmla="*/ 153823 w 6782273"/>
              <a:gd name="connsiteY1" fmla="*/ 0 h 922917"/>
              <a:gd name="connsiteX2" fmla="*/ 6628450 w 6782273"/>
              <a:gd name="connsiteY2" fmla="*/ 0 h 922917"/>
              <a:gd name="connsiteX3" fmla="*/ 6782273 w 6782273"/>
              <a:gd name="connsiteY3" fmla="*/ 153823 h 922917"/>
              <a:gd name="connsiteX4" fmla="*/ 6782273 w 6782273"/>
              <a:gd name="connsiteY4" fmla="*/ 769094 h 922917"/>
              <a:gd name="connsiteX5" fmla="*/ 6628450 w 6782273"/>
              <a:gd name="connsiteY5" fmla="*/ 922917 h 922917"/>
              <a:gd name="connsiteX6" fmla="*/ 153823 w 6782273"/>
              <a:gd name="connsiteY6" fmla="*/ 922917 h 922917"/>
              <a:gd name="connsiteX7" fmla="*/ 0 w 6782273"/>
              <a:gd name="connsiteY7" fmla="*/ 769094 h 922917"/>
              <a:gd name="connsiteX8" fmla="*/ 0 w 6782273"/>
              <a:gd name="connsiteY8" fmla="*/ 153823 h 9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82273" h="922917" fill="none" extrusionOk="0">
                <a:moveTo>
                  <a:pt x="0" y="153823"/>
                </a:moveTo>
                <a:cubicBezTo>
                  <a:pt x="-5424" y="66601"/>
                  <a:pt x="72385" y="4002"/>
                  <a:pt x="153823" y="0"/>
                </a:cubicBezTo>
                <a:cubicBezTo>
                  <a:pt x="2325220" y="-61902"/>
                  <a:pt x="4786313" y="-101778"/>
                  <a:pt x="6628450" y="0"/>
                </a:cubicBezTo>
                <a:cubicBezTo>
                  <a:pt x="6710765" y="-827"/>
                  <a:pt x="6783850" y="66768"/>
                  <a:pt x="6782273" y="153823"/>
                </a:cubicBezTo>
                <a:cubicBezTo>
                  <a:pt x="6836002" y="282640"/>
                  <a:pt x="6738515" y="525099"/>
                  <a:pt x="6782273" y="769094"/>
                </a:cubicBezTo>
                <a:cubicBezTo>
                  <a:pt x="6769847" y="847965"/>
                  <a:pt x="6710063" y="907476"/>
                  <a:pt x="6628450" y="922917"/>
                </a:cubicBezTo>
                <a:cubicBezTo>
                  <a:pt x="5407594" y="780525"/>
                  <a:pt x="1675332" y="1034018"/>
                  <a:pt x="153823" y="922917"/>
                </a:cubicBezTo>
                <a:cubicBezTo>
                  <a:pt x="56603" y="929054"/>
                  <a:pt x="-2790" y="866769"/>
                  <a:pt x="0" y="769094"/>
                </a:cubicBezTo>
                <a:cubicBezTo>
                  <a:pt x="-21029" y="707197"/>
                  <a:pt x="10977" y="294319"/>
                  <a:pt x="0" y="153823"/>
                </a:cubicBezTo>
                <a:close/>
              </a:path>
              <a:path w="6782273" h="922917" stroke="0" extrusionOk="0">
                <a:moveTo>
                  <a:pt x="0" y="153823"/>
                </a:moveTo>
                <a:cubicBezTo>
                  <a:pt x="-5764" y="61251"/>
                  <a:pt x="67284" y="-2650"/>
                  <a:pt x="153823" y="0"/>
                </a:cubicBezTo>
                <a:cubicBezTo>
                  <a:pt x="2472251" y="-164947"/>
                  <a:pt x="4523458" y="-52288"/>
                  <a:pt x="6628450" y="0"/>
                </a:cubicBezTo>
                <a:cubicBezTo>
                  <a:pt x="6713055" y="-5463"/>
                  <a:pt x="6780161" y="69207"/>
                  <a:pt x="6782273" y="153823"/>
                </a:cubicBezTo>
                <a:cubicBezTo>
                  <a:pt x="6766012" y="291967"/>
                  <a:pt x="6782647" y="475040"/>
                  <a:pt x="6782273" y="769094"/>
                </a:cubicBezTo>
                <a:cubicBezTo>
                  <a:pt x="6782907" y="854867"/>
                  <a:pt x="6709452" y="915725"/>
                  <a:pt x="6628450" y="922917"/>
                </a:cubicBezTo>
                <a:cubicBezTo>
                  <a:pt x="3827894" y="1081458"/>
                  <a:pt x="1403259" y="781081"/>
                  <a:pt x="153823" y="922917"/>
                </a:cubicBezTo>
                <a:cubicBezTo>
                  <a:pt x="68725" y="925445"/>
                  <a:pt x="6083" y="851933"/>
                  <a:pt x="0" y="769094"/>
                </a:cubicBezTo>
                <a:cubicBezTo>
                  <a:pt x="47309" y="585198"/>
                  <a:pt x="-32819" y="267591"/>
                  <a:pt x="0" y="153823"/>
                </a:cubicBezTo>
                <a:close/>
              </a:path>
            </a:pathLst>
          </a:custGeom>
          <a:solidFill>
            <a:srgbClr val="CCFF99"/>
          </a:solidFill>
          <a:ln w="571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Bước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3: Chia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vạch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trên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thước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0C7EEA-4470-405D-B51C-7A3B81A1BBAC}"/>
              </a:ext>
            </a:extLst>
          </p:cNvPr>
          <p:cNvSpPr txBox="1"/>
          <p:nvPr/>
        </p:nvSpPr>
        <p:spPr>
          <a:xfrm>
            <a:off x="466726" y="1762125"/>
            <a:ext cx="111014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Dùng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bước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màu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và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thước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kẻ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vẽ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16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vạch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cách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đều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nhau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 cm.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Đánh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số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từ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0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đến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15 ở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dưới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mỗi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vạch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như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Hình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7.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1E8657-2A29-4B79-B566-7822F468E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275" y="3062287"/>
            <a:ext cx="8039100" cy="242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29233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50F0E33-28DB-4F2F-8306-F9438FE65406}"/>
              </a:ext>
            </a:extLst>
          </p:cNvPr>
          <p:cNvSpPr/>
          <p:nvPr/>
        </p:nvSpPr>
        <p:spPr>
          <a:xfrm>
            <a:off x="199551" y="610925"/>
            <a:ext cx="6782273" cy="922917"/>
          </a:xfrm>
          <a:custGeom>
            <a:avLst/>
            <a:gdLst>
              <a:gd name="connsiteX0" fmla="*/ 0 w 6782273"/>
              <a:gd name="connsiteY0" fmla="*/ 153823 h 922917"/>
              <a:gd name="connsiteX1" fmla="*/ 153823 w 6782273"/>
              <a:gd name="connsiteY1" fmla="*/ 0 h 922917"/>
              <a:gd name="connsiteX2" fmla="*/ 6628450 w 6782273"/>
              <a:gd name="connsiteY2" fmla="*/ 0 h 922917"/>
              <a:gd name="connsiteX3" fmla="*/ 6782273 w 6782273"/>
              <a:gd name="connsiteY3" fmla="*/ 153823 h 922917"/>
              <a:gd name="connsiteX4" fmla="*/ 6782273 w 6782273"/>
              <a:gd name="connsiteY4" fmla="*/ 769094 h 922917"/>
              <a:gd name="connsiteX5" fmla="*/ 6628450 w 6782273"/>
              <a:gd name="connsiteY5" fmla="*/ 922917 h 922917"/>
              <a:gd name="connsiteX6" fmla="*/ 153823 w 6782273"/>
              <a:gd name="connsiteY6" fmla="*/ 922917 h 922917"/>
              <a:gd name="connsiteX7" fmla="*/ 0 w 6782273"/>
              <a:gd name="connsiteY7" fmla="*/ 769094 h 922917"/>
              <a:gd name="connsiteX8" fmla="*/ 0 w 6782273"/>
              <a:gd name="connsiteY8" fmla="*/ 153823 h 9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82273" h="922917" fill="none" extrusionOk="0">
                <a:moveTo>
                  <a:pt x="0" y="153823"/>
                </a:moveTo>
                <a:cubicBezTo>
                  <a:pt x="-5424" y="66601"/>
                  <a:pt x="72385" y="4002"/>
                  <a:pt x="153823" y="0"/>
                </a:cubicBezTo>
                <a:cubicBezTo>
                  <a:pt x="2325220" y="-61902"/>
                  <a:pt x="4786313" y="-101778"/>
                  <a:pt x="6628450" y="0"/>
                </a:cubicBezTo>
                <a:cubicBezTo>
                  <a:pt x="6710765" y="-827"/>
                  <a:pt x="6783850" y="66768"/>
                  <a:pt x="6782273" y="153823"/>
                </a:cubicBezTo>
                <a:cubicBezTo>
                  <a:pt x="6836002" y="282640"/>
                  <a:pt x="6738515" y="525099"/>
                  <a:pt x="6782273" y="769094"/>
                </a:cubicBezTo>
                <a:cubicBezTo>
                  <a:pt x="6769847" y="847965"/>
                  <a:pt x="6710063" y="907476"/>
                  <a:pt x="6628450" y="922917"/>
                </a:cubicBezTo>
                <a:cubicBezTo>
                  <a:pt x="5407594" y="780525"/>
                  <a:pt x="1675332" y="1034018"/>
                  <a:pt x="153823" y="922917"/>
                </a:cubicBezTo>
                <a:cubicBezTo>
                  <a:pt x="56603" y="929054"/>
                  <a:pt x="-2790" y="866769"/>
                  <a:pt x="0" y="769094"/>
                </a:cubicBezTo>
                <a:cubicBezTo>
                  <a:pt x="-21029" y="707197"/>
                  <a:pt x="10977" y="294319"/>
                  <a:pt x="0" y="153823"/>
                </a:cubicBezTo>
                <a:close/>
              </a:path>
              <a:path w="6782273" h="922917" stroke="0" extrusionOk="0">
                <a:moveTo>
                  <a:pt x="0" y="153823"/>
                </a:moveTo>
                <a:cubicBezTo>
                  <a:pt x="-5764" y="61251"/>
                  <a:pt x="67284" y="-2650"/>
                  <a:pt x="153823" y="0"/>
                </a:cubicBezTo>
                <a:cubicBezTo>
                  <a:pt x="2472251" y="-164947"/>
                  <a:pt x="4523458" y="-52288"/>
                  <a:pt x="6628450" y="0"/>
                </a:cubicBezTo>
                <a:cubicBezTo>
                  <a:pt x="6713055" y="-5463"/>
                  <a:pt x="6780161" y="69207"/>
                  <a:pt x="6782273" y="153823"/>
                </a:cubicBezTo>
                <a:cubicBezTo>
                  <a:pt x="6766012" y="291967"/>
                  <a:pt x="6782647" y="475040"/>
                  <a:pt x="6782273" y="769094"/>
                </a:cubicBezTo>
                <a:cubicBezTo>
                  <a:pt x="6782907" y="854867"/>
                  <a:pt x="6709452" y="915725"/>
                  <a:pt x="6628450" y="922917"/>
                </a:cubicBezTo>
                <a:cubicBezTo>
                  <a:pt x="3827894" y="1081458"/>
                  <a:pt x="1403259" y="781081"/>
                  <a:pt x="153823" y="922917"/>
                </a:cubicBezTo>
                <a:cubicBezTo>
                  <a:pt x="68725" y="925445"/>
                  <a:pt x="6083" y="851933"/>
                  <a:pt x="0" y="769094"/>
                </a:cubicBezTo>
                <a:cubicBezTo>
                  <a:pt x="47309" y="585198"/>
                  <a:pt x="-32819" y="267591"/>
                  <a:pt x="0" y="153823"/>
                </a:cubicBezTo>
                <a:close/>
              </a:path>
            </a:pathLst>
          </a:custGeom>
          <a:solidFill>
            <a:srgbClr val="CCFF99"/>
          </a:solidFill>
          <a:ln w="571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Bước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4: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Hoàn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thiện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sản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phẩm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0C7EEA-4470-405D-B51C-7A3B81A1BBAC}"/>
              </a:ext>
            </a:extLst>
          </p:cNvPr>
          <p:cNvSpPr txBox="1"/>
          <p:nvPr/>
        </p:nvSpPr>
        <p:spPr>
          <a:xfrm>
            <a:off x="466726" y="1762125"/>
            <a:ext cx="111759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Dùng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bút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màu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và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thước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kẻ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vẽ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cách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vạch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ngắn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xen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kẽ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ở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chính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giữa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vạch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dài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như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hình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8.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B9C215-5292-4310-91B4-11702ECF4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212" y="3143249"/>
            <a:ext cx="7853363" cy="23089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799EDB-6232-4C30-BBE6-64DF61AC9D19}"/>
              </a:ext>
            </a:extLst>
          </p:cNvPr>
          <p:cNvSpPr txBox="1"/>
          <p:nvPr/>
        </p:nvSpPr>
        <p:spPr bwMode="auto">
          <a:xfrm>
            <a:off x="1276350" y="5719976"/>
            <a:ext cx="10391775" cy="692149"/>
          </a:xfrm>
          <a:prstGeom prst="round2DiagRect">
            <a:avLst>
              <a:gd name="adj1" fmla="val 0"/>
              <a:gd name="adj2" fmla="val 22809"/>
            </a:avLst>
          </a:prstGeom>
          <a:solidFill>
            <a:srgbClr val="FFFFCC"/>
          </a:solidFill>
          <a:ln w="38100">
            <a:solidFill>
              <a:srgbClr val="FFFFCC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Lưu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ý: Sau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khi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hoàn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thành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công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việc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cất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gọn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các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dụng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cụ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và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vật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cs typeface="Calibri" panose="020F0502020204030204" pitchFamily="34" charset="0"/>
              </a:rPr>
              <a:t>liệu</a:t>
            </a:r>
            <a:r>
              <a:rPr lang="en-US" sz="2800" b="1" dirty="0">
                <a:solidFill>
                  <a:srgbClr val="000000"/>
                </a:solidFill>
                <a:cs typeface="Calibri" panose="020F0502020204030204" pitchFamily="34" charset="0"/>
              </a:rPr>
              <a:t>.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96583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9C4CE-26C2-5109-BB76-B0DFD090B0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C87013-6CBB-6F79-E284-A0F252D0DD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ách làm THƯỚC KẺ BẰNG GIẤY BT21 siêu cute - How to make paper ruler - DIY Channel - YouTube">
            <a:hlinkClick r:id="" action="ppaction://media"/>
            <a:extLst>
              <a:ext uri="{FF2B5EF4-FFF2-40B4-BE49-F238E27FC236}">
                <a16:creationId xmlns:a16="http://schemas.microsoft.com/office/drawing/2014/main" id="{CA491D32-65BE-D7B1-3C10-BF9677C46D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2944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9198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5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ADD52715-80D1-48DA-A024-F2E7D9061E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1684338"/>
            <a:ext cx="935037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20E8E01-0579-4E6F-AC94-95069378A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7208" flipH="1">
            <a:off x="671513" y="1601788"/>
            <a:ext cx="919162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13726FF-FC20-4B6E-8FDC-6FA6E4DB2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2665413"/>
            <a:ext cx="935037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874B1C8-D851-49B3-AA76-D70F3594A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7208" flipH="1">
            <a:off x="671513" y="2582863"/>
            <a:ext cx="919162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FDBEDB18-F22B-4D99-88D9-1967161956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3646488"/>
            <a:ext cx="935037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6C9F3587-9A64-4E76-847B-A0FD738CD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7208" flipH="1">
            <a:off x="671513" y="3563938"/>
            <a:ext cx="919162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1321CAE2-62D4-4439-B75F-230555D55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4627563"/>
            <a:ext cx="935037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08ED2ECB-D15E-4573-B6A8-F863905E8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7208" flipH="1">
            <a:off x="671513" y="4545013"/>
            <a:ext cx="919162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962F40-4F22-42AD-8BEA-51B99A61DF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3357" y="170263"/>
            <a:ext cx="6084335" cy="101202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/>
      <p:bldP spid="25" grpId="0" uiExpand="1" build="p"/>
      <p:bldP spid="36" grpId="0" uiExpand="1" build="p"/>
      <p:bldP spid="38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sea life&#10;&#10;Description automatically generated with medium confidence">
            <a:extLst>
              <a:ext uri="{FF2B5EF4-FFF2-40B4-BE49-F238E27FC236}">
                <a16:creationId xmlns:a16="http://schemas.microsoft.com/office/drawing/2014/main" id="{8F5C2775-4102-DB6F-D139-81F97A71D6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" y="5080"/>
            <a:ext cx="12171680" cy="6858000"/>
          </a:xfrm>
          <a:prstGeom prst="rect">
            <a:avLst/>
          </a:prstGeom>
        </p:spPr>
      </p:pic>
      <p:pic>
        <p:nvPicPr>
          <p:cNvPr id="7" name="Picture 6" descr="A group of bubbles in the air&#10;&#10;Description automatically generated">
            <a:extLst>
              <a:ext uri="{FF2B5EF4-FFF2-40B4-BE49-F238E27FC236}">
                <a16:creationId xmlns:a16="http://schemas.microsoft.com/office/drawing/2014/main" id="{F0FF0F88-F58B-EC38-3471-A2C041A3F6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00"/>
            <a:ext cx="4521208" cy="4521208"/>
          </a:xfrm>
          <a:prstGeom prst="rect">
            <a:avLst/>
          </a:prstGeom>
        </p:spPr>
      </p:pic>
      <p:pic>
        <p:nvPicPr>
          <p:cNvPr id="9" name="Picture 8" descr="A group of bubbles in the air&#10;&#10;Description automatically generated">
            <a:extLst>
              <a:ext uri="{FF2B5EF4-FFF2-40B4-BE49-F238E27FC236}">
                <a16:creationId xmlns:a16="http://schemas.microsoft.com/office/drawing/2014/main" id="{0A2EFB6B-9C72-7B9D-996C-04D6614510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400" y="2717800"/>
            <a:ext cx="4064008" cy="4064008"/>
          </a:xfrm>
          <a:prstGeom prst="rect">
            <a:avLst/>
          </a:prstGeom>
        </p:spPr>
      </p:pic>
      <p:sp>
        <p:nvSpPr>
          <p:cNvPr id="27" name="Freeform 3">
            <a:extLst>
              <a:ext uri="{FF2B5EF4-FFF2-40B4-BE49-F238E27FC236}">
                <a16:creationId xmlns:a16="http://schemas.microsoft.com/office/drawing/2014/main" id="{4E8530B2-CA26-2E75-EB6E-C25851F7938D}"/>
              </a:ext>
            </a:extLst>
          </p:cNvPr>
          <p:cNvSpPr/>
          <p:nvPr/>
        </p:nvSpPr>
        <p:spPr>
          <a:xfrm>
            <a:off x="454024" y="3790950"/>
            <a:ext cx="3984625" cy="2898775"/>
          </a:xfrm>
          <a:custGeom>
            <a:avLst/>
            <a:gdLst/>
            <a:ahLst/>
            <a:cxnLst/>
            <a:rect l="l" t="t" r="r" b="b"/>
            <a:pathLst>
              <a:path w="10417215" h="8229600">
                <a:moveTo>
                  <a:pt x="0" y="0"/>
                </a:moveTo>
                <a:lnTo>
                  <a:pt x="10417216" y="0"/>
                </a:lnTo>
                <a:lnTo>
                  <a:pt x="1041721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F17A1F4-0A8E-1971-C6A5-97C2CEC0A1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5876" y="584201"/>
            <a:ext cx="8553451" cy="163411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334A622-64BB-C42E-24B3-CBC29CEB46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-687665"/>
            <a:ext cx="762000" cy="71470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477735-9174-B2DD-D8F7-8345651706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225" y="-501650"/>
            <a:ext cx="762000" cy="714704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F41333F-4EFE-3483-864C-23156891C5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600" y="2260601"/>
            <a:ext cx="762000" cy="71470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B2557D3-A1D4-D4BB-99DD-5632C38236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200" y="2057401"/>
            <a:ext cx="762000" cy="714704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F30C64F-7A62-5464-E496-0D933F0037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800" y="-177800"/>
            <a:ext cx="762000" cy="7147043"/>
          </a:xfrm>
          <a:prstGeom prst="rect">
            <a:avLst/>
          </a:prstGeom>
        </p:spPr>
      </p:pic>
      <p:pic>
        <p:nvPicPr>
          <p:cNvPr id="2" name="nhạc hay">
            <a:hlinkClick r:id="" action="ppaction://media"/>
            <a:extLst>
              <a:ext uri="{FF2B5EF4-FFF2-40B4-BE49-F238E27FC236}">
                <a16:creationId xmlns:a16="http://schemas.microsoft.com/office/drawing/2014/main" id="{DE150368-F920-92AE-7928-565649034D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46125" y="244475"/>
            <a:ext cx="406400" cy="406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F7729A-0911-FCDE-CCC0-F1C924B91D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3554810"/>
            <a:ext cx="3242521" cy="10274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69E8894-4CBF-F085-0339-AA86C8AF4B9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047370" y="4464194"/>
            <a:ext cx="1098354" cy="6850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4CFD70-68EA-12E6-1A44-8440CBB69DF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0070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694185" y="239673"/>
            <a:ext cx="1331645" cy="830592"/>
          </a:xfrm>
          <a:prstGeom prst="rect">
            <a:avLst/>
          </a:prstGeom>
        </p:spPr>
      </p:pic>
      <p:pic>
        <p:nvPicPr>
          <p:cNvPr id="8" name="Picture 7" descr="A picture containing diagram&#10;&#10;Description automatically generated">
            <a:hlinkClick r:id="rId14" action="ppaction://hlinksldjump"/>
            <a:extLst>
              <a:ext uri="{FF2B5EF4-FFF2-40B4-BE49-F238E27FC236}">
                <a16:creationId xmlns:a16="http://schemas.microsoft.com/office/drawing/2014/main" id="{DECDD446-0217-5A54-3454-8DE4E4D3575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8702" b="91549" l="54940" r="95042">
                        <a14:foregroundMark x1="63288" y1="79296" x2="92162" y2="81035"/>
                        <a14:foregroundMark x1="72986" y1="77800" x2="65038" y2="83583"/>
                        <a14:foregroundMark x1="63471" y1="78447" x2="68392" y2="83300"/>
                        <a14:foregroundMark x1="68392" y1="83300" x2="76741" y2="81440"/>
                        <a14:foregroundMark x1="76741" y1="81440" x2="69267" y2="83259"/>
                        <a14:foregroundMark x1="69267" y1="83259" x2="78345" y2="80873"/>
                        <a14:foregroundMark x1="78345" y1="80873" x2="67554" y2="80146"/>
                        <a14:foregroundMark x1="67554" y1="80146" x2="69304" y2="81682"/>
                        <a14:foregroundMark x1="61939" y1="78002" x2="70580" y2="77638"/>
                        <a14:foregroundMark x1="70580" y1="77638" x2="82464" y2="78447"/>
                        <a14:foregroundMark x1="65038" y1="83381" x2="81517" y2="85968"/>
                        <a14:foregroundMark x1="84214" y1="76506" x2="85199" y2="86413"/>
                        <a14:foregroundMark x1="85199" y1="86413" x2="85199" y2="86413"/>
                        <a14:foregroundMark x1="85600" y1="79094" x2="85600" y2="79094"/>
                        <a14:foregroundMark x1="80933" y1="82329" x2="80933" y2="82329"/>
                        <a14:foregroundMark x1="85381" y1="77800" x2="85381" y2="77800"/>
                        <a14:foregroundMark x1="85600" y1="79094" x2="85600" y2="83381"/>
                        <a14:foregroundMark x1="63872" y1="81237" x2="65221" y2="81440"/>
                        <a14:foregroundMark x1="63106" y1="86171" x2="65221" y2="85766"/>
                        <a14:foregroundMark x1="64856" y1="85119" x2="64856" y2="85119"/>
                        <a14:foregroundMark x1="65804" y1="84230" x2="64273" y2="84472"/>
                        <a14:foregroundMark x1="74736" y1="84027" x2="76668" y2="83825"/>
                        <a14:foregroundMark x1="75684" y1="82087" x2="76085" y2="83381"/>
                        <a14:foregroundMark x1="63288" y1="84674" x2="63288" y2="84674"/>
                        <a14:foregroundMark x1="79366" y1="81237" x2="78782" y2="85321"/>
                        <a14:foregroundMark x1="80751" y1="81682" x2="81517" y2="81884"/>
                        <a14:foregroundMark x1="81918" y1="84230" x2="81918" y2="84230"/>
                        <a14:foregroundMark x1="87532" y1="78002" x2="88115" y2="77800"/>
                        <a14:foregroundMark x1="54940" y1="81682" x2="54940" y2="81682"/>
                        <a14:foregroundMark x1="80933" y1="82329" x2="81918" y2="83825"/>
                        <a14:foregroundMark x1="85600" y1="83381" x2="85600" y2="846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741" t="65888" b="5589"/>
          <a:stretch/>
        </p:blipFill>
        <p:spPr>
          <a:xfrm>
            <a:off x="4420708" y="2122402"/>
            <a:ext cx="3427893" cy="178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94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64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44444E-6 L -1.27955 4.44444E-6 " pathEditMode="relative" rAng="0" ptsTypes="AA">
                                      <p:cBhvr>
                                        <p:cTn id="33" dur="18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84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A48F2DF3-F437-4764-B9B2-8AB946441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9088802" y="4113621"/>
            <a:ext cx="2927945" cy="2651121"/>
          </a:xfrm>
          <a:prstGeom prst="rect">
            <a:avLst/>
          </a:prstGeom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D221945F-95BB-4531-9452-593028B99A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8015785" y="5442739"/>
            <a:ext cx="1489962" cy="13220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2B6503A-DDC0-4902-8410-AB25B6937B7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85" b="98562" l="2077" r="69649">
                        <a14:foregroundMark x1="22843" y1="37700" x2="23163" y2="40415"/>
                        <a14:foregroundMark x1="22843" y1="48403" x2="25240" y2="53355"/>
                        <a14:foregroundMark x1="25240" y1="54313" x2="25559" y2="58466"/>
                        <a14:foregroundMark x1="28754" y1="46326" x2="29233" y2="50000"/>
                        <a14:foregroundMark x1="22045" y1="65655" x2="23163" y2="70767"/>
                        <a14:foregroundMark x1="54313" y1="50319" x2="51917" y2="57668"/>
                        <a14:backgroundMark x1="5112" y1="54633" x2="5272" y2="87540"/>
                        <a14:backgroundMark x1="13898" y1="75399" x2="0" y2="99361"/>
                        <a14:backgroundMark x1="2875" y1="96326" x2="2875" y2="96326"/>
                        <a14:backgroundMark x1="47604" y1="80511" x2="49521" y2="94409"/>
                        <a14:backgroundMark x1="54792" y1="73003" x2="59904" y2="99840"/>
                        <a14:backgroundMark x1="56709" y1="62939" x2="59904" y2="86422"/>
                        <a14:backgroundMark x1="62141" y1="59265" x2="40575" y2="72684"/>
                      </a14:backgroundRemoval>
                    </a14:imgEffect>
                  </a14:imgLayer>
                </a14:imgProps>
              </a:ext>
            </a:extLst>
          </a:blip>
          <a:srcRect t="10787" r="38162"/>
          <a:stretch/>
        </p:blipFill>
        <p:spPr>
          <a:xfrm>
            <a:off x="0" y="2196432"/>
            <a:ext cx="3293128" cy="4709545"/>
          </a:xfrm>
          <a:prstGeom prst="rect">
            <a:avLst/>
          </a:prstGeom>
        </p:spPr>
      </p:pic>
      <p:pic>
        <p:nvPicPr>
          <p:cNvPr id="12" name="Picture 6">
            <a:extLst>
              <a:ext uri="{FF2B5EF4-FFF2-40B4-BE49-F238E27FC236}">
                <a16:creationId xmlns:a16="http://schemas.microsoft.com/office/drawing/2014/main" id="{6EC4A2F3-7C9A-492A-B005-6668169A66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21391382">
            <a:off x="3252502" y="297511"/>
            <a:ext cx="7346175" cy="5112836"/>
          </a:xfrm>
          <a:prstGeom prst="rect">
            <a:avLst/>
          </a:prstGeom>
        </p:spPr>
      </p:pic>
      <p:pic>
        <p:nvPicPr>
          <p:cNvPr id="3" name="Picture 2" descr="A blue and orange text&#10;&#10;AI-generated content may be incorrect.">
            <a:extLst>
              <a:ext uri="{FF2B5EF4-FFF2-40B4-BE49-F238E27FC236}">
                <a16:creationId xmlns:a16="http://schemas.microsoft.com/office/drawing/2014/main" id="{8E9FDE5D-9A58-72EF-D1BE-EA8BF5EBCC2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7129">
            <a:off x="3332695" y="1776246"/>
            <a:ext cx="7175280" cy="248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42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sea life&#10;&#10;Description automatically generated with medium confidence">
            <a:extLst>
              <a:ext uri="{FF2B5EF4-FFF2-40B4-BE49-F238E27FC236}">
                <a16:creationId xmlns:a16="http://schemas.microsoft.com/office/drawing/2014/main" id="{8F5C2775-4102-DB6F-D139-81F97A71D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" y="5080"/>
            <a:ext cx="12171680" cy="6858000"/>
          </a:xfrm>
          <a:prstGeom prst="rect">
            <a:avLst/>
          </a:prstGeom>
        </p:spPr>
      </p:pic>
      <p:pic>
        <p:nvPicPr>
          <p:cNvPr id="7" name="Picture 6" descr="A group of bubbles in the air&#10;&#10;Description automatically generated">
            <a:extLst>
              <a:ext uri="{FF2B5EF4-FFF2-40B4-BE49-F238E27FC236}">
                <a16:creationId xmlns:a16="http://schemas.microsoft.com/office/drawing/2014/main" id="{F0FF0F88-F58B-EC38-3471-A2C041A3F6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00"/>
            <a:ext cx="4521208" cy="4521208"/>
          </a:xfrm>
          <a:prstGeom prst="rect">
            <a:avLst/>
          </a:prstGeom>
        </p:spPr>
      </p:pic>
      <p:pic>
        <p:nvPicPr>
          <p:cNvPr id="9" name="Picture 8" descr="A group of bubbles in the air&#10;&#10;Description automatically generated">
            <a:extLst>
              <a:ext uri="{FF2B5EF4-FFF2-40B4-BE49-F238E27FC236}">
                <a16:creationId xmlns:a16="http://schemas.microsoft.com/office/drawing/2014/main" id="{0A2EFB6B-9C72-7B9D-996C-04D66145107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400" y="2717800"/>
            <a:ext cx="4064008" cy="4064008"/>
          </a:xfrm>
          <a:prstGeom prst="rect">
            <a:avLst/>
          </a:prstGeom>
        </p:spPr>
      </p:pic>
      <p:sp>
        <p:nvSpPr>
          <p:cNvPr id="27" name="Freeform 3">
            <a:extLst>
              <a:ext uri="{FF2B5EF4-FFF2-40B4-BE49-F238E27FC236}">
                <a16:creationId xmlns:a16="http://schemas.microsoft.com/office/drawing/2014/main" id="{4E8530B2-CA26-2E75-EB6E-C25851F7938D}"/>
              </a:ext>
            </a:extLst>
          </p:cNvPr>
          <p:cNvSpPr/>
          <p:nvPr/>
        </p:nvSpPr>
        <p:spPr>
          <a:xfrm>
            <a:off x="387350" y="498475"/>
            <a:ext cx="2982410" cy="2438400"/>
          </a:xfrm>
          <a:custGeom>
            <a:avLst/>
            <a:gdLst/>
            <a:ahLst/>
            <a:cxnLst/>
            <a:rect l="l" t="t" r="r" b="b"/>
            <a:pathLst>
              <a:path w="10417215" h="8229600">
                <a:moveTo>
                  <a:pt x="0" y="0"/>
                </a:moveTo>
                <a:lnTo>
                  <a:pt x="10417216" y="0"/>
                </a:lnTo>
                <a:lnTo>
                  <a:pt x="1041721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0334A622-64BB-C42E-24B3-CBC29CEB46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-687665"/>
            <a:ext cx="762000" cy="71470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477735-9174-B2DD-D8F7-83456517063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0" y="-787400"/>
            <a:ext cx="762000" cy="714704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F41333F-4EFE-3483-864C-23156891C5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600" y="2260601"/>
            <a:ext cx="762000" cy="71470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B2557D3-A1D4-D4BB-99DD-5632C382365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200" y="2057401"/>
            <a:ext cx="762000" cy="714704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F30C64F-7A62-5464-E496-0D933F0037F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800" y="-177800"/>
            <a:ext cx="762000" cy="7147043"/>
          </a:xfrm>
          <a:prstGeom prst="rect">
            <a:avLst/>
          </a:prstGeom>
        </p:spPr>
      </p:pic>
      <p:pic>
        <p:nvPicPr>
          <p:cNvPr id="60" name="Picture 59">
            <a:hlinkClick r:id="rId11" action="ppaction://hlinksldjump"/>
            <a:extLst>
              <a:ext uri="{FF2B5EF4-FFF2-40B4-BE49-F238E27FC236}">
                <a16:creationId xmlns:a16="http://schemas.microsoft.com/office/drawing/2014/main" id="{41AE28E8-EDBA-4277-79FB-1518ABBCB1F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1200" y="3683000"/>
            <a:ext cx="2385775" cy="2593057"/>
          </a:xfrm>
          <a:prstGeom prst="rect">
            <a:avLst/>
          </a:prstGeom>
        </p:spPr>
      </p:pic>
      <p:pic>
        <p:nvPicPr>
          <p:cNvPr id="61" name="Picture 60">
            <a:hlinkClick r:id="rId13" action="ppaction://hlinksldjump"/>
            <a:extLst>
              <a:ext uri="{FF2B5EF4-FFF2-40B4-BE49-F238E27FC236}">
                <a16:creationId xmlns:a16="http://schemas.microsoft.com/office/drawing/2014/main" id="{2C29074D-8C3B-60FA-A481-01ECFC1E339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08400" y="2565400"/>
            <a:ext cx="2540220" cy="2564606"/>
          </a:xfrm>
          <a:prstGeom prst="rect">
            <a:avLst/>
          </a:prstGeom>
        </p:spPr>
      </p:pic>
      <p:pic>
        <p:nvPicPr>
          <p:cNvPr id="62" name="Picture 61">
            <a:hlinkClick r:id="rId15" action="ppaction://hlinksldjump"/>
            <a:extLst>
              <a:ext uri="{FF2B5EF4-FFF2-40B4-BE49-F238E27FC236}">
                <a16:creationId xmlns:a16="http://schemas.microsoft.com/office/drawing/2014/main" id="{EF56FB39-10E3-EEEC-CCF3-1EC8C9CF384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604000" y="3073400"/>
            <a:ext cx="2540220" cy="2564606"/>
          </a:xfrm>
          <a:prstGeom prst="rect">
            <a:avLst/>
          </a:prstGeom>
        </p:spPr>
      </p:pic>
      <p:pic>
        <p:nvPicPr>
          <p:cNvPr id="63" name="Picture 62">
            <a:hlinkClick r:id="rId17" action="ppaction://hlinksldjump"/>
            <a:extLst>
              <a:ext uri="{FF2B5EF4-FFF2-40B4-BE49-F238E27FC236}">
                <a16:creationId xmlns:a16="http://schemas.microsoft.com/office/drawing/2014/main" id="{E0267D4B-8E44-5EC5-9F17-A28EBAABCA9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550400" y="3327400"/>
            <a:ext cx="2540220" cy="2564606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EC04F505-8037-0483-A557-2184F2639226}"/>
              </a:ext>
            </a:extLst>
          </p:cNvPr>
          <p:cNvGrpSpPr/>
          <p:nvPr/>
        </p:nvGrpSpPr>
        <p:grpSpPr>
          <a:xfrm>
            <a:off x="552450" y="3533775"/>
            <a:ext cx="2794000" cy="2336800"/>
            <a:chOff x="705163" y="3771900"/>
            <a:chExt cx="6176989" cy="5486400"/>
          </a:xfrm>
        </p:grpSpPr>
        <p:sp>
          <p:nvSpPr>
            <p:cNvPr id="68" name="Freeform 2">
              <a:extLst>
                <a:ext uri="{FF2B5EF4-FFF2-40B4-BE49-F238E27FC236}">
                  <a16:creationId xmlns:a16="http://schemas.microsoft.com/office/drawing/2014/main" id="{4ED564FB-73DE-B5A0-53BC-69B513DB1F1D}"/>
                </a:ext>
              </a:extLst>
            </p:cNvPr>
            <p:cNvSpPr/>
            <p:nvPr/>
          </p:nvSpPr>
          <p:spPr>
            <a:xfrm>
              <a:off x="705163" y="3830271"/>
              <a:ext cx="6176989" cy="5428029"/>
            </a:xfrm>
            <a:custGeom>
              <a:avLst/>
              <a:gdLst/>
              <a:ahLst/>
              <a:cxnLst/>
              <a:rect l="l" t="t" r="r" b="b"/>
              <a:pathLst>
                <a:path w="6176989" h="5428029">
                  <a:moveTo>
                    <a:pt x="0" y="0"/>
                  </a:moveTo>
                  <a:lnTo>
                    <a:pt x="6176988" y="0"/>
                  </a:lnTo>
                  <a:lnTo>
                    <a:pt x="6176988" y="5428029"/>
                  </a:lnTo>
                  <a:lnTo>
                    <a:pt x="0" y="5428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Freeform 6">
              <a:extLst>
                <a:ext uri="{FF2B5EF4-FFF2-40B4-BE49-F238E27FC236}">
                  <a16:creationId xmlns:a16="http://schemas.microsoft.com/office/drawing/2014/main" id="{5B4E44DB-C04D-CEAC-A8F6-03D2D4B3EB50}"/>
                </a:ext>
              </a:extLst>
            </p:cNvPr>
            <p:cNvSpPr/>
            <p:nvPr/>
          </p:nvSpPr>
          <p:spPr>
            <a:xfrm>
              <a:off x="1752600" y="3771900"/>
              <a:ext cx="4135349" cy="3458186"/>
            </a:xfrm>
            <a:custGeom>
              <a:avLst/>
              <a:gdLst/>
              <a:ahLst/>
              <a:cxnLst/>
              <a:rect l="l" t="t" r="r" b="b"/>
              <a:pathLst>
                <a:path w="4135349" h="3458186">
                  <a:moveTo>
                    <a:pt x="0" y="0"/>
                  </a:moveTo>
                  <a:lnTo>
                    <a:pt x="4135349" y="0"/>
                  </a:lnTo>
                  <a:lnTo>
                    <a:pt x="4135349" y="3458185"/>
                  </a:lnTo>
                  <a:lnTo>
                    <a:pt x="0" y="34581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D7666B2-49B4-E6E4-859A-AF5DDF6B53C3}"/>
              </a:ext>
            </a:extLst>
          </p:cNvPr>
          <p:cNvGrpSpPr/>
          <p:nvPr/>
        </p:nvGrpSpPr>
        <p:grpSpPr>
          <a:xfrm>
            <a:off x="3683000" y="2835275"/>
            <a:ext cx="2692400" cy="2336800"/>
            <a:chOff x="6096000" y="5411014"/>
            <a:chExt cx="4267200" cy="3618686"/>
          </a:xfrm>
        </p:grpSpPr>
        <p:sp>
          <p:nvSpPr>
            <p:cNvPr id="71" name="Freeform 2">
              <a:extLst>
                <a:ext uri="{FF2B5EF4-FFF2-40B4-BE49-F238E27FC236}">
                  <a16:creationId xmlns:a16="http://schemas.microsoft.com/office/drawing/2014/main" id="{903967A4-2F9D-2CC6-C89A-B00806E25AB5}"/>
                </a:ext>
              </a:extLst>
            </p:cNvPr>
            <p:cNvSpPr/>
            <p:nvPr/>
          </p:nvSpPr>
          <p:spPr>
            <a:xfrm>
              <a:off x="6096000" y="5411014"/>
              <a:ext cx="4267200" cy="3618686"/>
            </a:xfrm>
            <a:custGeom>
              <a:avLst/>
              <a:gdLst/>
              <a:ahLst/>
              <a:cxnLst/>
              <a:rect l="l" t="t" r="r" b="b"/>
              <a:pathLst>
                <a:path w="6176989" h="5428029">
                  <a:moveTo>
                    <a:pt x="0" y="0"/>
                  </a:moveTo>
                  <a:lnTo>
                    <a:pt x="6176988" y="0"/>
                  </a:lnTo>
                  <a:lnTo>
                    <a:pt x="6176988" y="5428029"/>
                  </a:lnTo>
                  <a:lnTo>
                    <a:pt x="0" y="5428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id="{C8909DA5-46B1-6FB0-C98D-96864B0BEEB1}"/>
                </a:ext>
              </a:extLst>
            </p:cNvPr>
            <p:cNvSpPr/>
            <p:nvPr/>
          </p:nvSpPr>
          <p:spPr>
            <a:xfrm>
              <a:off x="6781800" y="5524500"/>
              <a:ext cx="2819400" cy="2209800"/>
            </a:xfrm>
            <a:custGeom>
              <a:avLst/>
              <a:gdLst/>
              <a:ahLst/>
              <a:cxnLst/>
              <a:rect l="l" t="t" r="r" b="b"/>
              <a:pathLst>
                <a:path w="5459104" h="4114800">
                  <a:moveTo>
                    <a:pt x="0" y="0"/>
                  </a:moveTo>
                  <a:lnTo>
                    <a:pt x="5459104" y="0"/>
                  </a:lnTo>
                  <a:lnTo>
                    <a:pt x="5459104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BCCB890-E499-3D8F-2BE1-6254B14C409D}"/>
              </a:ext>
            </a:extLst>
          </p:cNvPr>
          <p:cNvGrpSpPr/>
          <p:nvPr/>
        </p:nvGrpSpPr>
        <p:grpSpPr>
          <a:xfrm>
            <a:off x="9337675" y="2886075"/>
            <a:ext cx="2695575" cy="2692400"/>
            <a:chOff x="11582400" y="4914900"/>
            <a:chExt cx="4267200" cy="4304486"/>
          </a:xfrm>
        </p:grpSpPr>
        <p:sp>
          <p:nvSpPr>
            <p:cNvPr id="74" name="Freeform 2">
              <a:extLst>
                <a:ext uri="{FF2B5EF4-FFF2-40B4-BE49-F238E27FC236}">
                  <a16:creationId xmlns:a16="http://schemas.microsoft.com/office/drawing/2014/main" id="{672485A5-B57A-E0C6-8C6D-C6DC097078CE}"/>
                </a:ext>
              </a:extLst>
            </p:cNvPr>
            <p:cNvSpPr/>
            <p:nvPr/>
          </p:nvSpPr>
          <p:spPr>
            <a:xfrm>
              <a:off x="11582400" y="5600700"/>
              <a:ext cx="4267200" cy="3618686"/>
            </a:xfrm>
            <a:custGeom>
              <a:avLst/>
              <a:gdLst/>
              <a:ahLst/>
              <a:cxnLst/>
              <a:rect l="l" t="t" r="r" b="b"/>
              <a:pathLst>
                <a:path w="6176989" h="5428029">
                  <a:moveTo>
                    <a:pt x="0" y="0"/>
                  </a:moveTo>
                  <a:lnTo>
                    <a:pt x="6176988" y="0"/>
                  </a:lnTo>
                  <a:lnTo>
                    <a:pt x="6176988" y="5428029"/>
                  </a:lnTo>
                  <a:lnTo>
                    <a:pt x="0" y="5428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 4">
              <a:extLst>
                <a:ext uri="{FF2B5EF4-FFF2-40B4-BE49-F238E27FC236}">
                  <a16:creationId xmlns:a16="http://schemas.microsoft.com/office/drawing/2014/main" id="{EEA3EEB5-9001-7CCA-5150-0573414099C0}"/>
                </a:ext>
              </a:extLst>
            </p:cNvPr>
            <p:cNvSpPr/>
            <p:nvPr/>
          </p:nvSpPr>
          <p:spPr>
            <a:xfrm>
              <a:off x="11963400" y="4914900"/>
              <a:ext cx="3505200" cy="2819400"/>
            </a:xfrm>
            <a:custGeom>
              <a:avLst/>
              <a:gdLst/>
              <a:ahLst/>
              <a:cxnLst/>
              <a:rect l="l" t="t" r="r" b="b"/>
              <a:pathLst>
                <a:path w="4642934" h="4114800">
                  <a:moveTo>
                    <a:pt x="0" y="0"/>
                  </a:moveTo>
                  <a:lnTo>
                    <a:pt x="4642933" y="0"/>
                  </a:lnTo>
                  <a:lnTo>
                    <a:pt x="4642933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6" name="Freeform 2">
            <a:extLst>
              <a:ext uri="{FF2B5EF4-FFF2-40B4-BE49-F238E27FC236}">
                <a16:creationId xmlns:a16="http://schemas.microsoft.com/office/drawing/2014/main" id="{0DB1A191-9829-E01A-5697-0E5D01F9D5FF}"/>
              </a:ext>
            </a:extLst>
          </p:cNvPr>
          <p:cNvSpPr/>
          <p:nvPr/>
        </p:nvSpPr>
        <p:spPr>
          <a:xfrm>
            <a:off x="6607175" y="3032125"/>
            <a:ext cx="2641600" cy="2286000"/>
          </a:xfrm>
          <a:custGeom>
            <a:avLst/>
            <a:gdLst/>
            <a:ahLst/>
            <a:cxnLst/>
            <a:rect l="l" t="t" r="r" b="b"/>
            <a:pathLst>
              <a:path w="6176989" h="5428029">
                <a:moveTo>
                  <a:pt x="0" y="0"/>
                </a:moveTo>
                <a:lnTo>
                  <a:pt x="6176988" y="0"/>
                </a:lnTo>
                <a:lnTo>
                  <a:pt x="6176988" y="5428029"/>
                </a:lnTo>
                <a:lnTo>
                  <a:pt x="0" y="542802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tieng-yeah-cua-tre-con-www.tiengdong.com">
            <a:hlinkClick r:id="" action="ppaction://media"/>
            <a:extLst>
              <a:ext uri="{FF2B5EF4-FFF2-40B4-BE49-F238E27FC236}">
                <a16:creationId xmlns:a16="http://schemas.microsoft.com/office/drawing/2014/main" id="{A85E9D55-078F-1D14-896D-3C534FC38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860425" y="1073150"/>
            <a:ext cx="406400" cy="406400"/>
          </a:xfrm>
          <a:prstGeom prst="rect">
            <a:avLst/>
          </a:prstGeom>
        </p:spPr>
      </p:pic>
      <p:pic>
        <p:nvPicPr>
          <p:cNvPr id="6" name="tieng-yeah-cua-tre-con-www.tiengdong.com">
            <a:hlinkClick r:id="" action="ppaction://media"/>
            <a:extLst>
              <a:ext uri="{FF2B5EF4-FFF2-40B4-BE49-F238E27FC236}">
                <a16:creationId xmlns:a16="http://schemas.microsoft.com/office/drawing/2014/main" id="{7BFD53CE-E2A7-47B4-7F93-5B92FD6EE9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860425" y="1673225"/>
            <a:ext cx="406400" cy="406400"/>
          </a:xfrm>
          <a:prstGeom prst="rect">
            <a:avLst/>
          </a:prstGeom>
        </p:spPr>
      </p:pic>
      <p:pic>
        <p:nvPicPr>
          <p:cNvPr id="8" name="tieng-yeah-cua-tre-con-www.tiengdong.com">
            <a:hlinkClick r:id="" action="ppaction://media"/>
            <a:extLst>
              <a:ext uri="{FF2B5EF4-FFF2-40B4-BE49-F238E27FC236}">
                <a16:creationId xmlns:a16="http://schemas.microsoft.com/office/drawing/2014/main" id="{EF33D10D-88FD-EC92-1989-8DBC46F95B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850900" y="2282825"/>
            <a:ext cx="406400" cy="406400"/>
          </a:xfrm>
          <a:prstGeom prst="rect">
            <a:avLst/>
          </a:prstGeom>
        </p:spPr>
      </p:pic>
      <p:pic>
        <p:nvPicPr>
          <p:cNvPr id="10" name="tieng-yeah-cua-tre-con-www.tiengdong.com">
            <a:hlinkClick r:id="" action="ppaction://media"/>
            <a:extLst>
              <a:ext uri="{FF2B5EF4-FFF2-40B4-BE49-F238E27FC236}">
                <a16:creationId xmlns:a16="http://schemas.microsoft.com/office/drawing/2014/main" id="{8BC8AD9D-6655-CF27-8830-025C2DA60A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908050" y="3025775"/>
            <a:ext cx="406400" cy="406400"/>
          </a:xfrm>
          <a:prstGeom prst="rect">
            <a:avLst/>
          </a:prstGeom>
        </p:spPr>
      </p:pic>
      <p:pic>
        <p:nvPicPr>
          <p:cNvPr id="11" name="Am-thanh-oh-nooo-www_tiengdong_com">
            <a:hlinkClick r:id="" action="ppaction://media"/>
            <a:extLst>
              <a:ext uri="{FF2B5EF4-FFF2-40B4-BE49-F238E27FC236}">
                <a16:creationId xmlns:a16="http://schemas.microsoft.com/office/drawing/2014/main" id="{4405053B-9BC9-2D66-0091-2E699F287E6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132.5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850900" y="3521075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4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44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176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441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sea life&#10;&#10;Description automatically generated with medium confidence">
            <a:extLst>
              <a:ext uri="{FF2B5EF4-FFF2-40B4-BE49-F238E27FC236}">
                <a16:creationId xmlns:a16="http://schemas.microsoft.com/office/drawing/2014/main" id="{8F5C2775-4102-DB6F-D139-81F97A71D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" y="5080"/>
            <a:ext cx="1217168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3A317A-0716-215C-B2CE-B73E80490A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424" b="94785" l="42156" r="970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48718"/>
          <a:stretch/>
        </p:blipFill>
        <p:spPr>
          <a:xfrm>
            <a:off x="1320800" y="431800"/>
            <a:ext cx="10566400" cy="281221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8AB582D-81E3-A7EF-ADE9-F6C27C0B74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-687665"/>
            <a:ext cx="762000" cy="714704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DC4885B-83BA-BA8E-F017-1013AFDAC4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1447801"/>
            <a:ext cx="762000" cy="714704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C817D5C-3802-E6EB-AC82-47585F839A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00" y="1600201"/>
            <a:ext cx="762000" cy="714704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AB5AF8E-E7B0-86B6-A2CD-E08AF79C34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787401"/>
            <a:ext cx="762000" cy="7147043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A730C7C-EBFC-7436-570B-7B9719D05FC4}"/>
              </a:ext>
            </a:extLst>
          </p:cNvPr>
          <p:cNvGrpSpPr/>
          <p:nvPr/>
        </p:nvGrpSpPr>
        <p:grpSpPr>
          <a:xfrm>
            <a:off x="3962400" y="3022601"/>
            <a:ext cx="7975600" cy="3835400"/>
            <a:chOff x="3657600" y="2472952"/>
            <a:chExt cx="5468930" cy="4789573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F7DFD4C-A504-F637-4949-A2912FD604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2693" b="97089" l="3820" r="3492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855" r="61153"/>
            <a:stretch/>
          </p:blipFill>
          <p:spPr>
            <a:xfrm rot="16200000">
              <a:off x="3997278" y="2133274"/>
              <a:ext cx="4789573" cy="5468930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929DFA4-2764-DF61-8F8F-21AEC693208B}"/>
                </a:ext>
              </a:extLst>
            </p:cNvPr>
            <p:cNvSpPr txBox="1"/>
            <p:nvPr/>
          </p:nvSpPr>
          <p:spPr>
            <a:xfrm>
              <a:off x="4563283" y="4185779"/>
              <a:ext cx="3622730" cy="1140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34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Vở</a:t>
              </a:r>
              <a:r>
                <a:rPr kumimoji="0" lang="en-US" sz="5334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5334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ghi</a:t>
              </a:r>
              <a:endParaRPr kumimoji="0" lang="en-US" sz="5334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6" name="Freeform 3">
            <a:hlinkClick r:id="rId8" action="ppaction://hlinksldjump"/>
            <a:extLst>
              <a:ext uri="{FF2B5EF4-FFF2-40B4-BE49-F238E27FC236}">
                <a16:creationId xmlns:a16="http://schemas.microsoft.com/office/drawing/2014/main" id="{1734B16E-E072-1249-EBB6-CB5160D962DE}"/>
              </a:ext>
            </a:extLst>
          </p:cNvPr>
          <p:cNvSpPr/>
          <p:nvPr/>
        </p:nvSpPr>
        <p:spPr>
          <a:xfrm>
            <a:off x="355600" y="4749800"/>
            <a:ext cx="1930400" cy="1828801"/>
          </a:xfrm>
          <a:custGeom>
            <a:avLst/>
            <a:gdLst/>
            <a:ahLst/>
            <a:cxnLst/>
            <a:rect l="l" t="t" r="r" b="b"/>
            <a:pathLst>
              <a:path w="4418577" h="4114800">
                <a:moveTo>
                  <a:pt x="0" y="0"/>
                </a:moveTo>
                <a:lnTo>
                  <a:pt x="4418578" y="0"/>
                </a:lnTo>
                <a:lnTo>
                  <a:pt x="441857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D86B79E-406D-9051-410E-D283ED41EF1C}"/>
              </a:ext>
            </a:extLst>
          </p:cNvPr>
          <p:cNvSpPr txBox="1"/>
          <p:nvPr/>
        </p:nvSpPr>
        <p:spPr>
          <a:xfrm>
            <a:off x="2997200" y="1143000"/>
            <a:ext cx="726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Nêu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tên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đồ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dùng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để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ghi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chép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các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bài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học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144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sea life&#10;&#10;Description automatically generated with medium confidence">
            <a:extLst>
              <a:ext uri="{FF2B5EF4-FFF2-40B4-BE49-F238E27FC236}">
                <a16:creationId xmlns:a16="http://schemas.microsoft.com/office/drawing/2014/main" id="{8F5C2775-4102-DB6F-D139-81F97A71D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" y="5080"/>
            <a:ext cx="12171680" cy="6858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8AB582D-81E3-A7EF-ADE9-F6C27C0B74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-687665"/>
            <a:ext cx="762000" cy="714704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DC4885B-83BA-BA8E-F017-1013AFDAC4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1447801"/>
            <a:ext cx="762000" cy="714704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C817D5C-3802-E6EB-AC82-47585F839A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00" y="1600201"/>
            <a:ext cx="762000" cy="714704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AB5AF8E-E7B0-86B6-A2CD-E08AF79C34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787401"/>
            <a:ext cx="762000" cy="71470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104A69-71FE-3467-AD66-BB677689EC4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424" b="94785" l="42156" r="970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48718"/>
          <a:stretch/>
        </p:blipFill>
        <p:spPr>
          <a:xfrm>
            <a:off x="1320800" y="431800"/>
            <a:ext cx="10566400" cy="281221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751F4C1-1C75-7E9F-1150-BF50BF276D27}"/>
              </a:ext>
            </a:extLst>
          </p:cNvPr>
          <p:cNvGrpSpPr/>
          <p:nvPr/>
        </p:nvGrpSpPr>
        <p:grpSpPr>
          <a:xfrm>
            <a:off x="3962400" y="3022601"/>
            <a:ext cx="7975600" cy="3835400"/>
            <a:chOff x="3657600" y="2472952"/>
            <a:chExt cx="5468930" cy="478957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B88EAFB-66F1-96E1-DF1C-815CA188D9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2693" b="97089" l="3820" r="3492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855" r="61153"/>
            <a:stretch/>
          </p:blipFill>
          <p:spPr>
            <a:xfrm rot="16200000">
              <a:off x="3997278" y="2133274"/>
              <a:ext cx="4789573" cy="546893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CB60F55-194C-077E-A1C0-18B787BAC942}"/>
                </a:ext>
              </a:extLst>
            </p:cNvPr>
            <p:cNvSpPr txBox="1"/>
            <p:nvPr/>
          </p:nvSpPr>
          <p:spPr>
            <a:xfrm>
              <a:off x="4563283" y="4185779"/>
              <a:ext cx="3622730" cy="1140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34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Thước</a:t>
              </a:r>
              <a:r>
                <a:rPr kumimoji="0" lang="en-US" sz="5334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5334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kẻ</a:t>
              </a:r>
              <a:endParaRPr kumimoji="0" lang="en-US" sz="5334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705E711-3C9D-827C-C999-C78F5D350F06}"/>
              </a:ext>
            </a:extLst>
          </p:cNvPr>
          <p:cNvSpPr txBox="1"/>
          <p:nvPr/>
        </p:nvSpPr>
        <p:spPr>
          <a:xfrm>
            <a:off x="2626243" y="1143000"/>
            <a:ext cx="82933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Nêu tên đồ dùng được chia thành các vạch kẻ, dùng để kẻ vẽ hình</a:t>
            </a:r>
          </a:p>
        </p:txBody>
      </p:sp>
      <p:sp>
        <p:nvSpPr>
          <p:cNvPr id="3" name="Freeform 3">
            <a:hlinkClick r:id="rId8" action="ppaction://hlinksldjump"/>
            <a:extLst>
              <a:ext uri="{FF2B5EF4-FFF2-40B4-BE49-F238E27FC236}">
                <a16:creationId xmlns:a16="http://schemas.microsoft.com/office/drawing/2014/main" id="{470B5C46-D221-462D-D6FB-3A3F09604A6B}"/>
              </a:ext>
            </a:extLst>
          </p:cNvPr>
          <p:cNvSpPr/>
          <p:nvPr/>
        </p:nvSpPr>
        <p:spPr>
          <a:xfrm>
            <a:off x="355600" y="4749800"/>
            <a:ext cx="1930400" cy="1828801"/>
          </a:xfrm>
          <a:custGeom>
            <a:avLst/>
            <a:gdLst/>
            <a:ahLst/>
            <a:cxnLst/>
            <a:rect l="l" t="t" r="r" b="b"/>
            <a:pathLst>
              <a:path w="4418577" h="4114800">
                <a:moveTo>
                  <a:pt x="0" y="0"/>
                </a:moveTo>
                <a:lnTo>
                  <a:pt x="4418578" y="0"/>
                </a:lnTo>
                <a:lnTo>
                  <a:pt x="441857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617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sea life&#10;&#10;Description automatically generated with medium confidence">
            <a:extLst>
              <a:ext uri="{FF2B5EF4-FFF2-40B4-BE49-F238E27FC236}">
                <a16:creationId xmlns:a16="http://schemas.microsoft.com/office/drawing/2014/main" id="{8F5C2775-4102-DB6F-D139-81F97A71D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" y="5080"/>
            <a:ext cx="12171680" cy="6858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8AB582D-81E3-A7EF-ADE9-F6C27C0B74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-687665"/>
            <a:ext cx="762000" cy="714704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DC4885B-83BA-BA8E-F017-1013AFDAC4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1447801"/>
            <a:ext cx="762000" cy="714704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C817D5C-3802-E6EB-AC82-47585F839A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00" y="1600201"/>
            <a:ext cx="762000" cy="714704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AB5AF8E-E7B0-86B6-A2CD-E08AF79C34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787401"/>
            <a:ext cx="762000" cy="71470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AD3AF16-2114-9324-9B39-AD1502A415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424" b="94785" l="42156" r="970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48718"/>
          <a:stretch/>
        </p:blipFill>
        <p:spPr>
          <a:xfrm>
            <a:off x="1320800" y="431800"/>
            <a:ext cx="10566400" cy="281221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7C70DD0-6BF5-2CB2-3C16-A6EC82C801C9}"/>
              </a:ext>
            </a:extLst>
          </p:cNvPr>
          <p:cNvGrpSpPr/>
          <p:nvPr/>
        </p:nvGrpSpPr>
        <p:grpSpPr>
          <a:xfrm>
            <a:off x="3962400" y="3022601"/>
            <a:ext cx="7975600" cy="3835400"/>
            <a:chOff x="3657600" y="2472952"/>
            <a:chExt cx="5468930" cy="478957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E58248A-B6AB-A614-5916-0914D8F1CE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2693" b="97089" l="3820" r="3492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855" r="61153"/>
            <a:stretch/>
          </p:blipFill>
          <p:spPr>
            <a:xfrm rot="16200000">
              <a:off x="3997278" y="2133274"/>
              <a:ext cx="4789573" cy="546893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9B950B6-56F3-8B18-68D9-7AC2ECFC153B}"/>
                </a:ext>
              </a:extLst>
            </p:cNvPr>
            <p:cNvSpPr txBox="1"/>
            <p:nvPr/>
          </p:nvSpPr>
          <p:spPr>
            <a:xfrm>
              <a:off x="4563283" y="4185779"/>
              <a:ext cx="3622730" cy="1140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34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Cặp</a:t>
              </a:r>
              <a:r>
                <a:rPr kumimoji="0" lang="en-US" sz="5334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5334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sách</a:t>
              </a:r>
              <a:endParaRPr kumimoji="0" lang="en-US" sz="5334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7DD2224-70EC-DA2F-BC52-8E170DECAA03}"/>
              </a:ext>
            </a:extLst>
          </p:cNvPr>
          <p:cNvSpPr txBox="1"/>
          <p:nvPr/>
        </p:nvSpPr>
        <p:spPr>
          <a:xfrm>
            <a:off x="3029097" y="728330"/>
            <a:ext cx="7264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Nêu tên đồ dùng được dùng để đựng sách vở, theo em đến trường hàng ngày</a:t>
            </a:r>
          </a:p>
        </p:txBody>
      </p:sp>
      <p:sp>
        <p:nvSpPr>
          <p:cNvPr id="3" name="Freeform 3">
            <a:hlinkClick r:id="rId8" action="ppaction://hlinksldjump"/>
            <a:extLst>
              <a:ext uri="{FF2B5EF4-FFF2-40B4-BE49-F238E27FC236}">
                <a16:creationId xmlns:a16="http://schemas.microsoft.com/office/drawing/2014/main" id="{9E49EAC9-B936-43EC-9BF9-064A2F138322}"/>
              </a:ext>
            </a:extLst>
          </p:cNvPr>
          <p:cNvSpPr/>
          <p:nvPr/>
        </p:nvSpPr>
        <p:spPr>
          <a:xfrm>
            <a:off x="355600" y="4749800"/>
            <a:ext cx="1930400" cy="1828801"/>
          </a:xfrm>
          <a:custGeom>
            <a:avLst/>
            <a:gdLst/>
            <a:ahLst/>
            <a:cxnLst/>
            <a:rect l="l" t="t" r="r" b="b"/>
            <a:pathLst>
              <a:path w="4418577" h="4114800">
                <a:moveTo>
                  <a:pt x="0" y="0"/>
                </a:moveTo>
                <a:lnTo>
                  <a:pt x="4418578" y="0"/>
                </a:lnTo>
                <a:lnTo>
                  <a:pt x="441857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50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sea life&#10;&#10;Description automatically generated with medium confidence">
            <a:extLst>
              <a:ext uri="{FF2B5EF4-FFF2-40B4-BE49-F238E27FC236}">
                <a16:creationId xmlns:a16="http://schemas.microsoft.com/office/drawing/2014/main" id="{8F5C2775-4102-DB6F-D139-81F97A71D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" y="5080"/>
            <a:ext cx="12171680" cy="6858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8AB582D-81E3-A7EF-ADE9-F6C27C0B74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-687665"/>
            <a:ext cx="762000" cy="714704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DC4885B-83BA-BA8E-F017-1013AFDAC4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1447801"/>
            <a:ext cx="762000" cy="714704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C817D5C-3802-E6EB-AC82-47585F839A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00" y="1600201"/>
            <a:ext cx="762000" cy="714704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AB5AF8E-E7B0-86B6-A2CD-E08AF79C34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787401"/>
            <a:ext cx="762000" cy="71470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1D6708-067A-DA10-9023-5A2C8D697C5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424" b="94785" l="42156" r="970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48718"/>
          <a:stretch/>
        </p:blipFill>
        <p:spPr>
          <a:xfrm>
            <a:off x="1320800" y="431800"/>
            <a:ext cx="10566400" cy="281221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895AD60-4D19-1965-B712-D216C89C47F9}"/>
              </a:ext>
            </a:extLst>
          </p:cNvPr>
          <p:cNvGrpSpPr/>
          <p:nvPr/>
        </p:nvGrpSpPr>
        <p:grpSpPr>
          <a:xfrm>
            <a:off x="3962400" y="3022601"/>
            <a:ext cx="7975600" cy="3835400"/>
            <a:chOff x="3657600" y="2472952"/>
            <a:chExt cx="5468930" cy="478957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0BFDBC6-6FD1-BF0A-B6C7-142FCE283C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2693" b="97089" l="3820" r="3492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855" r="61153"/>
            <a:stretch/>
          </p:blipFill>
          <p:spPr>
            <a:xfrm rot="16200000">
              <a:off x="3997278" y="2133274"/>
              <a:ext cx="4789573" cy="546893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78E0598-0209-B4EF-1388-107028E6626C}"/>
                </a:ext>
              </a:extLst>
            </p:cNvPr>
            <p:cNvSpPr txBox="1"/>
            <p:nvPr/>
          </p:nvSpPr>
          <p:spPr>
            <a:xfrm>
              <a:off x="4563283" y="4185779"/>
              <a:ext cx="3622730" cy="1140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34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Hộp</a:t>
              </a:r>
              <a:r>
                <a:rPr kumimoji="0" lang="en-US" sz="5334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5334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bút</a:t>
              </a:r>
              <a:endParaRPr kumimoji="0" lang="en-US" sz="5334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0A9663F-DB60-9A35-B9A0-1E94EA546DD6}"/>
              </a:ext>
            </a:extLst>
          </p:cNvPr>
          <p:cNvSpPr txBox="1"/>
          <p:nvPr/>
        </p:nvSpPr>
        <p:spPr>
          <a:xfrm>
            <a:off x="2944037" y="781493"/>
            <a:ext cx="726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Nêu tên đồ dùng được dùng để đựng bút, thường có hình chữ nhật, được làm bằng sắt hoặc bằng nhựa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hlinkClick r:id="rId8" action="ppaction://hlinksldjump"/>
            <a:extLst>
              <a:ext uri="{FF2B5EF4-FFF2-40B4-BE49-F238E27FC236}">
                <a16:creationId xmlns:a16="http://schemas.microsoft.com/office/drawing/2014/main" id="{A29A1DDD-7E04-B070-D039-7BBF82FDEC0C}"/>
              </a:ext>
            </a:extLst>
          </p:cNvPr>
          <p:cNvSpPr/>
          <p:nvPr/>
        </p:nvSpPr>
        <p:spPr>
          <a:xfrm>
            <a:off x="355600" y="4749800"/>
            <a:ext cx="1930400" cy="1828801"/>
          </a:xfrm>
          <a:custGeom>
            <a:avLst/>
            <a:gdLst/>
            <a:ahLst/>
            <a:cxnLst/>
            <a:rect l="l" t="t" r="r" b="b"/>
            <a:pathLst>
              <a:path w="4418577" h="4114800">
                <a:moveTo>
                  <a:pt x="0" y="0"/>
                </a:moveTo>
                <a:lnTo>
                  <a:pt x="4418578" y="0"/>
                </a:lnTo>
                <a:lnTo>
                  <a:pt x="441857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937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E6115A1D-93F6-440C-8087-EC29AAD20D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6440"/>
            <a:ext cx="12206072" cy="6779456"/>
          </a:xfrm>
          <a:prstGeom prst="rect">
            <a:avLst/>
          </a:prstGeom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066F4DBE-C54D-4BCB-900E-690461B69C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16275" y="5388434"/>
            <a:ext cx="6817509" cy="2059623"/>
          </a:xfrm>
          <a:prstGeom prst="rect">
            <a:avLst/>
          </a:prstGeom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C6C7F2EE-2330-4F28-BD23-E5065943504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004276" y="2813303"/>
            <a:ext cx="2252026" cy="3939405"/>
          </a:xfrm>
          <a:prstGeom prst="rect">
            <a:avLst/>
          </a:prstGeom>
        </p:spPr>
      </p:pic>
      <p:pic>
        <p:nvPicPr>
          <p:cNvPr id="7" name="Picture 15">
            <a:extLst>
              <a:ext uri="{FF2B5EF4-FFF2-40B4-BE49-F238E27FC236}">
                <a16:creationId xmlns:a16="http://schemas.microsoft.com/office/drawing/2014/main" id="{EB3E93CB-A219-4E07-BD71-24416E1784C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1069150" y="2621033"/>
            <a:ext cx="4137237" cy="4137237"/>
          </a:xfrm>
          <a:prstGeom prst="rect">
            <a:avLst/>
          </a:prstGeom>
        </p:spPr>
      </p:pic>
      <p:sp>
        <p:nvSpPr>
          <p:cNvPr id="9" name="任意多边形: 形状 59">
            <a:extLst>
              <a:ext uri="{FF2B5EF4-FFF2-40B4-BE49-F238E27FC236}">
                <a16:creationId xmlns:a16="http://schemas.microsoft.com/office/drawing/2014/main" id="{61261F49-5EFE-461F-8790-5EDA92EEC4CA}"/>
              </a:ext>
            </a:extLst>
          </p:cNvPr>
          <p:cNvSpPr/>
          <p:nvPr/>
        </p:nvSpPr>
        <p:spPr>
          <a:xfrm>
            <a:off x="5019130" y="153526"/>
            <a:ext cx="6891974" cy="4137236"/>
          </a:xfrm>
          <a:custGeom>
            <a:avLst/>
            <a:gdLst>
              <a:gd name="connsiteX0" fmla="*/ 5337454 w 6062639"/>
              <a:gd name="connsiteY0" fmla="*/ 1389890 h 2153651"/>
              <a:gd name="connsiteX1" fmla="*/ 5337454 w 6062639"/>
              <a:gd name="connsiteY1" fmla="*/ 1409787 h 2153651"/>
              <a:gd name="connsiteX2" fmla="*/ 5349512 w 6062639"/>
              <a:gd name="connsiteY2" fmla="*/ 1399839 h 2153651"/>
              <a:gd name="connsiteX3" fmla="*/ 5337454 w 6062639"/>
              <a:gd name="connsiteY3" fmla="*/ 743863 h 2153651"/>
              <a:gd name="connsiteX4" fmla="*/ 5337454 w 6062639"/>
              <a:gd name="connsiteY4" fmla="*/ 763760 h 2153651"/>
              <a:gd name="connsiteX5" fmla="*/ 5349512 w 6062639"/>
              <a:gd name="connsiteY5" fmla="*/ 753812 h 2153651"/>
              <a:gd name="connsiteX6" fmla="*/ 430798 w 6062639"/>
              <a:gd name="connsiteY6" fmla="*/ 0 h 2153651"/>
              <a:gd name="connsiteX7" fmla="*/ 735418 w 6062639"/>
              <a:gd name="connsiteY7" fmla="*/ 126179 h 2153651"/>
              <a:gd name="connsiteX8" fmla="*/ 755863 w 6062639"/>
              <a:gd name="connsiteY8" fmla="*/ 150958 h 2153651"/>
              <a:gd name="connsiteX9" fmla="*/ 776308 w 6062639"/>
              <a:gd name="connsiteY9" fmla="*/ 126178 h 2153651"/>
              <a:gd name="connsiteX10" fmla="*/ 1080928 w 6062639"/>
              <a:gd name="connsiteY10" fmla="*/ 0 h 2153651"/>
              <a:gd name="connsiteX11" fmla="*/ 1385548 w 6062639"/>
              <a:gd name="connsiteY11" fmla="*/ 126179 h 2153651"/>
              <a:gd name="connsiteX12" fmla="*/ 1405993 w 6062639"/>
              <a:gd name="connsiteY12" fmla="*/ 150958 h 2153651"/>
              <a:gd name="connsiteX13" fmla="*/ 1426438 w 6062639"/>
              <a:gd name="connsiteY13" fmla="*/ 126178 h 2153651"/>
              <a:gd name="connsiteX14" fmla="*/ 1731058 w 6062639"/>
              <a:gd name="connsiteY14" fmla="*/ 0 h 2153651"/>
              <a:gd name="connsiteX15" fmla="*/ 2035678 w 6062639"/>
              <a:gd name="connsiteY15" fmla="*/ 126179 h 2153651"/>
              <a:gd name="connsiteX16" fmla="*/ 2056123 w 6062639"/>
              <a:gd name="connsiteY16" fmla="*/ 150958 h 2153651"/>
              <a:gd name="connsiteX17" fmla="*/ 2076568 w 6062639"/>
              <a:gd name="connsiteY17" fmla="*/ 126178 h 2153651"/>
              <a:gd name="connsiteX18" fmla="*/ 2381188 w 6062639"/>
              <a:gd name="connsiteY18" fmla="*/ 0 h 2153651"/>
              <a:gd name="connsiteX19" fmla="*/ 2685808 w 6062639"/>
              <a:gd name="connsiteY19" fmla="*/ 126179 h 2153651"/>
              <a:gd name="connsiteX20" fmla="*/ 2706253 w 6062639"/>
              <a:gd name="connsiteY20" fmla="*/ 150958 h 2153651"/>
              <a:gd name="connsiteX21" fmla="*/ 2726698 w 6062639"/>
              <a:gd name="connsiteY21" fmla="*/ 126178 h 2153651"/>
              <a:gd name="connsiteX22" fmla="*/ 3031318 w 6062639"/>
              <a:gd name="connsiteY22" fmla="*/ 0 h 2153651"/>
              <a:gd name="connsiteX23" fmla="*/ 3335938 w 6062639"/>
              <a:gd name="connsiteY23" fmla="*/ 126179 h 2153651"/>
              <a:gd name="connsiteX24" fmla="*/ 3356383 w 6062639"/>
              <a:gd name="connsiteY24" fmla="*/ 150958 h 2153651"/>
              <a:gd name="connsiteX25" fmla="*/ 3376828 w 6062639"/>
              <a:gd name="connsiteY25" fmla="*/ 126178 h 2153651"/>
              <a:gd name="connsiteX26" fmla="*/ 3681448 w 6062639"/>
              <a:gd name="connsiteY26" fmla="*/ 0 h 2153651"/>
              <a:gd name="connsiteX27" fmla="*/ 3986068 w 6062639"/>
              <a:gd name="connsiteY27" fmla="*/ 126179 h 2153651"/>
              <a:gd name="connsiteX28" fmla="*/ 4006513 w 6062639"/>
              <a:gd name="connsiteY28" fmla="*/ 150958 h 2153651"/>
              <a:gd name="connsiteX29" fmla="*/ 4026958 w 6062639"/>
              <a:gd name="connsiteY29" fmla="*/ 126178 h 2153651"/>
              <a:gd name="connsiteX30" fmla="*/ 4331578 w 6062639"/>
              <a:gd name="connsiteY30" fmla="*/ 0 h 2153651"/>
              <a:gd name="connsiteX31" fmla="*/ 4636198 w 6062639"/>
              <a:gd name="connsiteY31" fmla="*/ 126179 h 2153651"/>
              <a:gd name="connsiteX32" fmla="*/ 4656643 w 6062639"/>
              <a:gd name="connsiteY32" fmla="*/ 150958 h 2153651"/>
              <a:gd name="connsiteX33" fmla="*/ 4677088 w 6062639"/>
              <a:gd name="connsiteY33" fmla="*/ 126178 h 2153651"/>
              <a:gd name="connsiteX34" fmla="*/ 4981708 w 6062639"/>
              <a:gd name="connsiteY34" fmla="*/ 0 h 2153651"/>
              <a:gd name="connsiteX35" fmla="*/ 5286328 w 6062639"/>
              <a:gd name="connsiteY35" fmla="*/ 126179 h 2153651"/>
              <a:gd name="connsiteX36" fmla="*/ 5306774 w 6062639"/>
              <a:gd name="connsiteY36" fmla="*/ 150959 h 2153651"/>
              <a:gd name="connsiteX37" fmla="*/ 5327221 w 6062639"/>
              <a:gd name="connsiteY37" fmla="*/ 126178 h 2153651"/>
              <a:gd name="connsiteX38" fmla="*/ 5631841 w 6062639"/>
              <a:gd name="connsiteY38" fmla="*/ 0 h 2153651"/>
              <a:gd name="connsiteX39" fmla="*/ 6062639 w 6062639"/>
              <a:gd name="connsiteY39" fmla="*/ 430799 h 2153651"/>
              <a:gd name="connsiteX40" fmla="*/ 5936461 w 6062639"/>
              <a:gd name="connsiteY40" fmla="*/ 735420 h 2153651"/>
              <a:gd name="connsiteX41" fmla="*/ 5914169 w 6062639"/>
              <a:gd name="connsiteY41" fmla="*/ 753812 h 2153651"/>
              <a:gd name="connsiteX42" fmla="*/ 5936460 w 6062639"/>
              <a:gd name="connsiteY42" fmla="*/ 772204 h 2153651"/>
              <a:gd name="connsiteX43" fmla="*/ 6062638 w 6062639"/>
              <a:gd name="connsiteY43" fmla="*/ 1076825 h 2153651"/>
              <a:gd name="connsiteX44" fmla="*/ 5936460 w 6062639"/>
              <a:gd name="connsiteY44" fmla="*/ 1381446 h 2153651"/>
              <a:gd name="connsiteX45" fmla="*/ 5914168 w 6062639"/>
              <a:gd name="connsiteY45" fmla="*/ 1399839 h 2153651"/>
              <a:gd name="connsiteX46" fmla="*/ 5936460 w 6062639"/>
              <a:gd name="connsiteY46" fmla="*/ 1418231 h 2153651"/>
              <a:gd name="connsiteX47" fmla="*/ 6062638 w 6062639"/>
              <a:gd name="connsiteY47" fmla="*/ 1722852 h 2153651"/>
              <a:gd name="connsiteX48" fmla="*/ 5631840 w 6062639"/>
              <a:gd name="connsiteY48" fmla="*/ 2153651 h 2153651"/>
              <a:gd name="connsiteX49" fmla="*/ 5327220 w 6062639"/>
              <a:gd name="connsiteY49" fmla="*/ 2027473 h 2153651"/>
              <a:gd name="connsiteX50" fmla="*/ 5306774 w 6062639"/>
              <a:gd name="connsiteY50" fmla="*/ 2002692 h 2153651"/>
              <a:gd name="connsiteX51" fmla="*/ 5286328 w 6062639"/>
              <a:gd name="connsiteY51" fmla="*/ 2027473 h 2153651"/>
              <a:gd name="connsiteX52" fmla="*/ 4981708 w 6062639"/>
              <a:gd name="connsiteY52" fmla="*/ 2153651 h 2153651"/>
              <a:gd name="connsiteX53" fmla="*/ 4677088 w 6062639"/>
              <a:gd name="connsiteY53" fmla="*/ 2027473 h 2153651"/>
              <a:gd name="connsiteX54" fmla="*/ 4656643 w 6062639"/>
              <a:gd name="connsiteY54" fmla="*/ 2002694 h 2153651"/>
              <a:gd name="connsiteX55" fmla="*/ 4636198 w 6062639"/>
              <a:gd name="connsiteY55" fmla="*/ 2027473 h 2153651"/>
              <a:gd name="connsiteX56" fmla="*/ 4331578 w 6062639"/>
              <a:gd name="connsiteY56" fmla="*/ 2153651 h 2153651"/>
              <a:gd name="connsiteX57" fmla="*/ 4026958 w 6062639"/>
              <a:gd name="connsiteY57" fmla="*/ 2027473 h 2153651"/>
              <a:gd name="connsiteX58" fmla="*/ 4006513 w 6062639"/>
              <a:gd name="connsiteY58" fmla="*/ 2002694 h 2153651"/>
              <a:gd name="connsiteX59" fmla="*/ 3986068 w 6062639"/>
              <a:gd name="connsiteY59" fmla="*/ 2027473 h 2153651"/>
              <a:gd name="connsiteX60" fmla="*/ 3681448 w 6062639"/>
              <a:gd name="connsiteY60" fmla="*/ 2153651 h 2153651"/>
              <a:gd name="connsiteX61" fmla="*/ 3376828 w 6062639"/>
              <a:gd name="connsiteY61" fmla="*/ 2027473 h 2153651"/>
              <a:gd name="connsiteX62" fmla="*/ 3356383 w 6062639"/>
              <a:gd name="connsiteY62" fmla="*/ 2002694 h 2153651"/>
              <a:gd name="connsiteX63" fmla="*/ 3335938 w 6062639"/>
              <a:gd name="connsiteY63" fmla="*/ 2027473 h 2153651"/>
              <a:gd name="connsiteX64" fmla="*/ 3031318 w 6062639"/>
              <a:gd name="connsiteY64" fmla="*/ 2153651 h 2153651"/>
              <a:gd name="connsiteX65" fmla="*/ 2726698 w 6062639"/>
              <a:gd name="connsiteY65" fmla="*/ 2027473 h 2153651"/>
              <a:gd name="connsiteX66" fmla="*/ 2706253 w 6062639"/>
              <a:gd name="connsiteY66" fmla="*/ 2002694 h 2153651"/>
              <a:gd name="connsiteX67" fmla="*/ 2685808 w 6062639"/>
              <a:gd name="connsiteY67" fmla="*/ 2027473 h 2153651"/>
              <a:gd name="connsiteX68" fmla="*/ 2381188 w 6062639"/>
              <a:gd name="connsiteY68" fmla="*/ 2153651 h 2153651"/>
              <a:gd name="connsiteX69" fmla="*/ 2076568 w 6062639"/>
              <a:gd name="connsiteY69" fmla="*/ 2027473 h 2153651"/>
              <a:gd name="connsiteX70" fmla="*/ 2056123 w 6062639"/>
              <a:gd name="connsiteY70" fmla="*/ 2002694 h 2153651"/>
              <a:gd name="connsiteX71" fmla="*/ 2035678 w 6062639"/>
              <a:gd name="connsiteY71" fmla="*/ 2027473 h 2153651"/>
              <a:gd name="connsiteX72" fmla="*/ 1731058 w 6062639"/>
              <a:gd name="connsiteY72" fmla="*/ 2153651 h 2153651"/>
              <a:gd name="connsiteX73" fmla="*/ 1426438 w 6062639"/>
              <a:gd name="connsiteY73" fmla="*/ 2027473 h 2153651"/>
              <a:gd name="connsiteX74" fmla="*/ 1405993 w 6062639"/>
              <a:gd name="connsiteY74" fmla="*/ 2002694 h 2153651"/>
              <a:gd name="connsiteX75" fmla="*/ 1385548 w 6062639"/>
              <a:gd name="connsiteY75" fmla="*/ 2027473 h 2153651"/>
              <a:gd name="connsiteX76" fmla="*/ 1080928 w 6062639"/>
              <a:gd name="connsiteY76" fmla="*/ 2153651 h 2153651"/>
              <a:gd name="connsiteX77" fmla="*/ 776308 w 6062639"/>
              <a:gd name="connsiteY77" fmla="*/ 2027473 h 2153651"/>
              <a:gd name="connsiteX78" fmla="*/ 755863 w 6062639"/>
              <a:gd name="connsiteY78" fmla="*/ 2002694 h 2153651"/>
              <a:gd name="connsiteX79" fmla="*/ 735418 w 6062639"/>
              <a:gd name="connsiteY79" fmla="*/ 2027473 h 2153651"/>
              <a:gd name="connsiteX80" fmla="*/ 430798 w 6062639"/>
              <a:gd name="connsiteY80" fmla="*/ 2153651 h 2153651"/>
              <a:gd name="connsiteX81" fmla="*/ 0 w 6062639"/>
              <a:gd name="connsiteY81" fmla="*/ 1722852 h 2153651"/>
              <a:gd name="connsiteX82" fmla="*/ 126178 w 6062639"/>
              <a:gd name="connsiteY82" fmla="*/ 1418231 h 2153651"/>
              <a:gd name="connsiteX83" fmla="*/ 148470 w 6062639"/>
              <a:gd name="connsiteY83" fmla="*/ 1399839 h 2153651"/>
              <a:gd name="connsiteX84" fmla="*/ 126178 w 6062639"/>
              <a:gd name="connsiteY84" fmla="*/ 1381446 h 2153651"/>
              <a:gd name="connsiteX85" fmla="*/ 0 w 6062639"/>
              <a:gd name="connsiteY85" fmla="*/ 1076825 h 2153651"/>
              <a:gd name="connsiteX86" fmla="*/ 126178 w 6062639"/>
              <a:gd name="connsiteY86" fmla="*/ 772204 h 2153651"/>
              <a:gd name="connsiteX87" fmla="*/ 148469 w 6062639"/>
              <a:gd name="connsiteY87" fmla="*/ 753812 h 2153651"/>
              <a:gd name="connsiteX88" fmla="*/ 126178 w 6062639"/>
              <a:gd name="connsiteY88" fmla="*/ 735420 h 2153651"/>
              <a:gd name="connsiteX89" fmla="*/ 0 w 6062639"/>
              <a:gd name="connsiteY89" fmla="*/ 430799 h 2153651"/>
              <a:gd name="connsiteX90" fmla="*/ 430798 w 6062639"/>
              <a:gd name="connsiteY90" fmla="*/ 0 h 215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6062639" h="2153651">
                <a:moveTo>
                  <a:pt x="5337454" y="1389890"/>
                </a:moveTo>
                <a:lnTo>
                  <a:pt x="5337454" y="1409787"/>
                </a:lnTo>
                <a:lnTo>
                  <a:pt x="5349512" y="1399839"/>
                </a:lnTo>
                <a:close/>
                <a:moveTo>
                  <a:pt x="5337454" y="743863"/>
                </a:moveTo>
                <a:lnTo>
                  <a:pt x="5337454" y="763760"/>
                </a:lnTo>
                <a:lnTo>
                  <a:pt x="5349512" y="753812"/>
                </a:lnTo>
                <a:close/>
                <a:moveTo>
                  <a:pt x="430798" y="0"/>
                </a:moveTo>
                <a:cubicBezTo>
                  <a:pt x="549760" y="0"/>
                  <a:pt x="657459" y="48219"/>
                  <a:pt x="735418" y="126179"/>
                </a:cubicBezTo>
                <a:lnTo>
                  <a:pt x="755863" y="150958"/>
                </a:lnTo>
                <a:lnTo>
                  <a:pt x="776308" y="126178"/>
                </a:lnTo>
                <a:cubicBezTo>
                  <a:pt x="854267" y="48219"/>
                  <a:pt x="961967" y="0"/>
                  <a:pt x="1080928" y="0"/>
                </a:cubicBezTo>
                <a:cubicBezTo>
                  <a:pt x="1199890" y="0"/>
                  <a:pt x="1307589" y="48219"/>
                  <a:pt x="1385548" y="126179"/>
                </a:cubicBezTo>
                <a:lnTo>
                  <a:pt x="1405993" y="150958"/>
                </a:lnTo>
                <a:lnTo>
                  <a:pt x="1426438" y="126178"/>
                </a:lnTo>
                <a:cubicBezTo>
                  <a:pt x="1504397" y="48219"/>
                  <a:pt x="1612097" y="0"/>
                  <a:pt x="1731058" y="0"/>
                </a:cubicBezTo>
                <a:cubicBezTo>
                  <a:pt x="1850020" y="0"/>
                  <a:pt x="1957719" y="48219"/>
                  <a:pt x="2035678" y="126179"/>
                </a:cubicBezTo>
                <a:lnTo>
                  <a:pt x="2056123" y="150958"/>
                </a:lnTo>
                <a:lnTo>
                  <a:pt x="2076568" y="126178"/>
                </a:lnTo>
                <a:cubicBezTo>
                  <a:pt x="2154527" y="48219"/>
                  <a:pt x="2262227" y="0"/>
                  <a:pt x="2381188" y="0"/>
                </a:cubicBezTo>
                <a:cubicBezTo>
                  <a:pt x="2500150" y="0"/>
                  <a:pt x="2607849" y="48219"/>
                  <a:pt x="2685808" y="126179"/>
                </a:cubicBezTo>
                <a:lnTo>
                  <a:pt x="2706253" y="150958"/>
                </a:lnTo>
                <a:lnTo>
                  <a:pt x="2726698" y="126178"/>
                </a:lnTo>
                <a:cubicBezTo>
                  <a:pt x="2804657" y="48219"/>
                  <a:pt x="2912357" y="0"/>
                  <a:pt x="3031318" y="0"/>
                </a:cubicBezTo>
                <a:cubicBezTo>
                  <a:pt x="3150280" y="0"/>
                  <a:pt x="3257979" y="48219"/>
                  <a:pt x="3335938" y="126179"/>
                </a:cubicBezTo>
                <a:lnTo>
                  <a:pt x="3356383" y="150958"/>
                </a:lnTo>
                <a:lnTo>
                  <a:pt x="3376828" y="126178"/>
                </a:lnTo>
                <a:cubicBezTo>
                  <a:pt x="3454787" y="48219"/>
                  <a:pt x="3562487" y="0"/>
                  <a:pt x="3681448" y="0"/>
                </a:cubicBezTo>
                <a:cubicBezTo>
                  <a:pt x="3800410" y="0"/>
                  <a:pt x="3908109" y="48219"/>
                  <a:pt x="3986068" y="126179"/>
                </a:cubicBezTo>
                <a:lnTo>
                  <a:pt x="4006513" y="150958"/>
                </a:lnTo>
                <a:lnTo>
                  <a:pt x="4026958" y="126178"/>
                </a:lnTo>
                <a:cubicBezTo>
                  <a:pt x="4104917" y="48219"/>
                  <a:pt x="4212616" y="0"/>
                  <a:pt x="4331578" y="0"/>
                </a:cubicBezTo>
                <a:cubicBezTo>
                  <a:pt x="4450539" y="0"/>
                  <a:pt x="4558239" y="48219"/>
                  <a:pt x="4636198" y="126179"/>
                </a:cubicBezTo>
                <a:lnTo>
                  <a:pt x="4656643" y="150958"/>
                </a:lnTo>
                <a:lnTo>
                  <a:pt x="4677088" y="126178"/>
                </a:lnTo>
                <a:cubicBezTo>
                  <a:pt x="4755047" y="48219"/>
                  <a:pt x="4862746" y="0"/>
                  <a:pt x="4981708" y="0"/>
                </a:cubicBezTo>
                <a:cubicBezTo>
                  <a:pt x="5100670" y="0"/>
                  <a:pt x="5208369" y="48219"/>
                  <a:pt x="5286328" y="126179"/>
                </a:cubicBezTo>
                <a:lnTo>
                  <a:pt x="5306774" y="150959"/>
                </a:lnTo>
                <a:lnTo>
                  <a:pt x="5327221" y="126178"/>
                </a:lnTo>
                <a:cubicBezTo>
                  <a:pt x="5405180" y="48219"/>
                  <a:pt x="5512879" y="0"/>
                  <a:pt x="5631841" y="0"/>
                </a:cubicBezTo>
                <a:cubicBezTo>
                  <a:pt x="5869764" y="0"/>
                  <a:pt x="6062639" y="192875"/>
                  <a:pt x="6062639" y="430799"/>
                </a:cubicBezTo>
                <a:cubicBezTo>
                  <a:pt x="6062639" y="549761"/>
                  <a:pt x="6014420" y="657461"/>
                  <a:pt x="5936461" y="735420"/>
                </a:cubicBezTo>
                <a:lnTo>
                  <a:pt x="5914169" y="753812"/>
                </a:lnTo>
                <a:lnTo>
                  <a:pt x="5936460" y="772204"/>
                </a:lnTo>
                <a:cubicBezTo>
                  <a:pt x="6014419" y="850163"/>
                  <a:pt x="6062638" y="957863"/>
                  <a:pt x="6062638" y="1076825"/>
                </a:cubicBezTo>
                <a:cubicBezTo>
                  <a:pt x="6062638" y="1195787"/>
                  <a:pt x="6014419" y="1303487"/>
                  <a:pt x="5936460" y="1381446"/>
                </a:cubicBezTo>
                <a:lnTo>
                  <a:pt x="5914168" y="1399839"/>
                </a:lnTo>
                <a:lnTo>
                  <a:pt x="5936460" y="1418231"/>
                </a:lnTo>
                <a:cubicBezTo>
                  <a:pt x="6014419" y="1496190"/>
                  <a:pt x="6062638" y="1603890"/>
                  <a:pt x="6062638" y="1722852"/>
                </a:cubicBezTo>
                <a:cubicBezTo>
                  <a:pt x="6062638" y="1960776"/>
                  <a:pt x="5869763" y="2153651"/>
                  <a:pt x="5631840" y="2153651"/>
                </a:cubicBezTo>
                <a:cubicBezTo>
                  <a:pt x="5512878" y="2153651"/>
                  <a:pt x="5405179" y="2105432"/>
                  <a:pt x="5327220" y="2027473"/>
                </a:cubicBezTo>
                <a:lnTo>
                  <a:pt x="5306774" y="2002692"/>
                </a:lnTo>
                <a:lnTo>
                  <a:pt x="5286328" y="2027473"/>
                </a:lnTo>
                <a:cubicBezTo>
                  <a:pt x="5208369" y="2105432"/>
                  <a:pt x="5100670" y="2153651"/>
                  <a:pt x="4981708" y="2153651"/>
                </a:cubicBezTo>
                <a:cubicBezTo>
                  <a:pt x="4862747" y="2153651"/>
                  <a:pt x="4755047" y="2105432"/>
                  <a:pt x="4677088" y="2027473"/>
                </a:cubicBezTo>
                <a:lnTo>
                  <a:pt x="4656643" y="2002694"/>
                </a:lnTo>
                <a:lnTo>
                  <a:pt x="4636198" y="2027473"/>
                </a:lnTo>
                <a:cubicBezTo>
                  <a:pt x="4558239" y="2105432"/>
                  <a:pt x="4450540" y="2153651"/>
                  <a:pt x="4331578" y="2153651"/>
                </a:cubicBezTo>
                <a:cubicBezTo>
                  <a:pt x="4212617" y="2153651"/>
                  <a:pt x="4104917" y="2105432"/>
                  <a:pt x="4026958" y="2027473"/>
                </a:cubicBezTo>
                <a:lnTo>
                  <a:pt x="4006513" y="2002694"/>
                </a:lnTo>
                <a:lnTo>
                  <a:pt x="3986068" y="2027473"/>
                </a:lnTo>
                <a:cubicBezTo>
                  <a:pt x="3908109" y="2105432"/>
                  <a:pt x="3800410" y="2153651"/>
                  <a:pt x="3681448" y="2153651"/>
                </a:cubicBezTo>
                <a:cubicBezTo>
                  <a:pt x="3562487" y="2153651"/>
                  <a:pt x="3454787" y="2105432"/>
                  <a:pt x="3376828" y="2027473"/>
                </a:cubicBezTo>
                <a:lnTo>
                  <a:pt x="3356383" y="2002694"/>
                </a:lnTo>
                <a:lnTo>
                  <a:pt x="3335938" y="2027473"/>
                </a:lnTo>
                <a:cubicBezTo>
                  <a:pt x="3257979" y="2105432"/>
                  <a:pt x="3150280" y="2153651"/>
                  <a:pt x="3031318" y="2153651"/>
                </a:cubicBezTo>
                <a:cubicBezTo>
                  <a:pt x="2912357" y="2153651"/>
                  <a:pt x="2804657" y="2105432"/>
                  <a:pt x="2726698" y="2027473"/>
                </a:cubicBezTo>
                <a:lnTo>
                  <a:pt x="2706253" y="2002694"/>
                </a:lnTo>
                <a:lnTo>
                  <a:pt x="2685808" y="2027473"/>
                </a:lnTo>
                <a:cubicBezTo>
                  <a:pt x="2607849" y="2105432"/>
                  <a:pt x="2500150" y="2153651"/>
                  <a:pt x="2381188" y="2153651"/>
                </a:cubicBezTo>
                <a:cubicBezTo>
                  <a:pt x="2262227" y="2153651"/>
                  <a:pt x="2154527" y="2105432"/>
                  <a:pt x="2076568" y="2027473"/>
                </a:cubicBezTo>
                <a:lnTo>
                  <a:pt x="2056123" y="2002694"/>
                </a:lnTo>
                <a:lnTo>
                  <a:pt x="2035678" y="2027473"/>
                </a:lnTo>
                <a:cubicBezTo>
                  <a:pt x="1957719" y="2105432"/>
                  <a:pt x="1850020" y="2153651"/>
                  <a:pt x="1731058" y="2153651"/>
                </a:cubicBezTo>
                <a:cubicBezTo>
                  <a:pt x="1612097" y="2153651"/>
                  <a:pt x="1504397" y="2105432"/>
                  <a:pt x="1426438" y="2027473"/>
                </a:cubicBezTo>
                <a:lnTo>
                  <a:pt x="1405993" y="2002694"/>
                </a:lnTo>
                <a:lnTo>
                  <a:pt x="1385548" y="2027473"/>
                </a:lnTo>
                <a:cubicBezTo>
                  <a:pt x="1307589" y="2105432"/>
                  <a:pt x="1199890" y="2153651"/>
                  <a:pt x="1080928" y="2153651"/>
                </a:cubicBezTo>
                <a:cubicBezTo>
                  <a:pt x="961967" y="2153651"/>
                  <a:pt x="854267" y="2105432"/>
                  <a:pt x="776308" y="2027473"/>
                </a:cubicBezTo>
                <a:lnTo>
                  <a:pt x="755863" y="2002694"/>
                </a:lnTo>
                <a:lnTo>
                  <a:pt x="735418" y="2027473"/>
                </a:lnTo>
                <a:cubicBezTo>
                  <a:pt x="657459" y="2105432"/>
                  <a:pt x="549760" y="2153651"/>
                  <a:pt x="430798" y="2153651"/>
                </a:cubicBezTo>
                <a:cubicBezTo>
                  <a:pt x="192875" y="2153651"/>
                  <a:pt x="0" y="1960776"/>
                  <a:pt x="0" y="1722852"/>
                </a:cubicBezTo>
                <a:cubicBezTo>
                  <a:pt x="0" y="1603890"/>
                  <a:pt x="48219" y="1496190"/>
                  <a:pt x="126178" y="1418231"/>
                </a:cubicBezTo>
                <a:lnTo>
                  <a:pt x="148470" y="1399839"/>
                </a:lnTo>
                <a:lnTo>
                  <a:pt x="126178" y="1381446"/>
                </a:lnTo>
                <a:cubicBezTo>
                  <a:pt x="48219" y="1303487"/>
                  <a:pt x="0" y="1195787"/>
                  <a:pt x="0" y="1076825"/>
                </a:cubicBezTo>
                <a:cubicBezTo>
                  <a:pt x="0" y="957863"/>
                  <a:pt x="48219" y="850163"/>
                  <a:pt x="126178" y="772204"/>
                </a:cubicBezTo>
                <a:lnTo>
                  <a:pt x="148469" y="753812"/>
                </a:lnTo>
                <a:lnTo>
                  <a:pt x="126178" y="735420"/>
                </a:lnTo>
                <a:cubicBezTo>
                  <a:pt x="48219" y="657461"/>
                  <a:pt x="0" y="549761"/>
                  <a:pt x="0" y="430799"/>
                </a:cubicBezTo>
                <a:cubicBezTo>
                  <a:pt x="0" y="192875"/>
                  <a:pt x="192875" y="0"/>
                  <a:pt x="430798" y="0"/>
                </a:cubicBezTo>
                <a:close/>
              </a:path>
            </a:pathLst>
          </a:custGeom>
          <a:solidFill>
            <a:schemeClr val="bg1">
              <a:alpha val="81000"/>
            </a:scheme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86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10" name="Picture 8">
            <a:extLst>
              <a:ext uri="{FF2B5EF4-FFF2-40B4-BE49-F238E27FC236}">
                <a16:creationId xmlns:a16="http://schemas.microsoft.com/office/drawing/2014/main" id="{FD2E867E-C5AB-4D11-9EA8-B17CB5E69E0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266213" y="2761458"/>
            <a:ext cx="1874500" cy="3939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C93B3F-0AA6-49A8-97DC-7F1ABB5EB1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66476" y="105741"/>
            <a:ext cx="3796145" cy="118765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4452EEF-D01E-4963-BA78-8DC669001394}"/>
              </a:ext>
            </a:extLst>
          </p:cNvPr>
          <p:cNvSpPr txBox="1"/>
          <p:nvPr/>
        </p:nvSpPr>
        <p:spPr>
          <a:xfrm>
            <a:off x="7174479" y="3409967"/>
            <a:ext cx="258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EB3CF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UTM Cookies" panose="02040603050506020204" pitchFamily="18" charset="0"/>
                <a:ea typeface="+mn-ea"/>
                <a:cs typeface="+mn-cs"/>
              </a:rPr>
              <a:t>(TIẾT 2)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194706-DDA6-C44D-7BAE-41A94CEC8AC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62608" y="1458810"/>
            <a:ext cx="7736495" cy="2749534"/>
          </a:xfrm>
          <a:prstGeom prst="rect">
            <a:avLst/>
          </a:prstGeom>
        </p:spPr>
      </p:pic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3F19084-38A7-72AD-AB33-0A430DCC77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5513" y="123015"/>
            <a:ext cx="1535665" cy="153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841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FA4948A0-C7DB-0146-C561-5303CCF65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61" y="666333"/>
            <a:ext cx="6735263" cy="4200953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109E5EA1-2B3A-D1FC-3485-CF33424EE4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73120" y="2344023"/>
            <a:ext cx="8818880" cy="44094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8BC353-CD9C-F2C9-B2A9-D593CBF2E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027" y="984444"/>
            <a:ext cx="6992718" cy="301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68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370</Words>
  <Application>Microsoft Office PowerPoint</Application>
  <PresentationFormat>Widescreen</PresentationFormat>
  <Paragraphs>43</Paragraphs>
  <Slides>20</Slides>
  <Notes>8</Notes>
  <HiddenSlides>0</HiddenSlides>
  <MMClips>7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等线</vt:lpstr>
      <vt:lpstr>思源黑体 CN Bold</vt:lpstr>
      <vt:lpstr>Arial</vt:lpstr>
      <vt:lpstr>Calibri</vt:lpstr>
      <vt:lpstr>Calibri Light</vt:lpstr>
      <vt:lpstr>Cambria</vt:lpstr>
      <vt:lpstr>UTM Cookies</vt:lpstr>
      <vt:lpstr>1_Office Theme</vt:lpstr>
      <vt:lpstr>3_Office Theme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35</cp:revision>
  <dcterms:created xsi:type="dcterms:W3CDTF">2022-11-16T09:30:16Z</dcterms:created>
  <dcterms:modified xsi:type="dcterms:W3CDTF">2026-01-16T07:43:41Z</dcterms:modified>
</cp:coreProperties>
</file>