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3" r:id="rId9"/>
    <p:sldId id="264" r:id="rId10"/>
    <p:sldId id="265" r:id="rId11"/>
    <p:sldId id="267" r:id="rId12"/>
    <p:sldId id="268" r:id="rId13"/>
    <p:sldId id="266"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4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4" d="100"/>
          <a:sy n="84" d="100"/>
        </p:scale>
        <p:origin x="17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686B-5786-7B92-F7EC-67E5CE54E2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EEA07E-68DC-7D64-3EFB-D53149F399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7B92E7-D55F-9B7F-3753-306F355EAE56}"/>
              </a:ext>
            </a:extLst>
          </p:cNvPr>
          <p:cNvSpPr>
            <a:spLocks noGrp="1"/>
          </p:cNvSpPr>
          <p:nvPr>
            <p:ph type="dt" sz="half" idx="10"/>
          </p:nvPr>
        </p:nvSpPr>
        <p:spPr/>
        <p:txBody>
          <a:bodyPr/>
          <a:lstStyle/>
          <a:p>
            <a:fld id="{F9ECE5AE-6BE8-4306-8462-0CFBF9FD5FC0}" type="datetimeFigureOut">
              <a:rPr lang="en-US" smtClean="0"/>
              <a:t>12/21/2024</a:t>
            </a:fld>
            <a:endParaRPr lang="en-US"/>
          </a:p>
        </p:txBody>
      </p:sp>
      <p:sp>
        <p:nvSpPr>
          <p:cNvPr id="5" name="Footer Placeholder 4">
            <a:extLst>
              <a:ext uri="{FF2B5EF4-FFF2-40B4-BE49-F238E27FC236}">
                <a16:creationId xmlns:a16="http://schemas.microsoft.com/office/drawing/2014/main" id="{92EADA3D-8D41-60CB-CE94-358FC7869D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0963BE-FC3D-AF09-ADBB-1694042713C0}"/>
              </a:ext>
            </a:extLst>
          </p:cNvPr>
          <p:cNvSpPr>
            <a:spLocks noGrp="1"/>
          </p:cNvSpPr>
          <p:nvPr>
            <p:ph type="sldNum" sz="quarter" idx="12"/>
          </p:nvPr>
        </p:nvSpPr>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72880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751F-E265-6723-F295-19221A9DE5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DDCCD0-99EB-FBE3-A00B-E5BDE87D00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D4A90-79F3-077C-4850-3DDCB999DB82}"/>
              </a:ext>
            </a:extLst>
          </p:cNvPr>
          <p:cNvSpPr>
            <a:spLocks noGrp="1"/>
          </p:cNvSpPr>
          <p:nvPr>
            <p:ph type="dt" sz="half" idx="10"/>
          </p:nvPr>
        </p:nvSpPr>
        <p:spPr/>
        <p:txBody>
          <a:bodyPr/>
          <a:lstStyle/>
          <a:p>
            <a:fld id="{F9ECE5AE-6BE8-4306-8462-0CFBF9FD5FC0}" type="datetimeFigureOut">
              <a:rPr lang="en-US" smtClean="0"/>
              <a:t>12/21/2024</a:t>
            </a:fld>
            <a:endParaRPr lang="en-US"/>
          </a:p>
        </p:txBody>
      </p:sp>
      <p:sp>
        <p:nvSpPr>
          <p:cNvPr id="5" name="Footer Placeholder 4">
            <a:extLst>
              <a:ext uri="{FF2B5EF4-FFF2-40B4-BE49-F238E27FC236}">
                <a16:creationId xmlns:a16="http://schemas.microsoft.com/office/drawing/2014/main" id="{914DC79D-8C1A-AB3B-5326-866244548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7AB84-EC9A-8709-CE82-C32889D30F07}"/>
              </a:ext>
            </a:extLst>
          </p:cNvPr>
          <p:cNvSpPr>
            <a:spLocks noGrp="1"/>
          </p:cNvSpPr>
          <p:nvPr>
            <p:ph type="sldNum" sz="quarter" idx="12"/>
          </p:nvPr>
        </p:nvSpPr>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612210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CA19E9-FB70-9A65-EA63-315C4B838A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C40BB3-CA4A-263A-DFC9-1C871FD974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FE5B4-3376-FF99-AB57-B0423B940DA7}"/>
              </a:ext>
            </a:extLst>
          </p:cNvPr>
          <p:cNvSpPr>
            <a:spLocks noGrp="1"/>
          </p:cNvSpPr>
          <p:nvPr>
            <p:ph type="dt" sz="half" idx="10"/>
          </p:nvPr>
        </p:nvSpPr>
        <p:spPr/>
        <p:txBody>
          <a:bodyPr/>
          <a:lstStyle/>
          <a:p>
            <a:fld id="{F9ECE5AE-6BE8-4306-8462-0CFBF9FD5FC0}" type="datetimeFigureOut">
              <a:rPr lang="en-US" smtClean="0"/>
              <a:t>12/21/2024</a:t>
            </a:fld>
            <a:endParaRPr lang="en-US"/>
          </a:p>
        </p:txBody>
      </p:sp>
      <p:sp>
        <p:nvSpPr>
          <p:cNvPr id="5" name="Footer Placeholder 4">
            <a:extLst>
              <a:ext uri="{FF2B5EF4-FFF2-40B4-BE49-F238E27FC236}">
                <a16:creationId xmlns:a16="http://schemas.microsoft.com/office/drawing/2014/main" id="{0AFC1C0F-F7E9-2EE7-2D33-E0DB9A0E1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3323D-BCE0-EBFE-EB40-EFC741909007}"/>
              </a:ext>
            </a:extLst>
          </p:cNvPr>
          <p:cNvSpPr>
            <a:spLocks noGrp="1"/>
          </p:cNvSpPr>
          <p:nvPr>
            <p:ph type="sldNum" sz="quarter" idx="12"/>
          </p:nvPr>
        </p:nvSpPr>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615408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A2EAE-473E-C3A9-2DE9-2C7A50C736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F90D1C-9DE3-1FE7-A212-7572237DE2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85186-265A-90FD-FD91-707F9F888326}"/>
              </a:ext>
            </a:extLst>
          </p:cNvPr>
          <p:cNvSpPr>
            <a:spLocks noGrp="1"/>
          </p:cNvSpPr>
          <p:nvPr>
            <p:ph type="dt" sz="half" idx="10"/>
          </p:nvPr>
        </p:nvSpPr>
        <p:spPr/>
        <p:txBody>
          <a:bodyPr/>
          <a:lstStyle/>
          <a:p>
            <a:fld id="{F9ECE5AE-6BE8-4306-8462-0CFBF9FD5FC0}" type="datetimeFigureOut">
              <a:rPr lang="en-US" smtClean="0"/>
              <a:t>12/21/2024</a:t>
            </a:fld>
            <a:endParaRPr lang="en-US"/>
          </a:p>
        </p:txBody>
      </p:sp>
      <p:sp>
        <p:nvSpPr>
          <p:cNvPr id="5" name="Footer Placeholder 4">
            <a:extLst>
              <a:ext uri="{FF2B5EF4-FFF2-40B4-BE49-F238E27FC236}">
                <a16:creationId xmlns:a16="http://schemas.microsoft.com/office/drawing/2014/main" id="{9D074177-ACB1-4E37-B23D-88A1419CB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4C6BC-1D39-89E7-FD62-5CC60CE2D4AF}"/>
              </a:ext>
            </a:extLst>
          </p:cNvPr>
          <p:cNvSpPr>
            <a:spLocks noGrp="1"/>
          </p:cNvSpPr>
          <p:nvPr>
            <p:ph type="sldNum" sz="quarter" idx="12"/>
          </p:nvPr>
        </p:nvSpPr>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10360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743C-B0FE-E570-27B2-F3639A00A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46F25C-BC84-026C-20CB-2026EAAE44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7646DA-D8A3-733F-DCD4-432111E66B04}"/>
              </a:ext>
            </a:extLst>
          </p:cNvPr>
          <p:cNvSpPr>
            <a:spLocks noGrp="1"/>
          </p:cNvSpPr>
          <p:nvPr>
            <p:ph type="dt" sz="half" idx="10"/>
          </p:nvPr>
        </p:nvSpPr>
        <p:spPr/>
        <p:txBody>
          <a:bodyPr/>
          <a:lstStyle/>
          <a:p>
            <a:fld id="{F9ECE5AE-6BE8-4306-8462-0CFBF9FD5FC0}" type="datetimeFigureOut">
              <a:rPr lang="en-US" smtClean="0"/>
              <a:t>12/21/2024</a:t>
            </a:fld>
            <a:endParaRPr lang="en-US"/>
          </a:p>
        </p:txBody>
      </p:sp>
      <p:sp>
        <p:nvSpPr>
          <p:cNvPr id="5" name="Footer Placeholder 4">
            <a:extLst>
              <a:ext uri="{FF2B5EF4-FFF2-40B4-BE49-F238E27FC236}">
                <a16:creationId xmlns:a16="http://schemas.microsoft.com/office/drawing/2014/main" id="{5E64C6EE-C763-18F3-72E1-1C8473C4A4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423E5-2FBC-DBC0-2FFB-47680C205BD5}"/>
              </a:ext>
            </a:extLst>
          </p:cNvPr>
          <p:cNvSpPr>
            <a:spLocks noGrp="1"/>
          </p:cNvSpPr>
          <p:nvPr>
            <p:ph type="sldNum" sz="quarter" idx="12"/>
          </p:nvPr>
        </p:nvSpPr>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512093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AA79A-C4ED-E4BC-0D0F-1009A291F1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D02F63-5137-B24B-3694-7D9F83C254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745333-7AD3-5E10-C898-30972509F3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21B21F-24C6-DE78-C911-FC7D122660C0}"/>
              </a:ext>
            </a:extLst>
          </p:cNvPr>
          <p:cNvSpPr>
            <a:spLocks noGrp="1"/>
          </p:cNvSpPr>
          <p:nvPr>
            <p:ph type="dt" sz="half" idx="10"/>
          </p:nvPr>
        </p:nvSpPr>
        <p:spPr/>
        <p:txBody>
          <a:bodyPr/>
          <a:lstStyle/>
          <a:p>
            <a:fld id="{F9ECE5AE-6BE8-4306-8462-0CFBF9FD5FC0}" type="datetimeFigureOut">
              <a:rPr lang="en-US" smtClean="0"/>
              <a:t>12/21/2024</a:t>
            </a:fld>
            <a:endParaRPr lang="en-US"/>
          </a:p>
        </p:txBody>
      </p:sp>
      <p:sp>
        <p:nvSpPr>
          <p:cNvPr id="6" name="Footer Placeholder 5">
            <a:extLst>
              <a:ext uri="{FF2B5EF4-FFF2-40B4-BE49-F238E27FC236}">
                <a16:creationId xmlns:a16="http://schemas.microsoft.com/office/drawing/2014/main" id="{F0DF68A8-622C-0BE8-ED20-43C5F94115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841757-8DAB-ACA4-6812-DB0942F72F3B}"/>
              </a:ext>
            </a:extLst>
          </p:cNvPr>
          <p:cNvSpPr>
            <a:spLocks noGrp="1"/>
          </p:cNvSpPr>
          <p:nvPr>
            <p:ph type="sldNum" sz="quarter" idx="12"/>
          </p:nvPr>
        </p:nvSpPr>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4478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E7E71-4FB7-985F-19A3-71C3ABBFE1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200615-5A13-2D14-7BF2-A68F632812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8F8CF8-7F34-858A-79ED-F325101C0E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407970-D250-5F3C-7A74-5DAE2A92AF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09166-633E-F0A2-A5CF-8C73BB104E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15C6AB-BFF6-0000-B761-FD2612ADF14F}"/>
              </a:ext>
            </a:extLst>
          </p:cNvPr>
          <p:cNvSpPr>
            <a:spLocks noGrp="1"/>
          </p:cNvSpPr>
          <p:nvPr>
            <p:ph type="dt" sz="half" idx="10"/>
          </p:nvPr>
        </p:nvSpPr>
        <p:spPr/>
        <p:txBody>
          <a:bodyPr/>
          <a:lstStyle/>
          <a:p>
            <a:fld id="{F9ECE5AE-6BE8-4306-8462-0CFBF9FD5FC0}" type="datetimeFigureOut">
              <a:rPr lang="en-US" smtClean="0"/>
              <a:t>12/21/2024</a:t>
            </a:fld>
            <a:endParaRPr lang="en-US"/>
          </a:p>
        </p:txBody>
      </p:sp>
      <p:sp>
        <p:nvSpPr>
          <p:cNvPr id="8" name="Footer Placeholder 7">
            <a:extLst>
              <a:ext uri="{FF2B5EF4-FFF2-40B4-BE49-F238E27FC236}">
                <a16:creationId xmlns:a16="http://schemas.microsoft.com/office/drawing/2014/main" id="{FCF232CE-8C10-3096-E249-5DB290216E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219253-C94D-86CF-A600-DCFA71CDF8B0}"/>
              </a:ext>
            </a:extLst>
          </p:cNvPr>
          <p:cNvSpPr>
            <a:spLocks noGrp="1"/>
          </p:cNvSpPr>
          <p:nvPr>
            <p:ph type="sldNum" sz="quarter" idx="12"/>
          </p:nvPr>
        </p:nvSpPr>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3143211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13572-55B5-F38F-0002-DD1E2EE671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3C26D8-FF42-B21A-60F4-81375A32EF0D}"/>
              </a:ext>
            </a:extLst>
          </p:cNvPr>
          <p:cNvSpPr>
            <a:spLocks noGrp="1"/>
          </p:cNvSpPr>
          <p:nvPr>
            <p:ph type="dt" sz="half" idx="10"/>
          </p:nvPr>
        </p:nvSpPr>
        <p:spPr/>
        <p:txBody>
          <a:bodyPr/>
          <a:lstStyle/>
          <a:p>
            <a:fld id="{F9ECE5AE-6BE8-4306-8462-0CFBF9FD5FC0}" type="datetimeFigureOut">
              <a:rPr lang="en-US" smtClean="0"/>
              <a:t>12/21/2024</a:t>
            </a:fld>
            <a:endParaRPr lang="en-US"/>
          </a:p>
        </p:txBody>
      </p:sp>
      <p:sp>
        <p:nvSpPr>
          <p:cNvPr id="4" name="Footer Placeholder 3">
            <a:extLst>
              <a:ext uri="{FF2B5EF4-FFF2-40B4-BE49-F238E27FC236}">
                <a16:creationId xmlns:a16="http://schemas.microsoft.com/office/drawing/2014/main" id="{FE658AAF-B40A-81E4-09FA-9A8D3E9FBF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C4EFDA-9359-F618-1AA6-C69B4F82C894}"/>
              </a:ext>
            </a:extLst>
          </p:cNvPr>
          <p:cNvSpPr>
            <a:spLocks noGrp="1"/>
          </p:cNvSpPr>
          <p:nvPr>
            <p:ph type="sldNum" sz="quarter" idx="12"/>
          </p:nvPr>
        </p:nvSpPr>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067185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97E4A3-F988-E811-DB34-99E17614ECA6}"/>
              </a:ext>
            </a:extLst>
          </p:cNvPr>
          <p:cNvSpPr>
            <a:spLocks noGrp="1"/>
          </p:cNvSpPr>
          <p:nvPr>
            <p:ph type="dt" sz="half" idx="10"/>
          </p:nvPr>
        </p:nvSpPr>
        <p:spPr/>
        <p:txBody>
          <a:bodyPr/>
          <a:lstStyle/>
          <a:p>
            <a:fld id="{F9ECE5AE-6BE8-4306-8462-0CFBF9FD5FC0}" type="datetimeFigureOut">
              <a:rPr lang="en-US" smtClean="0"/>
              <a:t>12/21/2024</a:t>
            </a:fld>
            <a:endParaRPr lang="en-US"/>
          </a:p>
        </p:txBody>
      </p:sp>
      <p:sp>
        <p:nvSpPr>
          <p:cNvPr id="3" name="Footer Placeholder 2">
            <a:extLst>
              <a:ext uri="{FF2B5EF4-FFF2-40B4-BE49-F238E27FC236}">
                <a16:creationId xmlns:a16="http://schemas.microsoft.com/office/drawing/2014/main" id="{F54ADF84-919B-5FB4-CC05-79E8B0D4A5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DBDE25-5EF5-B678-114C-4F46D81B9534}"/>
              </a:ext>
            </a:extLst>
          </p:cNvPr>
          <p:cNvSpPr>
            <a:spLocks noGrp="1"/>
          </p:cNvSpPr>
          <p:nvPr>
            <p:ph type="sldNum" sz="quarter" idx="12"/>
          </p:nvPr>
        </p:nvSpPr>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97327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4E56-59AD-EB3A-F48D-842DC2F824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054EEA-740A-5793-A109-01EF015A55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BDC0C0-E529-642C-9804-97A2762E9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0BB3DB-1A26-B14F-A43E-929C088D7084}"/>
              </a:ext>
            </a:extLst>
          </p:cNvPr>
          <p:cNvSpPr>
            <a:spLocks noGrp="1"/>
          </p:cNvSpPr>
          <p:nvPr>
            <p:ph type="dt" sz="half" idx="10"/>
          </p:nvPr>
        </p:nvSpPr>
        <p:spPr/>
        <p:txBody>
          <a:bodyPr/>
          <a:lstStyle/>
          <a:p>
            <a:fld id="{F9ECE5AE-6BE8-4306-8462-0CFBF9FD5FC0}" type="datetimeFigureOut">
              <a:rPr lang="en-US" smtClean="0"/>
              <a:t>12/21/2024</a:t>
            </a:fld>
            <a:endParaRPr lang="en-US"/>
          </a:p>
        </p:txBody>
      </p:sp>
      <p:sp>
        <p:nvSpPr>
          <p:cNvPr id="6" name="Footer Placeholder 5">
            <a:extLst>
              <a:ext uri="{FF2B5EF4-FFF2-40B4-BE49-F238E27FC236}">
                <a16:creationId xmlns:a16="http://schemas.microsoft.com/office/drawing/2014/main" id="{1BB4A7A2-01E1-08B2-76F4-E8A5EED45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5B669-686C-DB14-C61E-B5346305A7E9}"/>
              </a:ext>
            </a:extLst>
          </p:cNvPr>
          <p:cNvSpPr>
            <a:spLocks noGrp="1"/>
          </p:cNvSpPr>
          <p:nvPr>
            <p:ph type="sldNum" sz="quarter" idx="12"/>
          </p:nvPr>
        </p:nvSpPr>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74914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8EF27-1160-C9EA-58CC-E6E909BE75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A811D7-D164-E20C-34E5-9D7CDDAF93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5FCD28-DF6C-006C-20B2-3B677CFF78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D7D354-45C8-67AD-A806-5F612DA2BA45}"/>
              </a:ext>
            </a:extLst>
          </p:cNvPr>
          <p:cNvSpPr>
            <a:spLocks noGrp="1"/>
          </p:cNvSpPr>
          <p:nvPr>
            <p:ph type="dt" sz="half" idx="10"/>
          </p:nvPr>
        </p:nvSpPr>
        <p:spPr/>
        <p:txBody>
          <a:bodyPr/>
          <a:lstStyle/>
          <a:p>
            <a:fld id="{F9ECE5AE-6BE8-4306-8462-0CFBF9FD5FC0}" type="datetimeFigureOut">
              <a:rPr lang="en-US" smtClean="0"/>
              <a:t>12/21/2024</a:t>
            </a:fld>
            <a:endParaRPr lang="en-US"/>
          </a:p>
        </p:txBody>
      </p:sp>
      <p:sp>
        <p:nvSpPr>
          <p:cNvPr id="6" name="Footer Placeholder 5">
            <a:extLst>
              <a:ext uri="{FF2B5EF4-FFF2-40B4-BE49-F238E27FC236}">
                <a16:creationId xmlns:a16="http://schemas.microsoft.com/office/drawing/2014/main" id="{8191702A-73EA-4135-C206-E54B75156E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B09408-800B-DA67-0007-7249B16B2564}"/>
              </a:ext>
            </a:extLst>
          </p:cNvPr>
          <p:cNvSpPr>
            <a:spLocks noGrp="1"/>
          </p:cNvSpPr>
          <p:nvPr>
            <p:ph type="sldNum" sz="quarter" idx="12"/>
          </p:nvPr>
        </p:nvSpPr>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6082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6A0ED3-3468-918A-5987-30A401DE54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000BBC-1B57-76C3-1409-5B633D6CB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9DBB1-DF02-AF38-8990-B36EC84CEB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ECE5AE-6BE8-4306-8462-0CFBF9FD5FC0}" type="datetimeFigureOut">
              <a:rPr lang="en-US" smtClean="0"/>
              <a:t>12/21/2024</a:t>
            </a:fld>
            <a:endParaRPr lang="en-US"/>
          </a:p>
        </p:txBody>
      </p:sp>
      <p:sp>
        <p:nvSpPr>
          <p:cNvPr id="5" name="Footer Placeholder 4">
            <a:extLst>
              <a:ext uri="{FF2B5EF4-FFF2-40B4-BE49-F238E27FC236}">
                <a16:creationId xmlns:a16="http://schemas.microsoft.com/office/drawing/2014/main" id="{6731813D-1CDB-6CC6-D7A4-2A642D868C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C19561-68D0-601E-C2F7-78D7726C8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1138F-5766-44BF-AFB0-BB84639A9AD2}" type="slidenum">
              <a:rPr lang="en-US" smtClean="0"/>
              <a:t>‹#›</a:t>
            </a:fld>
            <a:endParaRPr lang="en-US"/>
          </a:p>
        </p:txBody>
      </p:sp>
      <p:pic>
        <p:nvPicPr>
          <p:cNvPr id="8" name="Picture 7">
            <a:extLst>
              <a:ext uri="{FF2B5EF4-FFF2-40B4-BE49-F238E27FC236}">
                <a16:creationId xmlns:a16="http://schemas.microsoft.com/office/drawing/2014/main" id="{1650A59B-5D30-97B6-2917-3E8FB77F759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8299" y="365125"/>
            <a:ext cx="13277850" cy="8286361"/>
          </a:xfrm>
          <a:prstGeom prst="rect">
            <a:avLst/>
          </a:prstGeom>
        </p:spPr>
      </p:pic>
    </p:spTree>
    <p:extLst>
      <p:ext uri="{BB962C8B-B14F-4D97-AF65-F5344CB8AC3E}">
        <p14:creationId xmlns:p14="http://schemas.microsoft.com/office/powerpoint/2010/main" val="1388149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67436D2-44D7-3355-1203-B478DC072667}"/>
              </a:ext>
            </a:extLst>
          </p:cNvPr>
          <p:cNvPicPr>
            <a:picLocks noChangeAspect="1"/>
          </p:cNvPicPr>
          <p:nvPr/>
        </p:nvPicPr>
        <p:blipFill>
          <a:blip r:embed="rId2"/>
          <a:stretch>
            <a:fillRect/>
          </a:stretch>
        </p:blipFill>
        <p:spPr>
          <a:xfrm>
            <a:off x="0" y="-168812"/>
            <a:ext cx="12191999" cy="7099964"/>
          </a:xfrm>
          <a:prstGeom prst="rect">
            <a:avLst/>
          </a:prstGeom>
        </p:spPr>
      </p:pic>
    </p:spTree>
    <p:extLst>
      <p:ext uri="{BB962C8B-B14F-4D97-AF65-F5344CB8AC3E}">
        <p14:creationId xmlns:p14="http://schemas.microsoft.com/office/powerpoint/2010/main" val="512360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329EE3-BB62-F869-7DB9-AAAC7E520BF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5" name="Arrow: Right 4">
            <a:extLst>
              <a:ext uri="{FF2B5EF4-FFF2-40B4-BE49-F238E27FC236}">
                <a16:creationId xmlns:a16="http://schemas.microsoft.com/office/drawing/2014/main" id="{1FAD5A23-0278-BB04-BD00-E734785388D9}"/>
              </a:ext>
            </a:extLst>
          </p:cNvPr>
          <p:cNvSpPr/>
          <p:nvPr/>
        </p:nvSpPr>
        <p:spPr>
          <a:xfrm>
            <a:off x="642425" y="3154677"/>
            <a:ext cx="10972800" cy="35169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210F634-7A55-A1FB-EAD8-C8FF8898B8EF}"/>
              </a:ext>
            </a:extLst>
          </p:cNvPr>
          <p:cNvPicPr>
            <a:picLocks noChangeAspect="1"/>
          </p:cNvPicPr>
          <p:nvPr/>
        </p:nvPicPr>
        <p:blipFill>
          <a:blip r:embed="rId3" cstate="hqprint">
            <a:extLst>
              <a:ext uri="{28A0092B-C50C-407E-A947-70E740481C1C}">
                <a14:useLocalDpi xmlns:a14="http://schemas.microsoft.com/office/drawing/2010/main" val="0"/>
              </a:ext>
            </a:extLst>
          </a:blip>
          <a:srcRect l="1673" t="2150" r="78192" b="62865"/>
          <a:stretch/>
        </p:blipFill>
        <p:spPr>
          <a:xfrm>
            <a:off x="1645335" y="2988103"/>
            <a:ext cx="699866" cy="684027"/>
          </a:xfrm>
          <a:prstGeom prst="rect">
            <a:avLst/>
          </a:prstGeom>
        </p:spPr>
      </p:pic>
      <p:pic>
        <p:nvPicPr>
          <p:cNvPr id="20" name="Picture 19">
            <a:extLst>
              <a:ext uri="{FF2B5EF4-FFF2-40B4-BE49-F238E27FC236}">
                <a16:creationId xmlns:a16="http://schemas.microsoft.com/office/drawing/2014/main" id="{8847C374-18E9-9283-A559-717CA5302F8C}"/>
              </a:ext>
            </a:extLst>
          </p:cNvPr>
          <p:cNvPicPr>
            <a:picLocks noChangeAspect="1"/>
          </p:cNvPicPr>
          <p:nvPr/>
        </p:nvPicPr>
        <p:blipFill>
          <a:blip r:embed="rId4"/>
          <a:stretch>
            <a:fillRect/>
          </a:stretch>
        </p:blipFill>
        <p:spPr>
          <a:xfrm>
            <a:off x="841594" y="513889"/>
            <a:ext cx="2474341" cy="2573096"/>
          </a:xfrm>
          <a:prstGeom prst="rect">
            <a:avLst/>
          </a:prstGeom>
        </p:spPr>
      </p:pic>
      <p:pic>
        <p:nvPicPr>
          <p:cNvPr id="21" name="Picture 20">
            <a:extLst>
              <a:ext uri="{FF2B5EF4-FFF2-40B4-BE49-F238E27FC236}">
                <a16:creationId xmlns:a16="http://schemas.microsoft.com/office/drawing/2014/main" id="{F1C516AB-B3A5-0DA3-8AF9-809AA6324307}"/>
              </a:ext>
            </a:extLst>
          </p:cNvPr>
          <p:cNvPicPr>
            <a:picLocks noChangeAspect="1"/>
          </p:cNvPicPr>
          <p:nvPr/>
        </p:nvPicPr>
        <p:blipFill>
          <a:blip r:embed="rId5" cstate="hqprint">
            <a:extLst>
              <a:ext uri="{28A0092B-C50C-407E-A947-70E740481C1C}">
                <a14:useLocalDpi xmlns:a14="http://schemas.microsoft.com/office/drawing/2010/main" val="0"/>
              </a:ext>
            </a:extLst>
          </a:blip>
          <a:srcRect l="25818" t="2169" r="51821" b="62845"/>
          <a:stretch/>
        </p:blipFill>
        <p:spPr>
          <a:xfrm>
            <a:off x="4151021" y="2971470"/>
            <a:ext cx="777214" cy="684027"/>
          </a:xfrm>
          <a:prstGeom prst="rect">
            <a:avLst/>
          </a:prstGeom>
        </p:spPr>
      </p:pic>
      <p:pic>
        <p:nvPicPr>
          <p:cNvPr id="22" name="Picture 21">
            <a:extLst>
              <a:ext uri="{FF2B5EF4-FFF2-40B4-BE49-F238E27FC236}">
                <a16:creationId xmlns:a16="http://schemas.microsoft.com/office/drawing/2014/main" id="{9CBC1F3F-A9BB-39AB-0594-CBCCC3A13C14}"/>
              </a:ext>
            </a:extLst>
          </p:cNvPr>
          <p:cNvPicPr>
            <a:picLocks noChangeAspect="1"/>
          </p:cNvPicPr>
          <p:nvPr/>
        </p:nvPicPr>
        <p:blipFill>
          <a:blip r:embed="rId6"/>
          <a:stretch>
            <a:fillRect/>
          </a:stretch>
        </p:blipFill>
        <p:spPr>
          <a:xfrm>
            <a:off x="3302457" y="3732318"/>
            <a:ext cx="2474341" cy="2971470"/>
          </a:xfrm>
          <a:prstGeom prst="rect">
            <a:avLst/>
          </a:prstGeom>
        </p:spPr>
      </p:pic>
      <p:pic>
        <p:nvPicPr>
          <p:cNvPr id="23" name="Picture 22">
            <a:extLst>
              <a:ext uri="{FF2B5EF4-FFF2-40B4-BE49-F238E27FC236}">
                <a16:creationId xmlns:a16="http://schemas.microsoft.com/office/drawing/2014/main" id="{2515EB74-1A07-99AC-04C0-367A28CA9411}"/>
              </a:ext>
            </a:extLst>
          </p:cNvPr>
          <p:cNvPicPr>
            <a:picLocks noChangeAspect="1"/>
          </p:cNvPicPr>
          <p:nvPr/>
        </p:nvPicPr>
        <p:blipFill>
          <a:blip r:embed="rId7"/>
          <a:stretch>
            <a:fillRect/>
          </a:stretch>
        </p:blipFill>
        <p:spPr>
          <a:xfrm>
            <a:off x="6034954" y="77778"/>
            <a:ext cx="2635841" cy="3076899"/>
          </a:xfrm>
          <a:prstGeom prst="rect">
            <a:avLst/>
          </a:prstGeom>
        </p:spPr>
      </p:pic>
      <p:pic>
        <p:nvPicPr>
          <p:cNvPr id="24" name="Picture 23">
            <a:extLst>
              <a:ext uri="{FF2B5EF4-FFF2-40B4-BE49-F238E27FC236}">
                <a16:creationId xmlns:a16="http://schemas.microsoft.com/office/drawing/2014/main" id="{57AFB2EE-47AF-5E4A-ED01-C35563FBA47F}"/>
              </a:ext>
            </a:extLst>
          </p:cNvPr>
          <p:cNvPicPr>
            <a:picLocks noChangeAspect="1"/>
          </p:cNvPicPr>
          <p:nvPr/>
        </p:nvPicPr>
        <p:blipFill>
          <a:blip r:embed="rId8"/>
          <a:stretch>
            <a:fillRect/>
          </a:stretch>
        </p:blipFill>
        <p:spPr>
          <a:xfrm>
            <a:off x="8564887" y="3584792"/>
            <a:ext cx="2859980" cy="3266523"/>
          </a:xfrm>
          <a:prstGeom prst="rect">
            <a:avLst/>
          </a:prstGeom>
        </p:spPr>
      </p:pic>
      <p:pic>
        <p:nvPicPr>
          <p:cNvPr id="25" name="Picture 24">
            <a:extLst>
              <a:ext uri="{FF2B5EF4-FFF2-40B4-BE49-F238E27FC236}">
                <a16:creationId xmlns:a16="http://schemas.microsoft.com/office/drawing/2014/main" id="{458BAC98-DB1D-7453-D4D3-F49A38ABF00B}"/>
              </a:ext>
            </a:extLst>
          </p:cNvPr>
          <p:cNvPicPr>
            <a:picLocks noChangeAspect="1"/>
          </p:cNvPicPr>
          <p:nvPr/>
        </p:nvPicPr>
        <p:blipFill>
          <a:blip r:embed="rId9" cstate="hqprint">
            <a:extLst>
              <a:ext uri="{28A0092B-C50C-407E-A947-70E740481C1C}">
                <a14:useLocalDpi xmlns:a14="http://schemas.microsoft.com/office/drawing/2010/main" val="0"/>
              </a:ext>
            </a:extLst>
          </a:blip>
          <a:srcRect l="50299" t="2446" r="27340" b="62568"/>
          <a:stretch/>
        </p:blipFill>
        <p:spPr>
          <a:xfrm>
            <a:off x="6870040" y="3019297"/>
            <a:ext cx="777214" cy="684027"/>
          </a:xfrm>
          <a:prstGeom prst="rect">
            <a:avLst/>
          </a:prstGeom>
        </p:spPr>
      </p:pic>
      <p:pic>
        <p:nvPicPr>
          <p:cNvPr id="26" name="Picture 25">
            <a:extLst>
              <a:ext uri="{FF2B5EF4-FFF2-40B4-BE49-F238E27FC236}">
                <a16:creationId xmlns:a16="http://schemas.microsoft.com/office/drawing/2014/main" id="{249FCA16-6872-75CA-CE24-A665FEC6CF91}"/>
              </a:ext>
            </a:extLst>
          </p:cNvPr>
          <p:cNvPicPr>
            <a:picLocks noChangeAspect="1"/>
          </p:cNvPicPr>
          <p:nvPr/>
        </p:nvPicPr>
        <p:blipFill>
          <a:blip r:embed="rId9" cstate="hqprint">
            <a:extLst>
              <a:ext uri="{28A0092B-C50C-407E-A947-70E740481C1C}">
                <a14:useLocalDpi xmlns:a14="http://schemas.microsoft.com/office/drawing/2010/main" val="0"/>
              </a:ext>
            </a:extLst>
          </a:blip>
          <a:srcRect l="76943" t="2446" r="696" b="62568"/>
          <a:stretch/>
        </p:blipFill>
        <p:spPr>
          <a:xfrm>
            <a:off x="9629993" y="2932767"/>
            <a:ext cx="777214" cy="684027"/>
          </a:xfrm>
          <a:prstGeom prst="rect">
            <a:avLst/>
          </a:prstGeom>
        </p:spPr>
      </p:pic>
    </p:spTree>
    <p:extLst>
      <p:ext uri="{BB962C8B-B14F-4D97-AF65-F5344CB8AC3E}">
        <p14:creationId xmlns:p14="http://schemas.microsoft.com/office/powerpoint/2010/main" val="75184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animEffect transition="in" filter="fade">
                                      <p:cBhvr>
                                        <p:cTn id="36" dur="500"/>
                                        <p:tgtEl>
                                          <p:spTgt spid="25"/>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animEffect transition="in" filter="fade">
                                      <p:cBhvr>
                                        <p:cTn id="47" dur="500"/>
                                        <p:tgtEl>
                                          <p:spTgt spid="26"/>
                                        </p:tgtEl>
                                      </p:cBhvr>
                                    </p:animEffec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up)">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ED0F4-9EE3-946D-70B3-29DE3CF53185}"/>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E1F0FC7D-E378-8D4E-8166-65A90879C6F7}"/>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85A28741-8023-F0F4-C49B-303F524F4421}"/>
              </a:ext>
            </a:extLst>
          </p:cNvPr>
          <p:cNvSpPr txBox="1"/>
          <p:nvPr/>
        </p:nvSpPr>
        <p:spPr>
          <a:xfrm>
            <a:off x="1505242" y="355769"/>
            <a:ext cx="7128875" cy="523220"/>
          </a:xfrm>
          <a:prstGeom prst="rect">
            <a:avLst/>
          </a:prstGeom>
          <a:noFill/>
        </p:spPr>
        <p:txBody>
          <a:bodyPr wrap="none" rtlCol="0">
            <a:sp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3.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Tìm</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hiểu</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cách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lập</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kế</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hoạch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cá</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nhân</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2" name="TextBox 1">
            <a:extLst>
              <a:ext uri="{FF2B5EF4-FFF2-40B4-BE49-F238E27FC236}">
                <a16:creationId xmlns:a16="http://schemas.microsoft.com/office/drawing/2014/main" id="{CC85EBA2-0E41-78AD-D538-544ABFC06D03}"/>
              </a:ext>
            </a:extLst>
          </p:cNvPr>
          <p:cNvSpPr txBox="1"/>
          <p:nvPr/>
        </p:nvSpPr>
        <p:spPr>
          <a:xfrm>
            <a:off x="0" y="4983411"/>
            <a:ext cx="12445413" cy="1200329"/>
          </a:xfrm>
          <a:prstGeom prst="rect">
            <a:avLst/>
          </a:prstGeom>
          <a:noFill/>
        </p:spPr>
        <p:txBody>
          <a:bodyPr wrap="square">
            <a:spAutoFit/>
          </a:bodyPr>
          <a:lstStyle/>
          <a:p>
            <a:pPr algn="ct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Kế</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hoạch</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lập</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sẵn</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rõ</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ràng</a:t>
            </a:r>
            <a:endPar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Quyết</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tâm</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thực</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hiện</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càng</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thành</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công</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a:t>
            </a:r>
          </a:p>
        </p:txBody>
      </p:sp>
      <p:pic>
        <p:nvPicPr>
          <p:cNvPr id="15" name="Picture 14">
            <a:extLst>
              <a:ext uri="{FF2B5EF4-FFF2-40B4-BE49-F238E27FC236}">
                <a16:creationId xmlns:a16="http://schemas.microsoft.com/office/drawing/2014/main" id="{E1072212-4CFB-B2D8-0FC6-C1C98BD66607}"/>
              </a:ext>
            </a:extLst>
          </p:cNvPr>
          <p:cNvPicPr>
            <a:picLocks noChangeAspect="1"/>
          </p:cNvPicPr>
          <p:nvPr/>
        </p:nvPicPr>
        <p:blipFill>
          <a:blip r:embed="rId3"/>
          <a:stretch>
            <a:fillRect/>
          </a:stretch>
        </p:blipFill>
        <p:spPr>
          <a:xfrm>
            <a:off x="2032000" y="994550"/>
            <a:ext cx="7794172" cy="3988861"/>
          </a:xfrm>
          <a:prstGeom prst="rect">
            <a:avLst/>
          </a:prstGeom>
        </p:spPr>
      </p:pic>
    </p:spTree>
    <p:extLst>
      <p:ext uri="{BB962C8B-B14F-4D97-AF65-F5344CB8AC3E}">
        <p14:creationId xmlns:p14="http://schemas.microsoft.com/office/powerpoint/2010/main" val="825086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A65841-8A28-D9CB-E9AA-809310630F6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3597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1EF7045-0DCE-74C8-F5CB-9A323D1CFF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D466FA8-3E48-739B-7067-2A3C3E8884E4}"/>
              </a:ext>
            </a:extLst>
          </p:cNvPr>
          <p:cNvSpPr txBox="1"/>
          <p:nvPr/>
        </p:nvSpPr>
        <p:spPr>
          <a:xfrm>
            <a:off x="2190630" y="379141"/>
            <a:ext cx="7810740" cy="1077218"/>
          </a:xfrm>
          <a:prstGeom prst="rect">
            <a:avLst/>
          </a:prstGeom>
          <a:noFill/>
        </p:spPr>
        <p:txBody>
          <a:bodyPr wrap="square" rtlCol="0">
            <a:spAutoFit/>
          </a:bodyPr>
          <a:lstStyle/>
          <a:p>
            <a:pPr algn="just"/>
            <a:r>
              <a:rPr lang="en-US" sz="3200" b="1" i="1" dirty="0">
                <a:solidFill>
                  <a:srgbClr val="00B050"/>
                </a:solidFill>
                <a:latin typeface="Arial" panose="020B0604020202020204" pitchFamily="34" charset="0"/>
                <a:cs typeface="Arial" panose="020B0604020202020204" pitchFamily="34" charset="0"/>
              </a:rPr>
              <a:t>1. Em </a:t>
            </a:r>
            <a:r>
              <a:rPr lang="en-US" sz="3200" b="1" i="1" dirty="0" err="1">
                <a:solidFill>
                  <a:srgbClr val="00B050"/>
                </a:solidFill>
                <a:latin typeface="Arial" panose="020B0604020202020204" pitchFamily="34" charset="0"/>
                <a:cs typeface="Arial" panose="020B0604020202020204" pitchFamily="34" charset="0"/>
              </a:rPr>
              <a:t>tán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thành</a:t>
            </a:r>
            <a:r>
              <a:rPr lang="en-US" sz="3200" b="1" i="1" dirty="0">
                <a:solidFill>
                  <a:srgbClr val="00B050"/>
                </a:solidFill>
                <a:latin typeface="Arial" panose="020B0604020202020204" pitchFamily="34" charset="0"/>
                <a:cs typeface="Arial" panose="020B0604020202020204" pitchFamily="34" charset="0"/>
              </a:rPr>
              <a:t> hay </a:t>
            </a:r>
            <a:r>
              <a:rPr lang="en-US" sz="3200" b="1" i="1" dirty="0" err="1">
                <a:solidFill>
                  <a:srgbClr val="00B050"/>
                </a:solidFill>
                <a:latin typeface="Arial" panose="020B0604020202020204" pitchFamily="34" charset="0"/>
                <a:cs typeface="Arial" panose="020B0604020202020204" pitchFamily="34" charset="0"/>
              </a:rPr>
              <a:t>không</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tán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thành</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với</a:t>
            </a:r>
            <a:r>
              <a:rPr lang="en-US" sz="3200" b="1" i="1" dirty="0">
                <a:solidFill>
                  <a:srgbClr val="00B050"/>
                </a:solidFill>
                <a:latin typeface="Arial" panose="020B0604020202020204" pitchFamily="34" charset="0"/>
                <a:cs typeface="Arial" panose="020B0604020202020204" pitchFamily="34" charset="0"/>
              </a:rPr>
              <a:t> ý </a:t>
            </a:r>
            <a:r>
              <a:rPr lang="en-US" sz="3200" b="1" i="1" dirty="0" err="1">
                <a:solidFill>
                  <a:srgbClr val="00B050"/>
                </a:solidFill>
                <a:latin typeface="Arial" panose="020B0604020202020204" pitchFamily="34" charset="0"/>
                <a:cs typeface="Arial" panose="020B0604020202020204" pitchFamily="34" charset="0"/>
              </a:rPr>
              <a:t>kiến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nào</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dưới</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đây</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Vì</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sao</a:t>
            </a:r>
            <a:r>
              <a:rPr lang="en-US" sz="3200" b="1" i="1" dirty="0">
                <a:solidFill>
                  <a:srgbClr val="00B050"/>
                </a:solidFill>
                <a:latin typeface="Arial" panose="020B0604020202020204" pitchFamily="34" charset="0"/>
                <a:cs typeface="Arial" panose="020B0604020202020204" pitchFamily="34" charset="0"/>
              </a:rPr>
              <a:t>?</a:t>
            </a:r>
          </a:p>
        </p:txBody>
      </p:sp>
      <p:pic>
        <p:nvPicPr>
          <p:cNvPr id="13" name="Picture 12">
            <a:extLst>
              <a:ext uri="{FF2B5EF4-FFF2-40B4-BE49-F238E27FC236}">
                <a16:creationId xmlns:a16="http://schemas.microsoft.com/office/drawing/2014/main" id="{DF98E4AA-3966-E562-A8E1-A696399A038E}"/>
              </a:ext>
            </a:extLst>
          </p:cNvPr>
          <p:cNvPicPr>
            <a:picLocks noChangeAspect="1"/>
          </p:cNvPicPr>
          <p:nvPr/>
        </p:nvPicPr>
        <p:blipFill>
          <a:blip r:embed="rId3"/>
          <a:stretch>
            <a:fillRect/>
          </a:stretch>
        </p:blipFill>
        <p:spPr>
          <a:xfrm>
            <a:off x="805321" y="1655610"/>
            <a:ext cx="3959453" cy="2284485"/>
          </a:xfrm>
          <a:prstGeom prst="rect">
            <a:avLst/>
          </a:prstGeom>
        </p:spPr>
      </p:pic>
      <p:pic>
        <p:nvPicPr>
          <p:cNvPr id="18" name="Picture 17">
            <a:extLst>
              <a:ext uri="{FF2B5EF4-FFF2-40B4-BE49-F238E27FC236}">
                <a16:creationId xmlns:a16="http://schemas.microsoft.com/office/drawing/2014/main" id="{9D4F64A9-152B-304E-68EA-33E20A9370F7}"/>
              </a:ext>
            </a:extLst>
          </p:cNvPr>
          <p:cNvPicPr>
            <a:picLocks noChangeAspect="1"/>
          </p:cNvPicPr>
          <p:nvPr/>
        </p:nvPicPr>
        <p:blipFill>
          <a:blip r:embed="rId4"/>
          <a:stretch>
            <a:fillRect/>
          </a:stretch>
        </p:blipFill>
        <p:spPr>
          <a:xfrm>
            <a:off x="4764774" y="1335214"/>
            <a:ext cx="6581214" cy="2560473"/>
          </a:xfrm>
          <a:prstGeom prst="rect">
            <a:avLst/>
          </a:prstGeom>
        </p:spPr>
      </p:pic>
      <p:pic>
        <p:nvPicPr>
          <p:cNvPr id="22" name="Picture 21">
            <a:extLst>
              <a:ext uri="{FF2B5EF4-FFF2-40B4-BE49-F238E27FC236}">
                <a16:creationId xmlns:a16="http://schemas.microsoft.com/office/drawing/2014/main" id="{FF9D6FEF-67D3-60AB-C835-B75B4F03E58D}"/>
              </a:ext>
            </a:extLst>
          </p:cNvPr>
          <p:cNvPicPr>
            <a:picLocks noChangeAspect="1"/>
          </p:cNvPicPr>
          <p:nvPr/>
        </p:nvPicPr>
        <p:blipFill>
          <a:blip r:embed="rId5"/>
          <a:stretch>
            <a:fillRect/>
          </a:stretch>
        </p:blipFill>
        <p:spPr>
          <a:xfrm>
            <a:off x="-262852" y="3964989"/>
            <a:ext cx="4450849" cy="3115594"/>
          </a:xfrm>
          <a:prstGeom prst="rect">
            <a:avLst/>
          </a:prstGeom>
        </p:spPr>
      </p:pic>
      <p:pic>
        <p:nvPicPr>
          <p:cNvPr id="26" name="Picture 25">
            <a:extLst>
              <a:ext uri="{FF2B5EF4-FFF2-40B4-BE49-F238E27FC236}">
                <a16:creationId xmlns:a16="http://schemas.microsoft.com/office/drawing/2014/main" id="{9A1B1607-84B9-6B8F-53DB-5D5B24330752}"/>
              </a:ext>
            </a:extLst>
          </p:cNvPr>
          <p:cNvPicPr>
            <a:picLocks noChangeAspect="1"/>
          </p:cNvPicPr>
          <p:nvPr/>
        </p:nvPicPr>
        <p:blipFill>
          <a:blip r:embed="rId6"/>
          <a:stretch>
            <a:fillRect/>
          </a:stretch>
        </p:blipFill>
        <p:spPr>
          <a:xfrm>
            <a:off x="4084946" y="3632096"/>
            <a:ext cx="4189116" cy="3115595"/>
          </a:xfrm>
          <a:prstGeom prst="rect">
            <a:avLst/>
          </a:prstGeom>
        </p:spPr>
      </p:pic>
      <p:pic>
        <p:nvPicPr>
          <p:cNvPr id="31" name="Picture 30">
            <a:extLst>
              <a:ext uri="{FF2B5EF4-FFF2-40B4-BE49-F238E27FC236}">
                <a16:creationId xmlns:a16="http://schemas.microsoft.com/office/drawing/2014/main" id="{9D08B09E-E462-6EA6-D742-59D5CF617AD8}"/>
              </a:ext>
            </a:extLst>
          </p:cNvPr>
          <p:cNvPicPr>
            <a:picLocks noChangeAspect="1"/>
          </p:cNvPicPr>
          <p:nvPr/>
        </p:nvPicPr>
        <p:blipFill>
          <a:blip r:embed="rId7"/>
          <a:stretch>
            <a:fillRect/>
          </a:stretch>
        </p:blipFill>
        <p:spPr>
          <a:xfrm>
            <a:off x="8272943" y="4013000"/>
            <a:ext cx="3604310" cy="2463705"/>
          </a:xfrm>
          <a:prstGeom prst="rect">
            <a:avLst/>
          </a:prstGeom>
        </p:spPr>
      </p:pic>
    </p:spTree>
    <p:extLst>
      <p:ext uri="{BB962C8B-B14F-4D97-AF65-F5344CB8AC3E}">
        <p14:creationId xmlns:p14="http://schemas.microsoft.com/office/powerpoint/2010/main" val="88838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947A9-2803-4F7E-7649-2EC4E5BD1B4D}"/>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3896138B-EBE8-633A-FDAE-E150D132AD5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F397838-2233-72EC-E0DF-F2CCE778BA18}"/>
              </a:ext>
            </a:extLst>
          </p:cNvPr>
          <p:cNvSpPr txBox="1"/>
          <p:nvPr/>
        </p:nvSpPr>
        <p:spPr>
          <a:xfrm>
            <a:off x="2190630" y="379141"/>
            <a:ext cx="7810740" cy="1077218"/>
          </a:xfrm>
          <a:prstGeom prst="rect">
            <a:avLst/>
          </a:prstGeom>
          <a:noFill/>
        </p:spPr>
        <p:txBody>
          <a:bodyPr wrap="square" rtlCol="0">
            <a:spAutoFit/>
          </a:bodyPr>
          <a:lstStyle/>
          <a:p>
            <a:pPr algn="just"/>
            <a:r>
              <a:rPr lang="en-US" sz="3200" b="1" i="1" dirty="0">
                <a:solidFill>
                  <a:srgbClr val="00B050"/>
                </a:solidFill>
                <a:latin typeface="Arial" panose="020B0604020202020204" pitchFamily="34" charset="0"/>
                <a:cs typeface="Arial" panose="020B0604020202020204" pitchFamily="34" charset="0"/>
              </a:rPr>
              <a:t>1. Em </a:t>
            </a:r>
            <a:r>
              <a:rPr lang="en-US" sz="3200" b="1" i="1" dirty="0" err="1">
                <a:solidFill>
                  <a:srgbClr val="00B050"/>
                </a:solidFill>
                <a:latin typeface="Arial" panose="020B0604020202020204" pitchFamily="34" charset="0"/>
                <a:cs typeface="Arial" panose="020B0604020202020204" pitchFamily="34" charset="0"/>
              </a:rPr>
              <a:t>tán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thành</a:t>
            </a:r>
            <a:r>
              <a:rPr lang="en-US" sz="3200" b="1" i="1" dirty="0">
                <a:solidFill>
                  <a:srgbClr val="00B050"/>
                </a:solidFill>
                <a:latin typeface="Arial" panose="020B0604020202020204" pitchFamily="34" charset="0"/>
                <a:cs typeface="Arial" panose="020B0604020202020204" pitchFamily="34" charset="0"/>
              </a:rPr>
              <a:t> hay </a:t>
            </a:r>
            <a:r>
              <a:rPr lang="en-US" sz="3200" b="1" i="1" dirty="0" err="1">
                <a:solidFill>
                  <a:srgbClr val="00B050"/>
                </a:solidFill>
                <a:latin typeface="Arial" panose="020B0604020202020204" pitchFamily="34" charset="0"/>
                <a:cs typeface="Arial" panose="020B0604020202020204" pitchFamily="34" charset="0"/>
              </a:rPr>
              <a:t>không</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tán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thành</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với</a:t>
            </a:r>
            <a:r>
              <a:rPr lang="en-US" sz="3200" b="1" i="1" dirty="0">
                <a:solidFill>
                  <a:srgbClr val="00B050"/>
                </a:solidFill>
                <a:latin typeface="Arial" panose="020B0604020202020204" pitchFamily="34" charset="0"/>
                <a:cs typeface="Arial" panose="020B0604020202020204" pitchFamily="34" charset="0"/>
              </a:rPr>
              <a:t> ý </a:t>
            </a:r>
            <a:r>
              <a:rPr lang="en-US" sz="3200" b="1" i="1" dirty="0" err="1">
                <a:solidFill>
                  <a:srgbClr val="00B050"/>
                </a:solidFill>
                <a:latin typeface="Arial" panose="020B0604020202020204" pitchFamily="34" charset="0"/>
                <a:cs typeface="Arial" panose="020B0604020202020204" pitchFamily="34" charset="0"/>
              </a:rPr>
              <a:t>kiến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nào</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dưới</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đây</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Vì</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sao</a:t>
            </a:r>
            <a:r>
              <a:rPr lang="en-US" sz="3200" b="1" i="1" dirty="0">
                <a:solidFill>
                  <a:srgbClr val="00B050"/>
                </a:solidFill>
                <a:latin typeface="Arial" panose="020B0604020202020204" pitchFamily="34" charset="0"/>
                <a:cs typeface="Arial" panose="020B0604020202020204" pitchFamily="34" charset="0"/>
              </a:rPr>
              <a:t>?</a:t>
            </a:r>
          </a:p>
        </p:txBody>
      </p:sp>
      <p:pic>
        <p:nvPicPr>
          <p:cNvPr id="13" name="Picture 12">
            <a:extLst>
              <a:ext uri="{FF2B5EF4-FFF2-40B4-BE49-F238E27FC236}">
                <a16:creationId xmlns:a16="http://schemas.microsoft.com/office/drawing/2014/main" id="{5A756FB7-1C2B-84A2-54D6-C0EC79F33AE2}"/>
              </a:ext>
            </a:extLst>
          </p:cNvPr>
          <p:cNvPicPr>
            <a:picLocks noChangeAspect="1"/>
          </p:cNvPicPr>
          <p:nvPr/>
        </p:nvPicPr>
        <p:blipFill>
          <a:blip r:embed="rId5"/>
          <a:stretch>
            <a:fillRect/>
          </a:stretch>
        </p:blipFill>
        <p:spPr>
          <a:xfrm>
            <a:off x="439419" y="1690612"/>
            <a:ext cx="5525952" cy="3188308"/>
          </a:xfrm>
          <a:prstGeom prst="rect">
            <a:avLst/>
          </a:prstGeom>
        </p:spPr>
      </p:pic>
      <p:sp>
        <p:nvSpPr>
          <p:cNvPr id="2" name="TextBox 1">
            <a:extLst>
              <a:ext uri="{FF2B5EF4-FFF2-40B4-BE49-F238E27FC236}">
                <a16:creationId xmlns:a16="http://schemas.microsoft.com/office/drawing/2014/main" id="{B3ED6946-A226-2B3B-69EA-B2B8D3A4DA08}"/>
              </a:ext>
            </a:extLst>
          </p:cNvPr>
          <p:cNvSpPr txBox="1"/>
          <p:nvPr/>
        </p:nvSpPr>
        <p:spPr>
          <a:xfrm>
            <a:off x="4640371" y="4405001"/>
            <a:ext cx="6577256" cy="1569660"/>
          </a:xfrm>
          <a:prstGeom prst="rect">
            <a:avLst/>
          </a:prstGeom>
          <a:noFill/>
        </p:spPr>
        <p:txBody>
          <a:bodyPr wrap="square" rtlCol="0">
            <a:spAutoFit/>
          </a:bodyPr>
          <a:lstStyle/>
          <a:p>
            <a:pPr algn="just"/>
            <a:r>
              <a:rPr lang="en-US" sz="3200" b="1" i="1" dirty="0">
                <a:solidFill>
                  <a:srgbClr val="2483D2"/>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Không</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tán</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thành</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Vì</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bất</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cứ</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ai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muốn</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thành</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công</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đều</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cần</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phải</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biết</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lập</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kế</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hoạch</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cá</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nhân</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a:t>
            </a:r>
          </a:p>
        </p:txBody>
      </p:sp>
      <p:pic>
        <p:nvPicPr>
          <p:cNvPr id="4" name="Picture 3">
            <a:extLst>
              <a:ext uri="{FF2B5EF4-FFF2-40B4-BE49-F238E27FC236}">
                <a16:creationId xmlns:a16="http://schemas.microsoft.com/office/drawing/2014/main" id="{C3C5FE03-D7D0-0643-209D-495833129D71}"/>
              </a:ext>
            </a:extLst>
          </p:cNvPr>
          <p:cNvPicPr>
            <a:picLocks noChangeAspect="1"/>
          </p:cNvPicPr>
          <p:nvPr/>
        </p:nvPicPr>
        <p:blipFill>
          <a:blip r:embed="rId6" cstate="hqprint">
            <a:extLst>
              <a:ext uri="{28A0092B-C50C-407E-A947-70E740481C1C}">
                <a14:useLocalDpi xmlns:a14="http://schemas.microsoft.com/office/drawing/2010/main" val="0"/>
              </a:ext>
            </a:extLst>
          </a:blip>
          <a:srcRect l="38072" t="29260" r="30145"/>
          <a:stretch/>
        </p:blipFill>
        <p:spPr>
          <a:xfrm>
            <a:off x="6766268" y="1442613"/>
            <a:ext cx="2564834" cy="3211168"/>
          </a:xfrm>
          <a:prstGeom prst="rect">
            <a:avLst/>
          </a:prstGeom>
        </p:spPr>
      </p:pic>
      <p:pic>
        <p:nvPicPr>
          <p:cNvPr id="5" name="nope">
            <a:hlinkClick r:id="" action="ppaction://media"/>
            <a:extLst>
              <a:ext uri="{FF2B5EF4-FFF2-40B4-BE49-F238E27FC236}">
                <a16:creationId xmlns:a16="http://schemas.microsoft.com/office/drawing/2014/main" id="{CFC106BE-4D2C-72B7-9F9A-D87B512FC5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0525" y="3470772"/>
            <a:ext cx="609600" cy="609600"/>
          </a:xfrm>
          <a:prstGeom prst="rect">
            <a:avLst/>
          </a:prstGeom>
        </p:spPr>
      </p:pic>
    </p:spTree>
    <p:extLst>
      <p:ext uri="{BB962C8B-B14F-4D97-AF65-F5344CB8AC3E}">
        <p14:creationId xmlns:p14="http://schemas.microsoft.com/office/powerpoint/2010/main" val="250213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 presetClass="mediacall" presetSubtype="0" fill="hold" nodeType="withEffect">
                                  <p:stCondLst>
                                    <p:cond delay="0"/>
                                  </p:stCondLst>
                                  <p:childTnLst>
                                    <p:cmd type="call" cmd="playFrom(0.0)">
                                      <p:cBhvr>
                                        <p:cTn id="11" dur="444" fill="hold"/>
                                        <p:tgtEl>
                                          <p:spTgt spid="5"/>
                                        </p:tgtEl>
                                      </p:cBhvr>
                                    </p:cmd>
                                  </p:childTnLst>
                                </p:cTn>
                              </p:par>
                              <p:par>
                                <p:cTn id="12" presetID="22" presetClass="entr" presetSubtype="8"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5F012-6471-ACFF-17F7-00800C0A7908}"/>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8C141B58-B04C-DE89-CCB6-EF12FCAE5D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1B48A2F-A86D-0120-29FD-36E89FC32822}"/>
              </a:ext>
            </a:extLst>
          </p:cNvPr>
          <p:cNvSpPr txBox="1"/>
          <p:nvPr/>
        </p:nvSpPr>
        <p:spPr>
          <a:xfrm>
            <a:off x="2190630" y="379141"/>
            <a:ext cx="7810740" cy="1077218"/>
          </a:xfrm>
          <a:prstGeom prst="rect">
            <a:avLst/>
          </a:prstGeom>
          <a:noFill/>
        </p:spPr>
        <p:txBody>
          <a:bodyPr wrap="square" rtlCol="0">
            <a:spAutoFit/>
          </a:bodyPr>
          <a:lstStyle/>
          <a:p>
            <a:pPr algn="just"/>
            <a:r>
              <a:rPr lang="en-US" sz="3200" b="1" i="1" dirty="0">
                <a:solidFill>
                  <a:srgbClr val="00B050"/>
                </a:solidFill>
                <a:latin typeface="Arial" panose="020B0604020202020204" pitchFamily="34" charset="0"/>
                <a:cs typeface="Arial" panose="020B0604020202020204" pitchFamily="34" charset="0"/>
              </a:rPr>
              <a:t>1. Em </a:t>
            </a:r>
            <a:r>
              <a:rPr lang="en-US" sz="3200" b="1" i="1" dirty="0" err="1">
                <a:solidFill>
                  <a:srgbClr val="00B050"/>
                </a:solidFill>
                <a:latin typeface="Arial" panose="020B0604020202020204" pitchFamily="34" charset="0"/>
                <a:cs typeface="Arial" panose="020B0604020202020204" pitchFamily="34" charset="0"/>
              </a:rPr>
              <a:t>tán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thành</a:t>
            </a:r>
            <a:r>
              <a:rPr lang="en-US" sz="3200" b="1" i="1" dirty="0">
                <a:solidFill>
                  <a:srgbClr val="00B050"/>
                </a:solidFill>
                <a:latin typeface="Arial" panose="020B0604020202020204" pitchFamily="34" charset="0"/>
                <a:cs typeface="Arial" panose="020B0604020202020204" pitchFamily="34" charset="0"/>
              </a:rPr>
              <a:t> hay </a:t>
            </a:r>
            <a:r>
              <a:rPr lang="en-US" sz="3200" b="1" i="1" dirty="0" err="1">
                <a:solidFill>
                  <a:srgbClr val="00B050"/>
                </a:solidFill>
                <a:latin typeface="Arial" panose="020B0604020202020204" pitchFamily="34" charset="0"/>
                <a:cs typeface="Arial" panose="020B0604020202020204" pitchFamily="34" charset="0"/>
              </a:rPr>
              <a:t>không</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tán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thành</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với</a:t>
            </a:r>
            <a:r>
              <a:rPr lang="en-US" sz="3200" b="1" i="1" dirty="0">
                <a:solidFill>
                  <a:srgbClr val="00B050"/>
                </a:solidFill>
                <a:latin typeface="Arial" panose="020B0604020202020204" pitchFamily="34" charset="0"/>
                <a:cs typeface="Arial" panose="020B0604020202020204" pitchFamily="34" charset="0"/>
              </a:rPr>
              <a:t> ý </a:t>
            </a:r>
            <a:r>
              <a:rPr lang="en-US" sz="3200" b="1" i="1" dirty="0" err="1">
                <a:solidFill>
                  <a:srgbClr val="00B050"/>
                </a:solidFill>
                <a:latin typeface="Arial" panose="020B0604020202020204" pitchFamily="34" charset="0"/>
                <a:cs typeface="Arial" panose="020B0604020202020204" pitchFamily="34" charset="0"/>
              </a:rPr>
              <a:t>kiến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nào</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dưới</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đây</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Vì</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sao</a:t>
            </a:r>
            <a:r>
              <a:rPr lang="en-US" sz="3200" b="1" i="1" dirty="0">
                <a:solidFill>
                  <a:srgbClr val="00B050"/>
                </a:solidFill>
                <a:latin typeface="Arial" panose="020B0604020202020204" pitchFamily="34" charset="0"/>
                <a:cs typeface="Arial" panose="020B0604020202020204" pitchFamily="34" charset="0"/>
              </a:rPr>
              <a:t>?</a:t>
            </a:r>
          </a:p>
        </p:txBody>
      </p:sp>
      <p:pic>
        <p:nvPicPr>
          <p:cNvPr id="18" name="Picture 17">
            <a:extLst>
              <a:ext uri="{FF2B5EF4-FFF2-40B4-BE49-F238E27FC236}">
                <a16:creationId xmlns:a16="http://schemas.microsoft.com/office/drawing/2014/main" id="{8D18A0FA-82F0-A4F0-0326-D94E3159DFF1}"/>
              </a:ext>
            </a:extLst>
          </p:cNvPr>
          <p:cNvPicPr>
            <a:picLocks noChangeAspect="1"/>
          </p:cNvPicPr>
          <p:nvPr/>
        </p:nvPicPr>
        <p:blipFill>
          <a:blip r:embed="rId5"/>
          <a:stretch>
            <a:fillRect/>
          </a:stretch>
        </p:blipFill>
        <p:spPr>
          <a:xfrm>
            <a:off x="952827" y="1296358"/>
            <a:ext cx="7066155" cy="3312919"/>
          </a:xfrm>
          <a:prstGeom prst="rect">
            <a:avLst/>
          </a:prstGeom>
        </p:spPr>
      </p:pic>
      <p:sp>
        <p:nvSpPr>
          <p:cNvPr id="2" name="TextBox 1">
            <a:extLst>
              <a:ext uri="{FF2B5EF4-FFF2-40B4-BE49-F238E27FC236}">
                <a16:creationId xmlns:a16="http://schemas.microsoft.com/office/drawing/2014/main" id="{B39A12FB-6E49-B848-DF69-A46283F0F34A}"/>
              </a:ext>
            </a:extLst>
          </p:cNvPr>
          <p:cNvSpPr txBox="1"/>
          <p:nvPr/>
        </p:nvSpPr>
        <p:spPr>
          <a:xfrm>
            <a:off x="2859313" y="4609277"/>
            <a:ext cx="7706781" cy="2062103"/>
          </a:xfrm>
          <a:prstGeom prst="rect">
            <a:avLst/>
          </a:prstGeom>
          <a:noFill/>
        </p:spPr>
        <p:txBody>
          <a:bodyPr wrap="square" rtlCol="0">
            <a:spAutoFit/>
          </a:bodyPr>
          <a:lstStyle/>
          <a:p>
            <a:pPr algn="just"/>
            <a:r>
              <a:rPr lang="en-US" sz="3200" b="1" i="1" dirty="0" err="1">
                <a:solidFill>
                  <a:srgbClr val="2483D2"/>
                </a:solidFill>
                <a:latin typeface="Tahoma" panose="020B0604030504040204" pitchFamily="34" charset="0"/>
                <a:ea typeface="Tahoma" panose="020B0604030504040204" pitchFamily="34" charset="0"/>
                <a:cs typeface="Tahoma" panose="020B0604030504040204" pitchFamily="34" charset="0"/>
              </a:rPr>
              <a:t>Tán</a:t>
            </a:r>
            <a:r>
              <a:rPr lang="en-US" sz="3200" b="1" i="1" dirty="0">
                <a:solidFill>
                  <a:srgbClr val="2483D2"/>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2483D2"/>
                </a:solidFill>
                <a:latin typeface="Tahoma" panose="020B0604030504040204" pitchFamily="34" charset="0"/>
                <a:ea typeface="Tahoma" panose="020B0604030504040204" pitchFamily="34" charset="0"/>
                <a:cs typeface="Tahoma" panose="020B0604030504040204" pitchFamily="34" charset="0"/>
              </a:rPr>
              <a:t>thành</a:t>
            </a:r>
            <a:r>
              <a:rPr lang="en-US" sz="3200" b="1" i="1" dirty="0">
                <a:solidFill>
                  <a:srgbClr val="2483D2"/>
                </a:solidFill>
                <a:latin typeface="Tahoma" panose="020B0604030504040204" pitchFamily="34" charset="0"/>
                <a:ea typeface="Tahoma" panose="020B0604030504040204" pitchFamily="34" charset="0"/>
                <a:cs typeface="Tahoma" panose="020B0604030504040204" pitchFamily="34" charset="0"/>
              </a:rPr>
              <a:t>. </a:t>
            </a:r>
            <a:r>
              <a:rPr lang="vi-VN" sz="3200" b="1" i="1" dirty="0">
                <a:solidFill>
                  <a:srgbClr val="2483D2"/>
                </a:solidFill>
                <a:latin typeface="Tahoma" panose="020B0604030504040204" pitchFamily="34" charset="0"/>
                <a:ea typeface="Tahoma" panose="020B0604030504040204" pitchFamily="34" charset="0"/>
                <a:cs typeface="Tahoma" panose="020B0604030504040204" pitchFamily="34" charset="0"/>
              </a:rPr>
              <a:t>Vì việc cân đối thời gian sẽ giúp chúng ta chủ động thực hiện các biện pháp của kế hoạch mà không ảnh hưởng đến các việc khác</a:t>
            </a:r>
            <a:r>
              <a:rPr lang="en-US" sz="3200" b="1" i="1" dirty="0">
                <a:solidFill>
                  <a:srgbClr val="2483D2"/>
                </a:solidFill>
                <a:latin typeface="Tahoma" panose="020B0604030504040204" pitchFamily="34" charset="0"/>
                <a:ea typeface="Tahoma" panose="020B0604030504040204" pitchFamily="34" charset="0"/>
                <a:cs typeface="Tahoma" panose="020B0604030504040204" pitchFamily="34" charset="0"/>
              </a:rPr>
              <a:t>.</a:t>
            </a:r>
          </a:p>
        </p:txBody>
      </p:sp>
      <p:pic>
        <p:nvPicPr>
          <p:cNvPr id="4" name="Picture 3">
            <a:extLst>
              <a:ext uri="{FF2B5EF4-FFF2-40B4-BE49-F238E27FC236}">
                <a16:creationId xmlns:a16="http://schemas.microsoft.com/office/drawing/2014/main" id="{489C3F99-F4F1-96CD-5342-A53C63FCD37C}"/>
              </a:ext>
            </a:extLst>
          </p:cNvPr>
          <p:cNvPicPr>
            <a:picLocks noChangeAspect="1"/>
          </p:cNvPicPr>
          <p:nvPr/>
        </p:nvPicPr>
        <p:blipFill>
          <a:blip r:embed="rId6" cstate="hqprint">
            <a:extLst>
              <a:ext uri="{28A0092B-C50C-407E-A947-70E740481C1C}">
                <a14:useLocalDpi xmlns:a14="http://schemas.microsoft.com/office/drawing/2010/main" val="0"/>
              </a:ext>
            </a:extLst>
          </a:blip>
          <a:srcRect l="11753" t="35295" r="64627" b="5225"/>
          <a:stretch/>
        </p:blipFill>
        <p:spPr>
          <a:xfrm>
            <a:off x="8346662" y="1870740"/>
            <a:ext cx="1801504" cy="2551917"/>
          </a:xfrm>
          <a:prstGeom prst="rect">
            <a:avLst/>
          </a:prstGeom>
        </p:spPr>
      </p:pic>
      <p:pic>
        <p:nvPicPr>
          <p:cNvPr id="5" name="correct">
            <a:hlinkClick r:id="" action="ppaction://media"/>
            <a:extLst>
              <a:ext uri="{FF2B5EF4-FFF2-40B4-BE49-F238E27FC236}">
                <a16:creationId xmlns:a16="http://schemas.microsoft.com/office/drawing/2014/main" id="{7E09246B-9727-E705-68C6-311DBF1C5D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8667" y="3869671"/>
            <a:ext cx="552986" cy="552986"/>
          </a:xfrm>
          <a:prstGeom prst="rect">
            <a:avLst/>
          </a:prstGeom>
        </p:spPr>
      </p:pic>
    </p:spTree>
    <p:extLst>
      <p:ext uri="{BB962C8B-B14F-4D97-AF65-F5344CB8AC3E}">
        <p14:creationId xmlns:p14="http://schemas.microsoft.com/office/powerpoint/2010/main" val="202785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 presetClass="mediacall" presetSubtype="0" fill="hold" nodeType="withEffect">
                                  <p:stCondLst>
                                    <p:cond delay="0"/>
                                  </p:stCondLst>
                                  <p:childTnLst>
                                    <p:cmd type="call" cmd="playFrom(0.0)">
                                      <p:cBhvr>
                                        <p:cTn id="11" dur="1341" fill="hold"/>
                                        <p:tgtEl>
                                          <p:spTgt spid="5"/>
                                        </p:tgtEl>
                                      </p:cBhvr>
                                    </p:cmd>
                                  </p:childTnLst>
                                </p:cTn>
                              </p:par>
                              <p:par>
                                <p:cTn id="12" presetID="22" presetClass="entr" presetSubtype="8"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2EAD0-2AAF-9210-CD4A-4BE1F3FBE1F9}"/>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9416BB74-688D-A47D-1F8C-60FC65825C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4930675-375A-16DB-E949-044DC9D2A3E5}"/>
              </a:ext>
            </a:extLst>
          </p:cNvPr>
          <p:cNvSpPr txBox="1"/>
          <p:nvPr/>
        </p:nvSpPr>
        <p:spPr>
          <a:xfrm>
            <a:off x="2190630" y="379141"/>
            <a:ext cx="7810740" cy="1077218"/>
          </a:xfrm>
          <a:prstGeom prst="rect">
            <a:avLst/>
          </a:prstGeom>
          <a:noFill/>
        </p:spPr>
        <p:txBody>
          <a:bodyPr wrap="square" rtlCol="0">
            <a:spAutoFit/>
          </a:bodyPr>
          <a:lstStyle/>
          <a:p>
            <a:pPr algn="just"/>
            <a:r>
              <a:rPr lang="en-US" sz="3200" b="1" i="1" dirty="0">
                <a:solidFill>
                  <a:srgbClr val="00B050"/>
                </a:solidFill>
                <a:latin typeface="Arial" panose="020B0604020202020204" pitchFamily="34" charset="0"/>
                <a:cs typeface="Arial" panose="020B0604020202020204" pitchFamily="34" charset="0"/>
              </a:rPr>
              <a:t>1. Em </a:t>
            </a:r>
            <a:r>
              <a:rPr lang="en-US" sz="3200" b="1" i="1" dirty="0" err="1">
                <a:solidFill>
                  <a:srgbClr val="00B050"/>
                </a:solidFill>
                <a:latin typeface="Arial" panose="020B0604020202020204" pitchFamily="34" charset="0"/>
                <a:cs typeface="Arial" panose="020B0604020202020204" pitchFamily="34" charset="0"/>
              </a:rPr>
              <a:t>tán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thành</a:t>
            </a:r>
            <a:r>
              <a:rPr lang="en-US" sz="3200" b="1" i="1" dirty="0">
                <a:solidFill>
                  <a:srgbClr val="00B050"/>
                </a:solidFill>
                <a:latin typeface="Arial" panose="020B0604020202020204" pitchFamily="34" charset="0"/>
                <a:cs typeface="Arial" panose="020B0604020202020204" pitchFamily="34" charset="0"/>
              </a:rPr>
              <a:t> hay </a:t>
            </a:r>
            <a:r>
              <a:rPr lang="en-US" sz="3200" b="1" i="1" dirty="0" err="1">
                <a:solidFill>
                  <a:srgbClr val="00B050"/>
                </a:solidFill>
                <a:latin typeface="Arial" panose="020B0604020202020204" pitchFamily="34" charset="0"/>
                <a:cs typeface="Arial" panose="020B0604020202020204" pitchFamily="34" charset="0"/>
              </a:rPr>
              <a:t>không</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tán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thành</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với</a:t>
            </a:r>
            <a:r>
              <a:rPr lang="en-US" sz="3200" b="1" i="1" dirty="0">
                <a:solidFill>
                  <a:srgbClr val="00B050"/>
                </a:solidFill>
                <a:latin typeface="Arial" panose="020B0604020202020204" pitchFamily="34" charset="0"/>
                <a:cs typeface="Arial" panose="020B0604020202020204" pitchFamily="34" charset="0"/>
              </a:rPr>
              <a:t> ý </a:t>
            </a:r>
            <a:r>
              <a:rPr lang="en-US" sz="3200" b="1" i="1" dirty="0" err="1">
                <a:solidFill>
                  <a:srgbClr val="00B050"/>
                </a:solidFill>
                <a:latin typeface="Arial" panose="020B0604020202020204" pitchFamily="34" charset="0"/>
                <a:cs typeface="Arial" panose="020B0604020202020204" pitchFamily="34" charset="0"/>
              </a:rPr>
              <a:t>kiến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nào</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dưới</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đây</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Vì</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sao</a:t>
            </a:r>
            <a:r>
              <a:rPr lang="en-US" sz="3200" b="1" i="1" dirty="0">
                <a:solidFill>
                  <a:srgbClr val="00B050"/>
                </a:solidFill>
                <a:latin typeface="Arial" panose="020B0604020202020204" pitchFamily="34" charset="0"/>
                <a:cs typeface="Arial" panose="020B0604020202020204" pitchFamily="34" charset="0"/>
              </a:rPr>
              <a:t>?</a:t>
            </a:r>
          </a:p>
        </p:txBody>
      </p:sp>
      <p:pic>
        <p:nvPicPr>
          <p:cNvPr id="22" name="Picture 21">
            <a:extLst>
              <a:ext uri="{FF2B5EF4-FFF2-40B4-BE49-F238E27FC236}">
                <a16:creationId xmlns:a16="http://schemas.microsoft.com/office/drawing/2014/main" id="{00DA9830-B509-428B-AAE6-1354AE770E45}"/>
              </a:ext>
            </a:extLst>
          </p:cNvPr>
          <p:cNvPicPr>
            <a:picLocks noChangeAspect="1"/>
          </p:cNvPicPr>
          <p:nvPr/>
        </p:nvPicPr>
        <p:blipFill>
          <a:blip r:embed="rId5"/>
          <a:stretch>
            <a:fillRect/>
          </a:stretch>
        </p:blipFill>
        <p:spPr>
          <a:xfrm>
            <a:off x="145111" y="1721083"/>
            <a:ext cx="5285018" cy="3699512"/>
          </a:xfrm>
          <a:prstGeom prst="rect">
            <a:avLst/>
          </a:prstGeom>
        </p:spPr>
      </p:pic>
      <p:sp>
        <p:nvSpPr>
          <p:cNvPr id="2" name="TextBox 1">
            <a:extLst>
              <a:ext uri="{FF2B5EF4-FFF2-40B4-BE49-F238E27FC236}">
                <a16:creationId xmlns:a16="http://schemas.microsoft.com/office/drawing/2014/main" id="{C6247094-668E-BAAB-BBE5-1D07218106D2}"/>
              </a:ext>
            </a:extLst>
          </p:cNvPr>
          <p:cNvSpPr txBox="1"/>
          <p:nvPr/>
        </p:nvSpPr>
        <p:spPr>
          <a:xfrm>
            <a:off x="1967109" y="4900489"/>
            <a:ext cx="9070551" cy="1569660"/>
          </a:xfrm>
          <a:prstGeom prst="rect">
            <a:avLst/>
          </a:prstGeom>
          <a:noFill/>
        </p:spPr>
        <p:txBody>
          <a:bodyPr wrap="square" rtlCol="0">
            <a:spAutoFit/>
          </a:bodyPr>
          <a:lstStyle/>
          <a:p>
            <a:pPr algn="just"/>
            <a:r>
              <a:rPr lang="en-US" sz="3200" b="1" i="1" dirty="0">
                <a:solidFill>
                  <a:srgbClr val="2483D2"/>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Không</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tán</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thành</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Vì</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đối</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vi-VN" sz="3200" b="1" i="1" dirty="0">
                <a:solidFill>
                  <a:srgbClr val="BE1867"/>
                </a:solidFill>
                <a:latin typeface="Tahoma" panose="020B0604030504040204" pitchFamily="34" charset="0"/>
                <a:ea typeface="Tahoma" panose="020B0604030504040204" pitchFamily="34" charset="0"/>
                <a:cs typeface="Tahoma" panose="020B0604030504040204" pitchFamily="34" charset="0"/>
              </a:rPr>
              <a:t>với những việc khó, cần nhiều thời gian vẫn cần lập kế hoạch dài hạn và có thể thực hiện được.</a:t>
            </a:r>
            <a:endPar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E2D2574-2E26-5DA3-7992-CE8091455826}"/>
              </a:ext>
            </a:extLst>
          </p:cNvPr>
          <p:cNvPicPr>
            <a:picLocks noChangeAspect="1"/>
          </p:cNvPicPr>
          <p:nvPr/>
        </p:nvPicPr>
        <p:blipFill>
          <a:blip r:embed="rId6" cstate="hqprint">
            <a:extLst>
              <a:ext uri="{28A0092B-C50C-407E-A947-70E740481C1C}">
                <a14:useLocalDpi xmlns:a14="http://schemas.microsoft.com/office/drawing/2010/main" val="0"/>
              </a:ext>
            </a:extLst>
          </a:blip>
          <a:srcRect l="38072" t="29260" r="30145"/>
          <a:stretch/>
        </p:blipFill>
        <p:spPr>
          <a:xfrm>
            <a:off x="5759044" y="1599579"/>
            <a:ext cx="2564834" cy="3211168"/>
          </a:xfrm>
          <a:prstGeom prst="rect">
            <a:avLst/>
          </a:prstGeom>
        </p:spPr>
      </p:pic>
      <p:pic>
        <p:nvPicPr>
          <p:cNvPr id="5" name="nope">
            <a:hlinkClick r:id="" action="ppaction://media"/>
            <a:extLst>
              <a:ext uri="{FF2B5EF4-FFF2-40B4-BE49-F238E27FC236}">
                <a16:creationId xmlns:a16="http://schemas.microsoft.com/office/drawing/2014/main" id="{E224CCF6-5E4B-AA31-03E3-A2E612296A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0525" y="3470772"/>
            <a:ext cx="609600" cy="609600"/>
          </a:xfrm>
          <a:prstGeom prst="rect">
            <a:avLst/>
          </a:prstGeom>
        </p:spPr>
      </p:pic>
    </p:spTree>
    <p:extLst>
      <p:ext uri="{BB962C8B-B14F-4D97-AF65-F5344CB8AC3E}">
        <p14:creationId xmlns:p14="http://schemas.microsoft.com/office/powerpoint/2010/main" val="395318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 presetClass="mediacall" presetSubtype="0" fill="hold" nodeType="withEffect">
                                  <p:stCondLst>
                                    <p:cond delay="0"/>
                                  </p:stCondLst>
                                  <p:childTnLst>
                                    <p:cmd type="call" cmd="playFrom(0.0)">
                                      <p:cBhvr>
                                        <p:cTn id="11" dur="444" fill="hold"/>
                                        <p:tgtEl>
                                          <p:spTgt spid="5"/>
                                        </p:tgtEl>
                                      </p:cBhvr>
                                    </p:cmd>
                                  </p:childTnLst>
                                </p:cTn>
                              </p:par>
                              <p:par>
                                <p:cTn id="12" presetID="22" presetClass="entr" presetSubtype="8"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1DE3B-898B-F02C-2920-C265920343DA}"/>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502F9615-97C5-706B-3CDE-223058ACECA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90D075C-9B43-FCB9-B9EE-BB1448E5E56B}"/>
              </a:ext>
            </a:extLst>
          </p:cNvPr>
          <p:cNvSpPr txBox="1"/>
          <p:nvPr/>
        </p:nvSpPr>
        <p:spPr>
          <a:xfrm>
            <a:off x="2190630" y="379141"/>
            <a:ext cx="7810740" cy="1077218"/>
          </a:xfrm>
          <a:prstGeom prst="rect">
            <a:avLst/>
          </a:prstGeom>
          <a:noFill/>
        </p:spPr>
        <p:txBody>
          <a:bodyPr wrap="square" rtlCol="0">
            <a:spAutoFit/>
          </a:bodyPr>
          <a:lstStyle/>
          <a:p>
            <a:pPr algn="just"/>
            <a:r>
              <a:rPr lang="en-US" sz="3200" b="1" i="1" dirty="0">
                <a:solidFill>
                  <a:srgbClr val="00B050"/>
                </a:solidFill>
                <a:latin typeface="Arial" panose="020B0604020202020204" pitchFamily="34" charset="0"/>
                <a:cs typeface="Arial" panose="020B0604020202020204" pitchFamily="34" charset="0"/>
              </a:rPr>
              <a:t>1. Em </a:t>
            </a:r>
            <a:r>
              <a:rPr lang="en-US" sz="3200" b="1" i="1" dirty="0" err="1">
                <a:solidFill>
                  <a:srgbClr val="00B050"/>
                </a:solidFill>
                <a:latin typeface="Arial" panose="020B0604020202020204" pitchFamily="34" charset="0"/>
                <a:cs typeface="Arial" panose="020B0604020202020204" pitchFamily="34" charset="0"/>
              </a:rPr>
              <a:t>tán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thành</a:t>
            </a:r>
            <a:r>
              <a:rPr lang="en-US" sz="3200" b="1" i="1" dirty="0">
                <a:solidFill>
                  <a:srgbClr val="00B050"/>
                </a:solidFill>
                <a:latin typeface="Arial" panose="020B0604020202020204" pitchFamily="34" charset="0"/>
                <a:cs typeface="Arial" panose="020B0604020202020204" pitchFamily="34" charset="0"/>
              </a:rPr>
              <a:t> hay </a:t>
            </a:r>
            <a:r>
              <a:rPr lang="en-US" sz="3200" b="1" i="1" dirty="0" err="1">
                <a:solidFill>
                  <a:srgbClr val="00B050"/>
                </a:solidFill>
                <a:latin typeface="Arial" panose="020B0604020202020204" pitchFamily="34" charset="0"/>
                <a:cs typeface="Arial" panose="020B0604020202020204" pitchFamily="34" charset="0"/>
              </a:rPr>
              <a:t>không</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tán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thành</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với</a:t>
            </a:r>
            <a:r>
              <a:rPr lang="en-US" sz="3200" b="1" i="1" dirty="0">
                <a:solidFill>
                  <a:srgbClr val="00B050"/>
                </a:solidFill>
                <a:latin typeface="Arial" panose="020B0604020202020204" pitchFamily="34" charset="0"/>
                <a:cs typeface="Arial" panose="020B0604020202020204" pitchFamily="34" charset="0"/>
              </a:rPr>
              <a:t> ý </a:t>
            </a:r>
            <a:r>
              <a:rPr lang="en-US" sz="3200" b="1" i="1" dirty="0" err="1">
                <a:solidFill>
                  <a:srgbClr val="00B050"/>
                </a:solidFill>
                <a:latin typeface="Arial" panose="020B0604020202020204" pitchFamily="34" charset="0"/>
                <a:cs typeface="Arial" panose="020B0604020202020204" pitchFamily="34" charset="0"/>
              </a:rPr>
              <a:t>kiến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nào</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dưới</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đây</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Vì</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sao</a:t>
            </a:r>
            <a:r>
              <a:rPr lang="en-US" sz="3200" b="1" i="1" dirty="0">
                <a:solidFill>
                  <a:srgbClr val="00B050"/>
                </a:solidFill>
                <a:latin typeface="Arial" panose="020B0604020202020204" pitchFamily="34" charset="0"/>
                <a:cs typeface="Arial" panose="020B0604020202020204" pitchFamily="34" charset="0"/>
              </a:rPr>
              <a:t>?</a:t>
            </a:r>
          </a:p>
        </p:txBody>
      </p:sp>
      <p:pic>
        <p:nvPicPr>
          <p:cNvPr id="26" name="Picture 25">
            <a:extLst>
              <a:ext uri="{FF2B5EF4-FFF2-40B4-BE49-F238E27FC236}">
                <a16:creationId xmlns:a16="http://schemas.microsoft.com/office/drawing/2014/main" id="{FC56B1DC-0A59-F1A9-A0A4-CD14058DF33A}"/>
              </a:ext>
            </a:extLst>
          </p:cNvPr>
          <p:cNvPicPr>
            <a:picLocks noChangeAspect="1"/>
          </p:cNvPicPr>
          <p:nvPr/>
        </p:nvPicPr>
        <p:blipFill>
          <a:blip r:embed="rId5"/>
          <a:stretch>
            <a:fillRect/>
          </a:stretch>
        </p:blipFill>
        <p:spPr>
          <a:xfrm>
            <a:off x="441860" y="1187139"/>
            <a:ext cx="5204197" cy="3870547"/>
          </a:xfrm>
          <a:prstGeom prst="rect">
            <a:avLst/>
          </a:prstGeom>
        </p:spPr>
      </p:pic>
      <p:sp>
        <p:nvSpPr>
          <p:cNvPr id="2" name="TextBox 1">
            <a:extLst>
              <a:ext uri="{FF2B5EF4-FFF2-40B4-BE49-F238E27FC236}">
                <a16:creationId xmlns:a16="http://schemas.microsoft.com/office/drawing/2014/main" id="{DCC0E94E-B8CA-76EA-2C61-53115D24C45B}"/>
              </a:ext>
            </a:extLst>
          </p:cNvPr>
          <p:cNvSpPr txBox="1"/>
          <p:nvPr/>
        </p:nvSpPr>
        <p:spPr>
          <a:xfrm>
            <a:off x="1618787" y="5002997"/>
            <a:ext cx="9070551" cy="1569660"/>
          </a:xfrm>
          <a:prstGeom prst="rect">
            <a:avLst/>
          </a:prstGeom>
          <a:noFill/>
        </p:spPr>
        <p:txBody>
          <a:bodyPr wrap="square" rtlCol="0">
            <a:spAutoFit/>
          </a:bodyPr>
          <a:lstStyle/>
          <a:p>
            <a:pPr algn="just"/>
            <a:r>
              <a:rPr lang="en-US" sz="3200" b="1" i="1" dirty="0">
                <a:solidFill>
                  <a:srgbClr val="2483D2"/>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Không</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tán</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thành</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Vì</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có</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thể</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điều</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chỉnh</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vì</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trong</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quá</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trình</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thực</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hiện</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sẽ</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có</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những</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tình</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huống</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phát</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BE1867"/>
                </a:solidFill>
                <a:latin typeface="Tahoma" panose="020B0604030504040204" pitchFamily="34" charset="0"/>
                <a:ea typeface="Tahoma" panose="020B0604030504040204" pitchFamily="34" charset="0"/>
                <a:cs typeface="Tahoma" panose="020B0604030504040204" pitchFamily="34" charset="0"/>
              </a:rPr>
              <a:t>sinh</a:t>
            </a:r>
            <a:r>
              <a:rPr lang="en-US" sz="3200" b="1" i="1" dirty="0">
                <a:solidFill>
                  <a:srgbClr val="BE1867"/>
                </a:solidFill>
                <a:latin typeface="Tahoma" panose="020B0604030504040204" pitchFamily="34" charset="0"/>
                <a:ea typeface="Tahoma" panose="020B0604030504040204" pitchFamily="34" charset="0"/>
                <a:cs typeface="Tahoma" panose="020B0604030504040204" pitchFamily="34" charset="0"/>
              </a:rPr>
              <a:t>.</a:t>
            </a:r>
          </a:p>
        </p:txBody>
      </p:sp>
      <p:pic>
        <p:nvPicPr>
          <p:cNvPr id="4" name="Picture 3">
            <a:extLst>
              <a:ext uri="{FF2B5EF4-FFF2-40B4-BE49-F238E27FC236}">
                <a16:creationId xmlns:a16="http://schemas.microsoft.com/office/drawing/2014/main" id="{022BB575-8A4C-7E39-2EAB-E4BAB695A45B}"/>
              </a:ext>
            </a:extLst>
          </p:cNvPr>
          <p:cNvPicPr>
            <a:picLocks noChangeAspect="1"/>
          </p:cNvPicPr>
          <p:nvPr/>
        </p:nvPicPr>
        <p:blipFill>
          <a:blip r:embed="rId6" cstate="hqprint">
            <a:extLst>
              <a:ext uri="{28A0092B-C50C-407E-A947-70E740481C1C}">
                <a14:useLocalDpi xmlns:a14="http://schemas.microsoft.com/office/drawing/2010/main" val="0"/>
              </a:ext>
            </a:extLst>
          </a:blip>
          <a:srcRect l="38072" t="29260" r="30145"/>
          <a:stretch/>
        </p:blipFill>
        <p:spPr>
          <a:xfrm>
            <a:off x="5759044" y="1599579"/>
            <a:ext cx="2564834" cy="3211168"/>
          </a:xfrm>
          <a:prstGeom prst="rect">
            <a:avLst/>
          </a:prstGeom>
        </p:spPr>
      </p:pic>
      <p:pic>
        <p:nvPicPr>
          <p:cNvPr id="5" name="nope">
            <a:hlinkClick r:id="" action="ppaction://media"/>
            <a:extLst>
              <a:ext uri="{FF2B5EF4-FFF2-40B4-BE49-F238E27FC236}">
                <a16:creationId xmlns:a16="http://schemas.microsoft.com/office/drawing/2014/main" id="{D79EAEC5-9EB6-61EF-129B-6029D7F3AD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0525" y="3470772"/>
            <a:ext cx="609600" cy="609600"/>
          </a:xfrm>
          <a:prstGeom prst="rect">
            <a:avLst/>
          </a:prstGeom>
        </p:spPr>
      </p:pic>
    </p:spTree>
    <p:extLst>
      <p:ext uri="{BB962C8B-B14F-4D97-AF65-F5344CB8AC3E}">
        <p14:creationId xmlns:p14="http://schemas.microsoft.com/office/powerpoint/2010/main" val="13908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 presetClass="mediacall" presetSubtype="0" fill="hold" nodeType="withEffect">
                                  <p:stCondLst>
                                    <p:cond delay="0"/>
                                  </p:stCondLst>
                                  <p:childTnLst>
                                    <p:cmd type="call" cmd="playFrom(0.0)">
                                      <p:cBhvr>
                                        <p:cTn id="11" dur="444" fill="hold"/>
                                        <p:tgtEl>
                                          <p:spTgt spid="5"/>
                                        </p:tgtEl>
                                      </p:cBhvr>
                                    </p:cmd>
                                  </p:childTnLst>
                                </p:cTn>
                              </p:par>
                              <p:par>
                                <p:cTn id="12" presetID="22" presetClass="entr" presetSubtype="8"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F58E2-3F7D-D669-55EC-251EA0B0868C}"/>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A332475A-11F5-8CB8-60AB-D1DEB2F3F1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3D2A1DB-9FAF-2449-F5C3-D8EBFB9C3982}"/>
              </a:ext>
            </a:extLst>
          </p:cNvPr>
          <p:cNvSpPr txBox="1"/>
          <p:nvPr/>
        </p:nvSpPr>
        <p:spPr>
          <a:xfrm>
            <a:off x="2190630" y="379141"/>
            <a:ext cx="7810740" cy="1077218"/>
          </a:xfrm>
          <a:prstGeom prst="rect">
            <a:avLst/>
          </a:prstGeom>
          <a:noFill/>
        </p:spPr>
        <p:txBody>
          <a:bodyPr wrap="square" rtlCol="0">
            <a:spAutoFit/>
          </a:bodyPr>
          <a:lstStyle/>
          <a:p>
            <a:pPr algn="just"/>
            <a:r>
              <a:rPr lang="en-US" sz="3200" b="1" i="1" dirty="0">
                <a:solidFill>
                  <a:srgbClr val="00B050"/>
                </a:solidFill>
                <a:latin typeface="Arial" panose="020B0604020202020204" pitchFamily="34" charset="0"/>
                <a:cs typeface="Arial" panose="020B0604020202020204" pitchFamily="34" charset="0"/>
              </a:rPr>
              <a:t>1. Em </a:t>
            </a:r>
            <a:r>
              <a:rPr lang="en-US" sz="3200" b="1" i="1" dirty="0" err="1">
                <a:solidFill>
                  <a:srgbClr val="00B050"/>
                </a:solidFill>
                <a:latin typeface="Arial" panose="020B0604020202020204" pitchFamily="34" charset="0"/>
                <a:cs typeface="Arial" panose="020B0604020202020204" pitchFamily="34" charset="0"/>
              </a:rPr>
              <a:t>tán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thành</a:t>
            </a:r>
            <a:r>
              <a:rPr lang="en-US" sz="3200" b="1" i="1" dirty="0">
                <a:solidFill>
                  <a:srgbClr val="00B050"/>
                </a:solidFill>
                <a:latin typeface="Arial" panose="020B0604020202020204" pitchFamily="34" charset="0"/>
                <a:cs typeface="Arial" panose="020B0604020202020204" pitchFamily="34" charset="0"/>
              </a:rPr>
              <a:t> hay </a:t>
            </a:r>
            <a:r>
              <a:rPr lang="en-US" sz="3200" b="1" i="1" dirty="0" err="1">
                <a:solidFill>
                  <a:srgbClr val="00B050"/>
                </a:solidFill>
                <a:latin typeface="Arial" panose="020B0604020202020204" pitchFamily="34" charset="0"/>
                <a:cs typeface="Arial" panose="020B0604020202020204" pitchFamily="34" charset="0"/>
              </a:rPr>
              <a:t>không</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tán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thành</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với</a:t>
            </a:r>
            <a:r>
              <a:rPr lang="en-US" sz="3200" b="1" i="1" dirty="0">
                <a:solidFill>
                  <a:srgbClr val="00B050"/>
                </a:solidFill>
                <a:latin typeface="Arial" panose="020B0604020202020204" pitchFamily="34" charset="0"/>
                <a:cs typeface="Arial" panose="020B0604020202020204" pitchFamily="34" charset="0"/>
              </a:rPr>
              <a:t> ý </a:t>
            </a:r>
            <a:r>
              <a:rPr lang="en-US" sz="3200" b="1" i="1" dirty="0" err="1">
                <a:solidFill>
                  <a:srgbClr val="00B050"/>
                </a:solidFill>
                <a:latin typeface="Arial" panose="020B0604020202020204" pitchFamily="34" charset="0"/>
                <a:cs typeface="Arial" panose="020B0604020202020204" pitchFamily="34" charset="0"/>
              </a:rPr>
              <a:t>kiến</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nào</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dưới</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đây</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Vì</a:t>
            </a:r>
            <a:r>
              <a:rPr lang="en-US" sz="3200" b="1" i="1" dirty="0">
                <a:solidFill>
                  <a:srgbClr val="00B050"/>
                </a:solidFill>
                <a:latin typeface="Arial" panose="020B0604020202020204" pitchFamily="34" charset="0"/>
                <a:cs typeface="Arial" panose="020B0604020202020204" pitchFamily="34" charset="0"/>
              </a:rPr>
              <a:t> </a:t>
            </a:r>
            <a:r>
              <a:rPr lang="en-US" sz="3200" b="1" i="1" dirty="0" err="1">
                <a:solidFill>
                  <a:srgbClr val="00B050"/>
                </a:solidFill>
                <a:latin typeface="Arial" panose="020B0604020202020204" pitchFamily="34" charset="0"/>
                <a:cs typeface="Arial" panose="020B0604020202020204" pitchFamily="34" charset="0"/>
              </a:rPr>
              <a:t>sao</a:t>
            </a:r>
            <a:r>
              <a:rPr lang="en-US" sz="3200" b="1" i="1" dirty="0">
                <a:solidFill>
                  <a:srgbClr val="00B050"/>
                </a:solidFill>
                <a:latin typeface="Arial" panose="020B0604020202020204" pitchFamily="34" charset="0"/>
                <a:cs typeface="Arial" panose="020B0604020202020204" pitchFamily="34" charset="0"/>
              </a:rPr>
              <a:t>?</a:t>
            </a:r>
          </a:p>
        </p:txBody>
      </p:sp>
      <p:pic>
        <p:nvPicPr>
          <p:cNvPr id="31" name="Picture 30">
            <a:extLst>
              <a:ext uri="{FF2B5EF4-FFF2-40B4-BE49-F238E27FC236}">
                <a16:creationId xmlns:a16="http://schemas.microsoft.com/office/drawing/2014/main" id="{BE140F1E-712A-AC5D-BBDE-0E6409A21278}"/>
              </a:ext>
            </a:extLst>
          </p:cNvPr>
          <p:cNvPicPr>
            <a:picLocks noChangeAspect="1"/>
          </p:cNvPicPr>
          <p:nvPr/>
        </p:nvPicPr>
        <p:blipFill>
          <a:blip r:embed="rId5"/>
          <a:stretch>
            <a:fillRect/>
          </a:stretch>
        </p:blipFill>
        <p:spPr>
          <a:xfrm>
            <a:off x="478972" y="1926773"/>
            <a:ext cx="5123542" cy="2830285"/>
          </a:xfrm>
          <a:prstGeom prst="rect">
            <a:avLst/>
          </a:prstGeom>
        </p:spPr>
      </p:pic>
      <p:sp>
        <p:nvSpPr>
          <p:cNvPr id="2" name="TextBox 1">
            <a:extLst>
              <a:ext uri="{FF2B5EF4-FFF2-40B4-BE49-F238E27FC236}">
                <a16:creationId xmlns:a16="http://schemas.microsoft.com/office/drawing/2014/main" id="{2458222E-89D3-DC02-D4A5-622458271F99}"/>
              </a:ext>
            </a:extLst>
          </p:cNvPr>
          <p:cNvSpPr txBox="1"/>
          <p:nvPr/>
        </p:nvSpPr>
        <p:spPr>
          <a:xfrm>
            <a:off x="3077028" y="4866854"/>
            <a:ext cx="7706781" cy="1569660"/>
          </a:xfrm>
          <a:prstGeom prst="rect">
            <a:avLst/>
          </a:prstGeom>
          <a:noFill/>
        </p:spPr>
        <p:txBody>
          <a:bodyPr wrap="square" rtlCol="0">
            <a:spAutoFit/>
          </a:bodyPr>
          <a:lstStyle/>
          <a:p>
            <a:pPr algn="just"/>
            <a:r>
              <a:rPr lang="en-US" sz="3200" b="1" i="1" dirty="0" err="1">
                <a:solidFill>
                  <a:srgbClr val="2483D2"/>
                </a:solidFill>
                <a:latin typeface="Tahoma" panose="020B0604030504040204" pitchFamily="34" charset="0"/>
                <a:ea typeface="Tahoma" panose="020B0604030504040204" pitchFamily="34" charset="0"/>
                <a:cs typeface="Tahoma" panose="020B0604030504040204" pitchFamily="34" charset="0"/>
              </a:rPr>
              <a:t>Tán</a:t>
            </a:r>
            <a:r>
              <a:rPr lang="en-US" sz="3200" b="1" i="1" dirty="0">
                <a:solidFill>
                  <a:srgbClr val="2483D2"/>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rgbClr val="2483D2"/>
                </a:solidFill>
                <a:latin typeface="Tahoma" panose="020B0604030504040204" pitchFamily="34" charset="0"/>
                <a:ea typeface="Tahoma" panose="020B0604030504040204" pitchFamily="34" charset="0"/>
                <a:cs typeface="Tahoma" panose="020B0604030504040204" pitchFamily="34" charset="0"/>
              </a:rPr>
              <a:t>thành</a:t>
            </a:r>
            <a:r>
              <a:rPr lang="en-US" sz="3200" b="1" i="1" dirty="0">
                <a:solidFill>
                  <a:srgbClr val="2483D2"/>
                </a:solidFill>
                <a:latin typeface="Tahoma" panose="020B0604030504040204" pitchFamily="34" charset="0"/>
                <a:ea typeface="Tahoma" panose="020B0604030504040204" pitchFamily="34" charset="0"/>
                <a:cs typeface="Tahoma" panose="020B0604030504040204" pitchFamily="34" charset="0"/>
              </a:rPr>
              <a:t>. </a:t>
            </a:r>
            <a:r>
              <a:rPr lang="vi-VN" sz="3200" b="1" i="1" dirty="0">
                <a:solidFill>
                  <a:srgbClr val="2483D2"/>
                </a:solidFill>
                <a:latin typeface="Tahoma" panose="020B0604030504040204" pitchFamily="34" charset="0"/>
                <a:ea typeface="Tahoma" panose="020B0604030504040204" pitchFamily="34" charset="0"/>
                <a:cs typeface="Tahoma" panose="020B0604030504040204" pitchFamily="34" charset="0"/>
              </a:rPr>
              <a:t>Vì sự kiên trì sẽ giúp chúng ta vượt qua những khó khăn trong quá trình thực hiện kế hoạch.</a:t>
            </a:r>
            <a:endParaRPr lang="en-US" sz="3200" b="1" i="1" dirty="0">
              <a:solidFill>
                <a:srgbClr val="2483D2"/>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77D8EEBF-0206-B298-2D05-0A47124278EA}"/>
              </a:ext>
            </a:extLst>
          </p:cNvPr>
          <p:cNvPicPr>
            <a:picLocks noChangeAspect="1"/>
          </p:cNvPicPr>
          <p:nvPr/>
        </p:nvPicPr>
        <p:blipFill>
          <a:blip r:embed="rId6" cstate="hqprint">
            <a:extLst>
              <a:ext uri="{28A0092B-C50C-407E-A947-70E740481C1C}">
                <a14:useLocalDpi xmlns:a14="http://schemas.microsoft.com/office/drawing/2010/main" val="0"/>
              </a:ext>
            </a:extLst>
          </a:blip>
          <a:srcRect l="11753" t="35295" r="64627" b="5225"/>
          <a:stretch/>
        </p:blipFill>
        <p:spPr>
          <a:xfrm>
            <a:off x="5688736" y="2013857"/>
            <a:ext cx="1801504" cy="2551917"/>
          </a:xfrm>
          <a:prstGeom prst="rect">
            <a:avLst/>
          </a:prstGeom>
        </p:spPr>
      </p:pic>
      <p:pic>
        <p:nvPicPr>
          <p:cNvPr id="5" name="correct">
            <a:hlinkClick r:id="" action="ppaction://media"/>
            <a:extLst>
              <a:ext uri="{FF2B5EF4-FFF2-40B4-BE49-F238E27FC236}">
                <a16:creationId xmlns:a16="http://schemas.microsoft.com/office/drawing/2014/main" id="{35DD2989-FE4B-A56F-9F07-039BE3FE01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8667" y="3869671"/>
            <a:ext cx="552986" cy="552986"/>
          </a:xfrm>
          <a:prstGeom prst="rect">
            <a:avLst/>
          </a:prstGeom>
        </p:spPr>
      </p:pic>
    </p:spTree>
    <p:extLst>
      <p:ext uri="{BB962C8B-B14F-4D97-AF65-F5344CB8AC3E}">
        <p14:creationId xmlns:p14="http://schemas.microsoft.com/office/powerpoint/2010/main" val="258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 presetClass="mediacall" presetSubtype="0" fill="hold" nodeType="withEffect">
                                  <p:stCondLst>
                                    <p:cond delay="0"/>
                                  </p:stCondLst>
                                  <p:childTnLst>
                                    <p:cmd type="call" cmd="playFrom(0.0)">
                                      <p:cBhvr>
                                        <p:cTn id="11" dur="1341" fill="hold"/>
                                        <p:tgtEl>
                                          <p:spTgt spid="5"/>
                                        </p:tgtEl>
                                      </p:cBhvr>
                                    </p:cmd>
                                  </p:childTnLst>
                                </p:cTn>
                              </p:par>
                              <p:par>
                                <p:cTn id="12" presetID="22" presetClass="entr" presetSubtype="8"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7628DE-6AC9-603E-B928-EF0D91EEA28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FE76BB1-A294-3D6B-2DBF-F55A097A1F53}"/>
              </a:ext>
            </a:extLst>
          </p:cNvPr>
          <p:cNvSpPr txBox="1"/>
          <p:nvPr/>
        </p:nvSpPr>
        <p:spPr>
          <a:xfrm>
            <a:off x="3332519" y="1859340"/>
            <a:ext cx="5526961" cy="1077218"/>
          </a:xfrm>
          <a:prstGeom prst="rect">
            <a:avLst/>
          </a:prstGeom>
          <a:noFill/>
        </p:spPr>
        <p:txBody>
          <a:bodyPr wrap="square" rtlCol="0">
            <a:spAutoFit/>
          </a:bodyPr>
          <a:lstStyle/>
          <a:p>
            <a:pPr algn="just"/>
            <a:r>
              <a:rPr lang="en-US" sz="3200" b="1" i="1" dirty="0">
                <a:solidFill>
                  <a:schemeClr val="bg1"/>
                </a:solidFill>
                <a:latin typeface="Tahoma" panose="020B0604030504040204" pitchFamily="34" charset="0"/>
                <a:ea typeface="Tahoma" panose="020B0604030504040204" pitchFamily="34" charset="0"/>
                <a:cs typeface="Tahoma" panose="020B0604030504040204" pitchFamily="34" charset="0"/>
              </a:rPr>
              <a:t>- C</a:t>
            </a:r>
            <a:r>
              <a:rPr lang="vi-VN" sz="3200" b="1" i="1" dirty="0">
                <a:solidFill>
                  <a:schemeClr val="bg1"/>
                </a:solidFill>
                <a:latin typeface="Tahoma" panose="020B0604030504040204" pitchFamily="34" charset="0"/>
                <a:ea typeface="Tahoma" panose="020B0604030504040204" pitchFamily="34" charset="0"/>
                <a:cs typeface="Tahoma" panose="020B0604030504040204" pitchFamily="34" charset="0"/>
              </a:rPr>
              <a:t>ủng cố kiến thức về lập kế hoạch cá nhâ</a:t>
            </a:r>
            <a:r>
              <a:rPr lang="en-US" sz="3200" b="1" i="1" dirty="0">
                <a:solidFill>
                  <a:schemeClr val="bg1"/>
                </a:solidFill>
                <a:latin typeface="Tahoma" panose="020B0604030504040204" pitchFamily="34" charset="0"/>
                <a:ea typeface="Tahoma" panose="020B0604030504040204" pitchFamily="34" charset="0"/>
                <a:cs typeface="Tahoma" panose="020B0604030504040204" pitchFamily="34" charset="0"/>
              </a:rPr>
              <a:t>n.</a:t>
            </a:r>
          </a:p>
        </p:txBody>
      </p:sp>
      <p:sp>
        <p:nvSpPr>
          <p:cNvPr id="7" name="TextBox 6">
            <a:extLst>
              <a:ext uri="{FF2B5EF4-FFF2-40B4-BE49-F238E27FC236}">
                <a16:creationId xmlns:a16="http://schemas.microsoft.com/office/drawing/2014/main" id="{0EE731ED-C51D-944B-18D4-A71D3AB86DEF}"/>
              </a:ext>
            </a:extLst>
          </p:cNvPr>
          <p:cNvSpPr txBox="1"/>
          <p:nvPr/>
        </p:nvSpPr>
        <p:spPr>
          <a:xfrm>
            <a:off x="3332519" y="3151223"/>
            <a:ext cx="5526961" cy="584775"/>
          </a:xfrm>
          <a:prstGeom prst="rect">
            <a:avLst/>
          </a:prstGeom>
          <a:noFill/>
        </p:spPr>
        <p:txBody>
          <a:bodyPr wrap="square" rtlCol="0">
            <a:spAutoFit/>
          </a:bodyPr>
          <a:lstStyle/>
          <a:p>
            <a:pPr algn="just"/>
            <a:r>
              <a:rPr lang="en-US" sz="32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bg1"/>
                </a:solidFill>
                <a:latin typeface="Tahoma" panose="020B0604030504040204" pitchFamily="34" charset="0"/>
                <a:ea typeface="Tahoma" panose="020B0604030504040204" pitchFamily="34" charset="0"/>
                <a:cs typeface="Tahoma" panose="020B0604030504040204" pitchFamily="34" charset="0"/>
              </a:rPr>
              <a:t>Chuẩn</a:t>
            </a:r>
            <a:r>
              <a:rPr lang="en-US" sz="32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bg1"/>
                </a:solidFill>
                <a:latin typeface="Tahoma" panose="020B0604030504040204" pitchFamily="34" charset="0"/>
                <a:ea typeface="Tahoma" panose="020B0604030504040204" pitchFamily="34" charset="0"/>
                <a:cs typeface="Tahoma" panose="020B0604030504040204" pitchFamily="34" charset="0"/>
              </a:rPr>
              <a:t>bị</a:t>
            </a:r>
            <a:r>
              <a:rPr lang="en-US" sz="32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b="1" i="1"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sz="3200" b="1" i="1" dirty="0">
                <a:solidFill>
                  <a:schemeClr val="bg1"/>
                </a:solidFill>
                <a:latin typeface="Tahoma" panose="020B0604030504040204" pitchFamily="34" charset="0"/>
                <a:ea typeface="Tahoma" panose="020B0604030504040204" pitchFamily="34" charset="0"/>
                <a:cs typeface="Tahoma" panose="020B0604030504040204" pitchFamily="34" charset="0"/>
              </a:rPr>
              <a:t> 3</a:t>
            </a:r>
          </a:p>
        </p:txBody>
      </p:sp>
    </p:spTree>
    <p:extLst>
      <p:ext uri="{BB962C8B-B14F-4D97-AF65-F5344CB8AC3E}">
        <p14:creationId xmlns:p14="http://schemas.microsoft.com/office/powerpoint/2010/main" val="145427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7AFFBF-2695-0271-F14A-D500C99736F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6059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B5ED8-4DAE-1048-C626-4A26F5875B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05F6215-F7CD-2D83-7FA8-6AFB27869EBE}"/>
              </a:ext>
            </a:extLst>
          </p:cNvPr>
          <p:cNvPicPr>
            <a:picLocks noChangeAspect="1"/>
          </p:cNvPicPr>
          <p:nvPr/>
        </p:nvPicPr>
        <p:blipFill>
          <a:blip r:embed="rId3"/>
          <a:stretch>
            <a:fillRect/>
          </a:stretch>
        </p:blipFill>
        <p:spPr>
          <a:xfrm>
            <a:off x="1946030" y="1509594"/>
            <a:ext cx="7845084" cy="3014123"/>
          </a:xfrm>
          <a:prstGeom prst="rect">
            <a:avLst/>
          </a:prstGeom>
        </p:spPr>
      </p:pic>
    </p:spTree>
    <p:extLst>
      <p:ext uri="{BB962C8B-B14F-4D97-AF65-F5344CB8AC3E}">
        <p14:creationId xmlns:p14="http://schemas.microsoft.com/office/powerpoint/2010/main" val="32282949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F4C8D-8F46-65C3-EFE6-AB5E7AABC9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AD4E468-99C7-5921-D786-13DF73EB18E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94B4680-697E-DEA8-0B27-3B54319DC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
            <a:ext cx="12192000" cy="6856977"/>
          </a:xfrm>
          <a:prstGeom prst="rect">
            <a:avLst/>
          </a:prstGeom>
        </p:spPr>
      </p:pic>
    </p:spTree>
    <p:extLst>
      <p:ext uri="{BB962C8B-B14F-4D97-AF65-F5344CB8AC3E}">
        <p14:creationId xmlns:p14="http://schemas.microsoft.com/office/powerpoint/2010/main" val="4229020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lapkehoach">
            <a:hlinkClick r:id="" action="ppaction://media"/>
            <a:extLst>
              <a:ext uri="{FF2B5EF4-FFF2-40B4-BE49-F238E27FC236}">
                <a16:creationId xmlns:a16="http://schemas.microsoft.com/office/drawing/2014/main" id="{083EE39A-69A2-F31C-E577-D322734C12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370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par>
                                <p:cTn id="7" presetID="1" presetClass="mediacall" presetSubtype="0" fill="hold" nodeType="withEffect">
                                  <p:stCondLst>
                                    <p:cond delay="0"/>
                                  </p:stCondLst>
                                  <p:childTnLst>
                                    <p:cmd type="call" cmd="playFrom(0.0)">
                                      <p:cBhvr>
                                        <p:cTn id="8" dur="32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F15AE3-0A98-D978-1899-5B0AEE3AC21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1424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17C9D-ED0B-26CD-BA17-2D12459522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37C4057-2D4F-60E6-728B-0B0491641659}"/>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98EC3B56-CFBF-D71A-2AC5-BEC844C2EA3A}"/>
              </a:ext>
            </a:extLst>
          </p:cNvPr>
          <p:cNvSpPr txBox="1"/>
          <p:nvPr/>
        </p:nvSpPr>
        <p:spPr>
          <a:xfrm>
            <a:off x="1631852" y="576776"/>
            <a:ext cx="7128875" cy="523220"/>
          </a:xfrm>
          <a:prstGeom prst="rect">
            <a:avLst/>
          </a:prstGeom>
          <a:noFill/>
        </p:spPr>
        <p:txBody>
          <a:bodyPr wrap="none" rtlCol="0">
            <a:sp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3.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Tìm</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hiểu</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cách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lập</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kế</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hoạch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cá</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nhân</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5" name="TextBox 4">
            <a:extLst>
              <a:ext uri="{FF2B5EF4-FFF2-40B4-BE49-F238E27FC236}">
                <a16:creationId xmlns:a16="http://schemas.microsoft.com/office/drawing/2014/main" id="{0373915B-C640-0BBD-4F40-D9B4AA0FA693}"/>
              </a:ext>
            </a:extLst>
          </p:cNvPr>
          <p:cNvSpPr txBox="1"/>
          <p:nvPr/>
        </p:nvSpPr>
        <p:spPr>
          <a:xfrm>
            <a:off x="2138827" y="1099996"/>
            <a:ext cx="7914346" cy="523220"/>
          </a:xfrm>
          <a:prstGeom prst="rect">
            <a:avLst/>
          </a:prstGeom>
          <a:noFill/>
        </p:spPr>
        <p:txBody>
          <a:bodyPr wrap="none" rtlCol="0">
            <a:spAutoFit/>
          </a:bodyPr>
          <a:lstStyle/>
          <a:p>
            <a:r>
              <a:rPr lang="en-US" sz="2800" b="1" dirty="0" err="1">
                <a:latin typeface="Tahoma" panose="020B0604030504040204" pitchFamily="34" charset="0"/>
                <a:ea typeface="Tahoma" panose="020B0604030504040204" pitchFamily="34" charset="0"/>
                <a:cs typeface="Tahoma" panose="020B0604030504040204" pitchFamily="34" charset="0"/>
              </a:rPr>
              <a:t>Đọc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trường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hợp</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dưới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đây</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và</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trả</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lời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câu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hỏi</a:t>
            </a:r>
            <a:r>
              <a:rPr lang="en-US" sz="2800" b="1" dirty="0">
                <a:latin typeface="Tahoma" panose="020B0604030504040204" pitchFamily="34" charset="0"/>
                <a:ea typeface="Tahoma" panose="020B0604030504040204" pitchFamily="34" charset="0"/>
                <a:cs typeface="Tahoma" panose="020B0604030504040204" pitchFamily="34" charset="0"/>
              </a:rPr>
              <a:t>:</a:t>
            </a:r>
          </a:p>
        </p:txBody>
      </p:sp>
      <p:pic>
        <p:nvPicPr>
          <p:cNvPr id="15" name="Picture 14">
            <a:extLst>
              <a:ext uri="{FF2B5EF4-FFF2-40B4-BE49-F238E27FC236}">
                <a16:creationId xmlns:a16="http://schemas.microsoft.com/office/drawing/2014/main" id="{1F1399FB-6853-6C1A-3280-7472762C1D0E}"/>
              </a:ext>
            </a:extLst>
          </p:cNvPr>
          <p:cNvPicPr>
            <a:picLocks noChangeAspect="1"/>
          </p:cNvPicPr>
          <p:nvPr/>
        </p:nvPicPr>
        <p:blipFill>
          <a:blip r:embed="rId3"/>
          <a:stretch>
            <a:fillRect/>
          </a:stretch>
        </p:blipFill>
        <p:spPr>
          <a:xfrm>
            <a:off x="935711" y="1894019"/>
            <a:ext cx="5705111" cy="1931123"/>
          </a:xfrm>
          <a:prstGeom prst="rect">
            <a:avLst/>
          </a:prstGeom>
        </p:spPr>
      </p:pic>
      <p:pic>
        <p:nvPicPr>
          <p:cNvPr id="17" name="Picture 16">
            <a:extLst>
              <a:ext uri="{FF2B5EF4-FFF2-40B4-BE49-F238E27FC236}">
                <a16:creationId xmlns:a16="http://schemas.microsoft.com/office/drawing/2014/main" id="{D081E828-6DD2-9051-AE68-A6AA70A0519F}"/>
              </a:ext>
            </a:extLst>
          </p:cNvPr>
          <p:cNvPicPr>
            <a:picLocks noChangeAspect="1"/>
          </p:cNvPicPr>
          <p:nvPr/>
        </p:nvPicPr>
        <p:blipFill>
          <a:blip r:embed="rId4" cstate="hqprint">
            <a:extLst>
              <a:ext uri="{28A0092B-C50C-407E-A947-70E740481C1C}">
                <a14:useLocalDpi xmlns:a14="http://schemas.microsoft.com/office/drawing/2010/main" val="0"/>
              </a:ext>
            </a:extLst>
          </a:blip>
          <a:srcRect l="16847" t="21372" r="22923" b="19117"/>
          <a:stretch/>
        </p:blipFill>
        <p:spPr>
          <a:xfrm>
            <a:off x="6640823" y="1676772"/>
            <a:ext cx="4967053" cy="2760557"/>
          </a:xfrm>
          <a:prstGeom prst="rect">
            <a:avLst/>
          </a:prstGeom>
        </p:spPr>
      </p:pic>
      <p:pic>
        <p:nvPicPr>
          <p:cNvPr id="2" name="Picture 1">
            <a:extLst>
              <a:ext uri="{FF2B5EF4-FFF2-40B4-BE49-F238E27FC236}">
                <a16:creationId xmlns:a16="http://schemas.microsoft.com/office/drawing/2014/main" id="{25BE478F-9B82-485C-6120-B5BE44EFD591}"/>
              </a:ext>
            </a:extLst>
          </p:cNvPr>
          <p:cNvPicPr>
            <a:picLocks noChangeAspect="1"/>
          </p:cNvPicPr>
          <p:nvPr/>
        </p:nvPicPr>
        <p:blipFill>
          <a:blip r:embed="rId5"/>
          <a:stretch>
            <a:fillRect/>
          </a:stretch>
        </p:blipFill>
        <p:spPr>
          <a:xfrm>
            <a:off x="4781858" y="4659080"/>
            <a:ext cx="5740775" cy="2036240"/>
          </a:xfrm>
          <a:prstGeom prst="rect">
            <a:avLst/>
          </a:prstGeom>
        </p:spPr>
      </p:pic>
      <p:pic>
        <p:nvPicPr>
          <p:cNvPr id="18" name="Picture 17">
            <a:extLst>
              <a:ext uri="{FF2B5EF4-FFF2-40B4-BE49-F238E27FC236}">
                <a16:creationId xmlns:a16="http://schemas.microsoft.com/office/drawing/2014/main" id="{0B20038D-C59B-94B7-6E88-2E6EC93FE993}"/>
              </a:ext>
            </a:extLst>
          </p:cNvPr>
          <p:cNvPicPr>
            <a:picLocks noChangeAspect="1"/>
          </p:cNvPicPr>
          <p:nvPr/>
        </p:nvPicPr>
        <p:blipFill>
          <a:blip r:embed="rId6" cstate="hqprint">
            <a:extLst>
              <a:ext uri="{28A0092B-C50C-407E-A947-70E740481C1C}">
                <a14:useLocalDpi xmlns:a14="http://schemas.microsoft.com/office/drawing/2010/main" val="0"/>
              </a:ext>
            </a:extLst>
          </a:blip>
          <a:srcRect l="17412" t="5504" r="10997" b="17231"/>
          <a:stretch/>
        </p:blipFill>
        <p:spPr>
          <a:xfrm>
            <a:off x="351588" y="3517236"/>
            <a:ext cx="4967053" cy="3015405"/>
          </a:xfrm>
          <a:prstGeom prst="rect">
            <a:avLst/>
          </a:prstGeom>
        </p:spPr>
      </p:pic>
    </p:spTree>
    <p:extLst>
      <p:ext uri="{BB962C8B-B14F-4D97-AF65-F5344CB8AC3E}">
        <p14:creationId xmlns:p14="http://schemas.microsoft.com/office/powerpoint/2010/main" val="331454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par>
                                <p:cTn id="16" presetID="22" presetClass="entr" presetSubtype="2"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right)">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456FAE3-9553-2778-36FF-DC680A71A3F4}"/>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45744DCD-9B45-88AF-5BA5-96C4FB96979D}"/>
              </a:ext>
            </a:extLst>
          </p:cNvPr>
          <p:cNvSpPr txBox="1"/>
          <p:nvPr/>
        </p:nvSpPr>
        <p:spPr>
          <a:xfrm>
            <a:off x="1505242" y="355769"/>
            <a:ext cx="7128875" cy="523220"/>
          </a:xfrm>
          <a:prstGeom prst="rect">
            <a:avLst/>
          </a:prstGeom>
          <a:noFill/>
        </p:spPr>
        <p:txBody>
          <a:bodyPr wrap="none" rtlCol="0">
            <a:sp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3.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Tìm</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hiểu</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cách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lập</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kế</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hoạch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cá</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nhân</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5" name="TextBox 4">
            <a:extLst>
              <a:ext uri="{FF2B5EF4-FFF2-40B4-BE49-F238E27FC236}">
                <a16:creationId xmlns:a16="http://schemas.microsoft.com/office/drawing/2014/main" id="{79F050A9-1804-CB10-5996-3699FACABFE8}"/>
              </a:ext>
            </a:extLst>
          </p:cNvPr>
          <p:cNvSpPr txBox="1"/>
          <p:nvPr/>
        </p:nvSpPr>
        <p:spPr>
          <a:xfrm>
            <a:off x="2012217" y="878989"/>
            <a:ext cx="7914346" cy="523220"/>
          </a:xfrm>
          <a:prstGeom prst="rect">
            <a:avLst/>
          </a:prstGeom>
          <a:noFill/>
        </p:spPr>
        <p:txBody>
          <a:bodyPr wrap="none" rtlCol="0">
            <a:spAutoFit/>
          </a:bodyPr>
          <a:lstStyle/>
          <a:p>
            <a:r>
              <a:rPr lang="en-US" sz="2800" b="1" dirty="0" err="1">
                <a:latin typeface="Tahoma" panose="020B0604030504040204" pitchFamily="34" charset="0"/>
                <a:ea typeface="Tahoma" panose="020B0604030504040204" pitchFamily="34" charset="0"/>
                <a:cs typeface="Tahoma" panose="020B0604030504040204" pitchFamily="34" charset="0"/>
              </a:rPr>
              <a:t>Đọc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trường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hợp</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dưới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đây</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và</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trả</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lời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câu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hỏi</a:t>
            </a:r>
            <a:r>
              <a:rPr lang="en-US" sz="2800" b="1" dirty="0">
                <a:latin typeface="Tahoma" panose="020B0604030504040204" pitchFamily="34" charset="0"/>
                <a:ea typeface="Tahoma" panose="020B0604030504040204" pitchFamily="34" charset="0"/>
                <a:cs typeface="Tahoma" panose="020B0604030504040204" pitchFamily="34" charset="0"/>
              </a:rPr>
              <a:t>:</a:t>
            </a:r>
          </a:p>
        </p:txBody>
      </p:sp>
      <p:grpSp>
        <p:nvGrpSpPr>
          <p:cNvPr id="21" name="Group 20">
            <a:extLst>
              <a:ext uri="{FF2B5EF4-FFF2-40B4-BE49-F238E27FC236}">
                <a16:creationId xmlns:a16="http://schemas.microsoft.com/office/drawing/2014/main" id="{ED02725F-EE40-6649-8742-0E0B7D7827B1}"/>
              </a:ext>
            </a:extLst>
          </p:cNvPr>
          <p:cNvGrpSpPr/>
          <p:nvPr/>
        </p:nvGrpSpPr>
        <p:grpSpPr>
          <a:xfrm>
            <a:off x="4929608" y="4180343"/>
            <a:ext cx="6766860" cy="2677656"/>
            <a:chOff x="742731" y="1708444"/>
            <a:chExt cx="5530408" cy="2677656"/>
          </a:xfrm>
        </p:grpSpPr>
        <p:sp>
          <p:nvSpPr>
            <p:cNvPr id="22" name="Oval 21">
              <a:extLst>
                <a:ext uri="{FF2B5EF4-FFF2-40B4-BE49-F238E27FC236}">
                  <a16:creationId xmlns:a16="http://schemas.microsoft.com/office/drawing/2014/main" id="{5BEC81E3-A5D2-AE8F-7243-54F5CE8B950C}"/>
                </a:ext>
              </a:extLst>
            </p:cNvPr>
            <p:cNvSpPr/>
            <p:nvPr/>
          </p:nvSpPr>
          <p:spPr>
            <a:xfrm>
              <a:off x="751719" y="1764716"/>
              <a:ext cx="388580" cy="47238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TextBox 22">
              <a:extLst>
                <a:ext uri="{FF2B5EF4-FFF2-40B4-BE49-F238E27FC236}">
                  <a16:creationId xmlns:a16="http://schemas.microsoft.com/office/drawing/2014/main" id="{CA1E80FE-E176-346F-3349-03CD72FDBA50}"/>
                </a:ext>
              </a:extLst>
            </p:cNvPr>
            <p:cNvSpPr txBox="1"/>
            <p:nvPr/>
          </p:nvSpPr>
          <p:spPr>
            <a:xfrm>
              <a:off x="742731" y="1708444"/>
              <a:ext cx="5530408" cy="2677656"/>
            </a:xfrm>
            <a:prstGeom prst="rect">
              <a:avLst/>
            </a:prstGeom>
            <a:noFill/>
          </p:spPr>
          <p:txBody>
            <a:bodyPr wrap="square" rtlCol="0">
              <a:spAutoFit/>
            </a:bodyPr>
            <a:lstStyle/>
            <a:p>
              <a:pPr algn="just"/>
              <a:r>
                <a:rPr lang="en-US" sz="2800" i="1" dirty="0">
                  <a:latin typeface="Tahoma" panose="020B0604030504040204" pitchFamily="34" charset="0"/>
                  <a:ea typeface="Tahoma" panose="020B0604030504040204" pitchFamily="34" charset="0"/>
                  <a:cs typeface="Tahoma" panose="020B0604030504040204" pitchFamily="34" charset="0"/>
                </a:rPr>
                <a:t>d, </a:t>
              </a:r>
              <a:r>
                <a:rPr lang="en-US" sz="2800" i="1" dirty="0" err="1">
                  <a:latin typeface="Tahoma" panose="020B0604030504040204" pitchFamily="34" charset="0"/>
                  <a:ea typeface="Tahoma" panose="020B0604030504040204" pitchFamily="34" charset="0"/>
                  <a:cs typeface="Tahoma" panose="020B0604030504040204" pitchFamily="34" charset="0"/>
                </a:rPr>
                <a:t>Để</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đạt</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được</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mục</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tiêu</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ngoài</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việc</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lên</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lịch</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tập</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luyện</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bóng</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rổ</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hằng</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ngày</a:t>
              </a:r>
              <a:r>
                <a:rPr lang="en-US" sz="2800" i="1" dirty="0">
                  <a:latin typeface="Tahoma" panose="020B0604030504040204" pitchFamily="34" charset="0"/>
                  <a:ea typeface="Tahoma" panose="020B0604030504040204" pitchFamily="34" charset="0"/>
                  <a:cs typeface="Tahoma" panose="020B0604030504040204" pitchFamily="34" charset="0"/>
                </a:rPr>
                <a:t>, Nam </a:t>
              </a:r>
              <a:r>
                <a:rPr lang="en-US" sz="2800" i="1" dirty="0" err="1">
                  <a:latin typeface="Tahoma" panose="020B0604030504040204" pitchFamily="34" charset="0"/>
                  <a:ea typeface="Tahoma" panose="020B0604030504040204" pitchFamily="34" charset="0"/>
                  <a:cs typeface="Tahoma" panose="020B0604030504040204" pitchFamily="34" charset="0"/>
                </a:rPr>
                <a:t>còn</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lên</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kế</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hoạch</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tập</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chạy</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bộ</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vào</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ba</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buổi</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sáng</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trong</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tuần</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để</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khắc</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phục</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điểm</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yếu</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về</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sức</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bền</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và</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thể</a:t>
              </a:r>
              <a:r>
                <a:rPr lang="en-US" sz="2800" i="1" dirty="0">
                  <a:latin typeface="Tahoma" panose="020B0604030504040204" pitchFamily="34" charset="0"/>
                  <a:ea typeface="Tahoma" panose="020B0604030504040204" pitchFamily="34" charset="0"/>
                  <a:cs typeface="Tahoma" panose="020B0604030504040204" pitchFamily="34" charset="0"/>
                </a:rPr>
                <a:t> </a:t>
              </a:r>
              <a:r>
                <a:rPr lang="en-US" sz="2800" i="1" dirty="0" err="1">
                  <a:latin typeface="Tahoma" panose="020B0604030504040204" pitchFamily="34" charset="0"/>
                  <a:ea typeface="Tahoma" panose="020B0604030504040204" pitchFamily="34" charset="0"/>
                  <a:cs typeface="Tahoma" panose="020B0604030504040204" pitchFamily="34" charset="0"/>
                </a:rPr>
                <a:t>lực</a:t>
              </a:r>
              <a:r>
                <a:rPr lang="en-US" sz="2800" i="1" dirty="0">
                  <a:latin typeface="Tahoma" panose="020B0604030504040204" pitchFamily="34" charset="0"/>
                  <a:ea typeface="Tahoma" panose="020B0604030504040204" pitchFamily="34" charset="0"/>
                  <a:cs typeface="Tahoma" panose="020B0604030504040204" pitchFamily="34" charset="0"/>
                </a:rPr>
                <a:t>.</a:t>
              </a:r>
            </a:p>
          </p:txBody>
        </p:sp>
      </p:grpSp>
      <p:pic>
        <p:nvPicPr>
          <p:cNvPr id="24" name="Picture 23">
            <a:extLst>
              <a:ext uri="{FF2B5EF4-FFF2-40B4-BE49-F238E27FC236}">
                <a16:creationId xmlns:a16="http://schemas.microsoft.com/office/drawing/2014/main" id="{0C17BB26-494A-D432-509B-8C23B045ACDB}"/>
              </a:ext>
            </a:extLst>
          </p:cNvPr>
          <p:cNvPicPr>
            <a:picLocks noChangeAspect="1"/>
          </p:cNvPicPr>
          <p:nvPr/>
        </p:nvPicPr>
        <p:blipFill>
          <a:blip r:embed="rId3"/>
          <a:stretch>
            <a:fillRect/>
          </a:stretch>
        </p:blipFill>
        <p:spPr>
          <a:xfrm>
            <a:off x="780124" y="1623216"/>
            <a:ext cx="5779509" cy="1603387"/>
          </a:xfrm>
          <a:prstGeom prst="rect">
            <a:avLst/>
          </a:prstGeom>
        </p:spPr>
      </p:pic>
      <p:pic>
        <p:nvPicPr>
          <p:cNvPr id="32" name="Picture 31">
            <a:extLst>
              <a:ext uri="{FF2B5EF4-FFF2-40B4-BE49-F238E27FC236}">
                <a16:creationId xmlns:a16="http://schemas.microsoft.com/office/drawing/2014/main" id="{0A3552FD-582C-38A0-D9AA-5CC805BE70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234" y="3337106"/>
            <a:ext cx="6062916" cy="3741900"/>
          </a:xfrm>
          <a:prstGeom prst="rect">
            <a:avLst/>
          </a:prstGeom>
        </p:spPr>
      </p:pic>
      <p:pic>
        <p:nvPicPr>
          <p:cNvPr id="34" name="Picture 33">
            <a:extLst>
              <a:ext uri="{FF2B5EF4-FFF2-40B4-BE49-F238E27FC236}">
                <a16:creationId xmlns:a16="http://schemas.microsoft.com/office/drawing/2014/main" id="{62E90326-8D2D-1A1A-D350-BDA7F38E8459}"/>
              </a:ext>
            </a:extLst>
          </p:cNvPr>
          <p:cNvPicPr>
            <a:picLocks noChangeAspect="1"/>
          </p:cNvPicPr>
          <p:nvPr/>
        </p:nvPicPr>
        <p:blipFill>
          <a:blip r:embed="rId5" cstate="hqprint">
            <a:extLst>
              <a:ext uri="{28A0092B-C50C-407E-A947-70E740481C1C}">
                <a14:useLocalDpi xmlns:a14="http://schemas.microsoft.com/office/drawing/2010/main" val="0"/>
              </a:ext>
            </a:extLst>
          </a:blip>
          <a:srcRect l="17769" t="7179" r="13646" b="12818"/>
          <a:stretch/>
        </p:blipFill>
        <p:spPr>
          <a:xfrm>
            <a:off x="6253442" y="1234758"/>
            <a:ext cx="4958510" cy="2945585"/>
          </a:xfrm>
          <a:prstGeom prst="rect">
            <a:avLst/>
          </a:prstGeom>
        </p:spPr>
      </p:pic>
    </p:spTree>
    <p:extLst>
      <p:ext uri="{BB962C8B-B14F-4D97-AF65-F5344CB8AC3E}">
        <p14:creationId xmlns:p14="http://schemas.microsoft.com/office/powerpoint/2010/main" val="114108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par>
                                <p:cTn id="16" presetID="22" presetClass="entr" presetSubtype="2"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right)">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61C96-2F8B-4B33-1CF7-EC91CA13F3A7}"/>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6407268B-6E0C-3C56-21D8-B51EB418FC2A}"/>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BA1E7963-37B8-D8DB-B328-AA611F94DF01}"/>
              </a:ext>
            </a:extLst>
          </p:cNvPr>
          <p:cNvSpPr txBox="1"/>
          <p:nvPr/>
        </p:nvSpPr>
        <p:spPr>
          <a:xfrm>
            <a:off x="1505242" y="355769"/>
            <a:ext cx="7128875" cy="523220"/>
          </a:xfrm>
          <a:prstGeom prst="rect">
            <a:avLst/>
          </a:prstGeom>
          <a:noFill/>
        </p:spPr>
        <p:txBody>
          <a:bodyPr wrap="none" rtlCol="0">
            <a:sp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3.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Tìm</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hiểu</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cách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lập</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kế</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hoạch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cá</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nhân</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5" name="TextBox 4">
            <a:extLst>
              <a:ext uri="{FF2B5EF4-FFF2-40B4-BE49-F238E27FC236}">
                <a16:creationId xmlns:a16="http://schemas.microsoft.com/office/drawing/2014/main" id="{C9E4C233-A5B0-A1AC-DE51-E38F1510929D}"/>
              </a:ext>
            </a:extLst>
          </p:cNvPr>
          <p:cNvSpPr txBox="1"/>
          <p:nvPr/>
        </p:nvSpPr>
        <p:spPr>
          <a:xfrm>
            <a:off x="2012217" y="878989"/>
            <a:ext cx="7914346" cy="523220"/>
          </a:xfrm>
          <a:prstGeom prst="rect">
            <a:avLst/>
          </a:prstGeom>
          <a:noFill/>
        </p:spPr>
        <p:txBody>
          <a:bodyPr wrap="none" rtlCol="0">
            <a:spAutoFit/>
          </a:bodyPr>
          <a:lstStyle/>
          <a:p>
            <a:r>
              <a:rPr lang="en-US" sz="2800" b="1" dirty="0" err="1">
                <a:latin typeface="Tahoma" panose="020B0604030504040204" pitchFamily="34" charset="0"/>
                <a:ea typeface="Tahoma" panose="020B0604030504040204" pitchFamily="34" charset="0"/>
                <a:cs typeface="Tahoma" panose="020B0604030504040204" pitchFamily="34" charset="0"/>
              </a:rPr>
              <a:t>Đọc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trường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hợp</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dưới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đây</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và</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trả</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lời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câu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hỏi</a:t>
            </a:r>
            <a:r>
              <a:rPr lang="en-US" sz="2800" b="1" dirty="0">
                <a:latin typeface="Tahoma" panose="020B0604030504040204" pitchFamily="34" charset="0"/>
                <a:ea typeface="Tahoma" panose="020B0604030504040204" pitchFamily="34" charset="0"/>
                <a:cs typeface="Tahoma" panose="020B0604030504040204" pitchFamily="34" charset="0"/>
              </a:rPr>
              <a:t>:</a:t>
            </a:r>
          </a:p>
        </p:txBody>
      </p:sp>
      <p:sp>
        <p:nvSpPr>
          <p:cNvPr id="23" name="TextBox 22">
            <a:extLst>
              <a:ext uri="{FF2B5EF4-FFF2-40B4-BE49-F238E27FC236}">
                <a16:creationId xmlns:a16="http://schemas.microsoft.com/office/drawing/2014/main" id="{51D84599-B570-564C-EDF5-12A0D8355DCE}"/>
              </a:ext>
            </a:extLst>
          </p:cNvPr>
          <p:cNvSpPr txBox="1"/>
          <p:nvPr/>
        </p:nvSpPr>
        <p:spPr>
          <a:xfrm>
            <a:off x="4642529" y="1804726"/>
            <a:ext cx="6977384" cy="2323713"/>
          </a:xfrm>
          <a:prstGeom prst="rect">
            <a:avLst/>
          </a:prstGeom>
          <a:noFill/>
        </p:spPr>
        <p:txBody>
          <a:bodyPr wrap="square" rtlCol="0">
            <a:spAutoFit/>
          </a:bodyPr>
          <a:lstStyle/>
          <a:p>
            <a:pPr algn="just">
              <a:spcBef>
                <a:spcPts val="600"/>
              </a:spcBef>
            </a:pPr>
            <a:r>
              <a:rPr lang="vi-VN" sz="2800" b="1" dirty="0">
                <a:solidFill>
                  <a:schemeClr val="bg1"/>
                </a:solidFill>
                <a:latin typeface="Tahoma" panose="020B0604030504040204" pitchFamily="34" charset="0"/>
                <a:ea typeface="Tahoma" panose="020B0604030504040204" pitchFamily="34" charset="0"/>
                <a:cs typeface="Tahoma" panose="020B0604030504040204" pitchFamily="34" charset="0"/>
              </a:rPr>
              <a:t>+ Bạn Nam đã đặt ra mục tiêu gì và lên kế hoạch như thế nào để đạt được mục tiêu đó?</a:t>
            </a:r>
          </a:p>
          <a:p>
            <a:pPr algn="just">
              <a:spcBef>
                <a:spcPts val="600"/>
              </a:spcBef>
            </a:pPr>
            <a:r>
              <a:rPr lang="vi-VN" sz="28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chemeClr val="bg1"/>
                </a:solidFill>
                <a:latin typeface="Tahoma" panose="020B0604030504040204" pitchFamily="34" charset="0"/>
                <a:ea typeface="Tahoma" panose="020B0604030504040204" pitchFamily="34" charset="0"/>
                <a:cs typeface="Tahoma" panose="020B0604030504040204" pitchFamily="34" charset="0"/>
              </a:rPr>
              <a:t>Theo em, cần thực hiện những bước nào để lập kế hoạch cá nhân?</a:t>
            </a:r>
            <a:endPar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19C28DB9-A5C9-6F87-4AC4-1BF82D19E419}"/>
              </a:ext>
            </a:extLst>
          </p:cNvPr>
          <p:cNvPicPr>
            <a:picLocks noChangeAspect="1"/>
          </p:cNvPicPr>
          <p:nvPr/>
        </p:nvPicPr>
        <p:blipFill>
          <a:blip r:embed="rId3" cstate="hqprint">
            <a:extLst>
              <a:ext uri="{28A0092B-C50C-407E-A947-70E740481C1C}">
                <a14:useLocalDpi xmlns:a14="http://schemas.microsoft.com/office/drawing/2010/main" val="0"/>
              </a:ext>
            </a:extLst>
          </a:blip>
          <a:srcRect l="16847" t="21372" r="22923" b="19117"/>
          <a:stretch/>
        </p:blipFill>
        <p:spPr>
          <a:xfrm>
            <a:off x="449009" y="1642662"/>
            <a:ext cx="4334198" cy="2408833"/>
          </a:xfrm>
          <a:prstGeom prst="rect">
            <a:avLst/>
          </a:prstGeom>
        </p:spPr>
      </p:pic>
      <p:pic>
        <p:nvPicPr>
          <p:cNvPr id="6" name="Picture 5">
            <a:extLst>
              <a:ext uri="{FF2B5EF4-FFF2-40B4-BE49-F238E27FC236}">
                <a16:creationId xmlns:a16="http://schemas.microsoft.com/office/drawing/2014/main" id="{A0FFDD34-63C0-DA9C-4382-E5749FC36F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72485" y="4213559"/>
            <a:ext cx="4334198" cy="2438924"/>
          </a:xfrm>
          <a:prstGeom prst="rect">
            <a:avLst/>
          </a:prstGeom>
        </p:spPr>
      </p:pic>
    </p:spTree>
    <p:extLst>
      <p:ext uri="{BB962C8B-B14F-4D97-AF65-F5344CB8AC3E}">
        <p14:creationId xmlns:p14="http://schemas.microsoft.com/office/powerpoint/2010/main" val="226043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7C665-F204-3EF4-A051-0468CA9442D9}"/>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FBEE0D4B-CCCC-57D3-4E30-87F560A72C76}"/>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C094B8D7-DD16-46E4-628A-C2924B51ED75}"/>
              </a:ext>
            </a:extLst>
          </p:cNvPr>
          <p:cNvSpPr txBox="1"/>
          <p:nvPr/>
        </p:nvSpPr>
        <p:spPr>
          <a:xfrm>
            <a:off x="1505242" y="355769"/>
            <a:ext cx="7128875" cy="523220"/>
          </a:xfrm>
          <a:prstGeom prst="rect">
            <a:avLst/>
          </a:prstGeom>
          <a:noFill/>
        </p:spPr>
        <p:txBody>
          <a:bodyPr wrap="none" rtlCol="0">
            <a:sp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3.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Tìm</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hiểu</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cách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lập</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kế</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hoạch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cá</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nhân</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23" name="TextBox 22">
            <a:extLst>
              <a:ext uri="{FF2B5EF4-FFF2-40B4-BE49-F238E27FC236}">
                <a16:creationId xmlns:a16="http://schemas.microsoft.com/office/drawing/2014/main" id="{74FA5912-EC52-5F5A-8E35-946047C27C73}"/>
              </a:ext>
            </a:extLst>
          </p:cNvPr>
          <p:cNvSpPr txBox="1"/>
          <p:nvPr/>
        </p:nvSpPr>
        <p:spPr>
          <a:xfrm>
            <a:off x="5517145" y="2113747"/>
            <a:ext cx="5625624" cy="1384995"/>
          </a:xfrm>
          <a:prstGeom prst="rect">
            <a:avLst/>
          </a:prstGeom>
          <a:noFill/>
        </p:spPr>
        <p:txBody>
          <a:bodyPr wrap="square" rtlCol="0">
            <a:spAutoFit/>
          </a:bodyPr>
          <a:lstStyle/>
          <a:p>
            <a:pPr algn="just">
              <a:spcBef>
                <a:spcPts val="600"/>
              </a:spcBef>
            </a:pPr>
            <a:r>
              <a:rPr lang="vi-VN" sz="2800" b="1" dirty="0">
                <a:solidFill>
                  <a:schemeClr val="bg1"/>
                </a:solidFill>
                <a:latin typeface="Tahoma" panose="020B0604030504040204" pitchFamily="34" charset="0"/>
                <a:ea typeface="Tahoma" panose="020B0604030504040204" pitchFamily="34" charset="0"/>
                <a:cs typeface="Tahoma" panose="020B0604030504040204" pitchFamily="34" charset="0"/>
              </a:rPr>
              <a:t>+ Bạn Nam đã đặt ra mục tiêu gì và lên kế hoạch như thế nào để đạt được mục tiêu đó?</a:t>
            </a:r>
          </a:p>
        </p:txBody>
      </p:sp>
      <p:pic>
        <p:nvPicPr>
          <p:cNvPr id="2" name="Picture 1">
            <a:extLst>
              <a:ext uri="{FF2B5EF4-FFF2-40B4-BE49-F238E27FC236}">
                <a16:creationId xmlns:a16="http://schemas.microsoft.com/office/drawing/2014/main" id="{ECA67712-ACFB-10ED-74F6-15E8F7B30FC9}"/>
              </a:ext>
            </a:extLst>
          </p:cNvPr>
          <p:cNvPicPr>
            <a:picLocks noChangeAspect="1"/>
          </p:cNvPicPr>
          <p:nvPr/>
        </p:nvPicPr>
        <p:blipFill>
          <a:blip r:embed="rId3" cstate="hqprint">
            <a:extLst>
              <a:ext uri="{28A0092B-C50C-407E-A947-70E740481C1C}">
                <a14:useLocalDpi xmlns:a14="http://schemas.microsoft.com/office/drawing/2010/main" val="0"/>
              </a:ext>
            </a:extLst>
          </a:blip>
          <a:srcRect l="16847" t="21372" r="22923" b="19117"/>
          <a:stretch/>
        </p:blipFill>
        <p:spPr>
          <a:xfrm>
            <a:off x="449008" y="1234758"/>
            <a:ext cx="5068137" cy="2816737"/>
          </a:xfrm>
          <a:prstGeom prst="rect">
            <a:avLst/>
          </a:prstGeom>
        </p:spPr>
      </p:pic>
      <p:sp>
        <p:nvSpPr>
          <p:cNvPr id="3" name="TextBox 2">
            <a:extLst>
              <a:ext uri="{FF2B5EF4-FFF2-40B4-BE49-F238E27FC236}">
                <a16:creationId xmlns:a16="http://schemas.microsoft.com/office/drawing/2014/main" id="{C2617055-AA36-5699-5143-C686228DC504}"/>
              </a:ext>
            </a:extLst>
          </p:cNvPr>
          <p:cNvSpPr txBox="1"/>
          <p:nvPr/>
        </p:nvSpPr>
        <p:spPr>
          <a:xfrm>
            <a:off x="1957353" y="4270429"/>
            <a:ext cx="8947052" cy="2009061"/>
          </a:xfrm>
          <a:prstGeom prst="roundRect">
            <a:avLst/>
          </a:prstGeom>
          <a:solidFill>
            <a:schemeClr val="bg1"/>
          </a:solidFill>
          <a:ln>
            <a:solidFill>
              <a:schemeClr val="tx1"/>
            </a:solidFill>
          </a:ln>
        </p:spPr>
        <p:txBody>
          <a:bodyPr wrap="square" rtlCol="0">
            <a:spAutoFit/>
          </a:bodyPr>
          <a:lstStyle/>
          <a:p>
            <a:pPr algn="just">
              <a:spcBef>
                <a:spcPts val="600"/>
              </a:spcBef>
            </a:pP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 Bạn Nam đã đặt ra mục tiêu được chọn vào đội bóng rổ của trường để tham gia giải đấu cấp huyện. Bạn đã lên kế hoạch rất chi tiết và cụ thể để thực hiện mục tiêu của mình.</a:t>
            </a:r>
          </a:p>
        </p:txBody>
      </p:sp>
    </p:spTree>
    <p:extLst>
      <p:ext uri="{BB962C8B-B14F-4D97-AF65-F5344CB8AC3E}">
        <p14:creationId xmlns:p14="http://schemas.microsoft.com/office/powerpoint/2010/main" val="57444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D2207-4F15-8302-24D4-000168A0A820}"/>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5B6C2220-9680-2AAB-4B65-A5C998CB020A}"/>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0C089912-8574-DC5D-FF29-8CAC114E3BF2}"/>
              </a:ext>
            </a:extLst>
          </p:cNvPr>
          <p:cNvSpPr txBox="1"/>
          <p:nvPr/>
        </p:nvSpPr>
        <p:spPr>
          <a:xfrm>
            <a:off x="1505242" y="355769"/>
            <a:ext cx="7128875" cy="523220"/>
          </a:xfrm>
          <a:prstGeom prst="rect">
            <a:avLst/>
          </a:prstGeom>
          <a:noFill/>
        </p:spPr>
        <p:txBody>
          <a:bodyPr wrap="none" rtlCol="0">
            <a:sp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3.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Tìm</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hiểu</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cách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lập</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kế</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hoạch</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cá</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bg1"/>
                </a:solidFill>
                <a:latin typeface="Tahoma" panose="020B0604030504040204" pitchFamily="34" charset="0"/>
                <a:ea typeface="Tahoma" panose="020B0604030504040204" pitchFamily="34" charset="0"/>
                <a:cs typeface="Tahoma" panose="020B0604030504040204" pitchFamily="34" charset="0"/>
              </a:rPr>
              <a:t>nhân</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23" name="TextBox 22">
            <a:extLst>
              <a:ext uri="{FF2B5EF4-FFF2-40B4-BE49-F238E27FC236}">
                <a16:creationId xmlns:a16="http://schemas.microsoft.com/office/drawing/2014/main" id="{A5B11225-1BB0-DFC8-19D2-E84F5C06DFED}"/>
              </a:ext>
            </a:extLst>
          </p:cNvPr>
          <p:cNvSpPr txBox="1"/>
          <p:nvPr/>
        </p:nvSpPr>
        <p:spPr>
          <a:xfrm>
            <a:off x="5069679" y="1349916"/>
            <a:ext cx="5795889" cy="1384995"/>
          </a:xfrm>
          <a:prstGeom prst="rect">
            <a:avLst/>
          </a:prstGeom>
          <a:noFill/>
        </p:spPr>
        <p:txBody>
          <a:bodyPr wrap="square" rtlCol="0">
            <a:spAutoFit/>
          </a:bodyPr>
          <a:lstStyle/>
          <a:p>
            <a:pPr algn="just">
              <a:spcBef>
                <a:spcPts val="600"/>
              </a:spcBef>
            </a:pPr>
            <a:r>
              <a:rPr lang="vi-VN" sz="28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chemeClr val="bg1"/>
                </a:solidFill>
                <a:latin typeface="Tahoma" panose="020B0604030504040204" pitchFamily="34" charset="0"/>
                <a:ea typeface="Tahoma" panose="020B0604030504040204" pitchFamily="34" charset="0"/>
                <a:cs typeface="Tahoma" panose="020B0604030504040204" pitchFamily="34" charset="0"/>
              </a:rPr>
              <a:t>Theo em, cần thực hiện những bước nào để lập kế hoạch cá nhân?</a:t>
            </a:r>
            <a:endPar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DECC09F3-1E95-ED0E-BD43-240E72084DFB}"/>
              </a:ext>
            </a:extLst>
          </p:cNvPr>
          <p:cNvSpPr txBox="1"/>
          <p:nvPr/>
        </p:nvSpPr>
        <p:spPr>
          <a:xfrm>
            <a:off x="813816" y="3928609"/>
            <a:ext cx="10804691" cy="2826306"/>
          </a:xfrm>
          <a:prstGeom prst="roundRect">
            <a:avLst/>
          </a:prstGeom>
          <a:solidFill>
            <a:schemeClr val="bg1"/>
          </a:solidFill>
          <a:ln>
            <a:solidFill>
              <a:schemeClr val="tx1"/>
            </a:solidFill>
          </a:ln>
        </p:spPr>
        <p:txBody>
          <a:bodyPr wrap="square" rtlCol="0">
            <a:spAutoFit/>
          </a:bodyPr>
          <a:lstStyle/>
          <a:p>
            <a:pPr algn="ctr">
              <a:spcBef>
                <a:spcPts val="600"/>
              </a:spcBef>
            </a:pP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Cần thực hiện những bước sau để lập kế hoạch cá nhân:</a:t>
            </a:r>
          </a:p>
          <a:p>
            <a:pPr algn="just">
              <a:spcBef>
                <a:spcPts val="600"/>
              </a:spcBef>
            </a:pP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1/ Xác định mục tiêu mà mình mong muốn;</a:t>
            </a:r>
            <a:endPar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just">
              <a:spcBef>
                <a:spcPts val="600"/>
              </a:spcBef>
            </a:pP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2/ Xác định thời gian triển khai kế hoạch;</a:t>
            </a:r>
          </a:p>
          <a:p>
            <a:pPr algn="just">
              <a:spcBef>
                <a:spcPts val="600"/>
              </a:spcBef>
            </a:pP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3/ Nhận diện ưu điểm và nhược điểm của bản</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thân</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algn="just">
              <a:spcBef>
                <a:spcPts val="600"/>
              </a:spcBef>
            </a:pP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4/ Xác định các công việc cụ thể để thực hiện kế hoạch.</a:t>
            </a:r>
          </a:p>
        </p:txBody>
      </p:sp>
      <p:pic>
        <p:nvPicPr>
          <p:cNvPr id="7" name="Picture 6">
            <a:extLst>
              <a:ext uri="{FF2B5EF4-FFF2-40B4-BE49-F238E27FC236}">
                <a16:creationId xmlns:a16="http://schemas.microsoft.com/office/drawing/2014/main" id="{E587EC4F-010A-2FDE-DA8F-44B3C5F8A1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878989"/>
            <a:ext cx="5442306" cy="3358873"/>
          </a:xfrm>
          <a:prstGeom prst="rect">
            <a:avLst/>
          </a:prstGeom>
        </p:spPr>
      </p:pic>
    </p:spTree>
    <p:extLst>
      <p:ext uri="{BB962C8B-B14F-4D97-AF65-F5344CB8AC3E}">
        <p14:creationId xmlns:p14="http://schemas.microsoft.com/office/powerpoint/2010/main" val="355495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610</Words>
  <Application>Microsoft Office PowerPoint</Application>
  <PresentationFormat>Widescreen</PresentationFormat>
  <Paragraphs>35</Paragraphs>
  <Slides>21</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Thi Thao Ly_GV</dc:creator>
  <cp:lastModifiedBy>Laptop T&amp;T</cp:lastModifiedBy>
  <cp:revision>6</cp:revision>
  <dcterms:created xsi:type="dcterms:W3CDTF">2024-12-20T17:13:27Z</dcterms:created>
  <dcterms:modified xsi:type="dcterms:W3CDTF">2024-12-21T00:41:38Z</dcterms:modified>
</cp:coreProperties>
</file>