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65" r:id="rId4"/>
    <p:sldId id="280" r:id="rId5"/>
    <p:sldId id="278" r:id="rId6"/>
    <p:sldId id="283" r:id="rId7"/>
    <p:sldId id="267" r:id="rId8"/>
    <p:sldId id="269" r:id="rId9"/>
    <p:sldId id="281" r:id="rId10"/>
    <p:sldId id="275" r:id="rId11"/>
    <p:sldId id="274" r:id="rId12"/>
    <p:sldId id="279" r:id="rId13"/>
    <p:sldId id="282" r:id="rId14"/>
    <p:sldId id="276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1" autoAdjust="0"/>
    <p:restoredTop sz="94660"/>
  </p:normalViewPr>
  <p:slideViewPr>
    <p:cSldViewPr>
      <p:cViewPr varScale="1">
        <p:scale>
          <a:sx n="69" d="100"/>
          <a:sy n="69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912A0-98B2-45D7-A2B9-582F1D9FD7B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3AEF0-1BC5-4848-A57E-E63680C1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1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3AEF0-1BC5-4848-A57E-E63680C132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4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63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719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569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35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7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37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60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86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74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17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6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48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0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777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858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8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876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458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502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09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C8B6-49DD-4752-8A57-D23D648EE44A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674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129540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QUÝ THẦY CÔ VÀ CÁC BẠN ĐẾN VỚI BÀI HỌC NGÀY HÔM NAY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1886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410" y="79346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r>
              <a:rPr lang="vi-V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 đôi: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03" y="3356992"/>
            <a:ext cx="4030839" cy="197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184482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Một tấm gỗ hình chữ nhật có chiều rộng 5cm, chiều dài 15cm. Tính diện tích tấm gỗ đó.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3717032"/>
            <a:ext cx="3168352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/>
            <a:r>
              <a:rPr lang="vi-VN" dirty="0">
                <a:latin typeface="Times New Roman" pitchFamily="18" charset="0"/>
                <a:cs typeface="Times New Roman" pitchFamily="18" charset="0"/>
              </a:rPr>
              <a:t>Diện  tích tấm gỗ là: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15 x 5 = 75</a:t>
            </a:r>
            <a:r>
              <a:rPr lang="nl-NL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(cm</a:t>
            </a:r>
            <a:r>
              <a:rPr lang="nl-NL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nl-NL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Đáp số: 75</a:t>
            </a:r>
            <a:r>
              <a:rPr lang="nl-NL" dirty="0">
                <a:latin typeface="Times New Roman" pitchFamily="18" charset="0"/>
                <a:ea typeface="Times New Roman"/>
                <a:cs typeface="Times New Roman" pitchFamily="18" charset="0"/>
              </a:rPr>
              <a:t>(cm</a:t>
            </a:r>
            <a:r>
              <a:rPr lang="nl-NL" baseline="30000" dirty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nl-NL" dirty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44550" y="3356992"/>
            <a:ext cx="141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15cm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43357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5cm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18864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410" y="79346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r>
              <a:rPr lang="vi-V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 đôi: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410" y="1562909"/>
            <a:ext cx="411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Bu-ra-ti-nô bẻ miếng sô-cô-la thành bốn miếng nhỏ rồi chia cho bốn bạn như hình vẽ. Hỏi mỗi bạn nhận được miếng sô-cô-la bao nhiêu xăng-ti-mét vuông?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147"/>
            <a:ext cx="5220072" cy="340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9584" y="1625789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/>
              <a:t>Bài </a:t>
            </a:r>
            <a:r>
              <a:rPr lang="vi-VN" dirty="0"/>
              <a:t>giải</a:t>
            </a:r>
          </a:p>
          <a:p>
            <a:pPr algn="ctr"/>
            <a:r>
              <a:rPr lang="vi-VN" dirty="0" smtClean="0"/>
              <a:t>Diện </a:t>
            </a:r>
            <a:r>
              <a:rPr lang="vi-VN" dirty="0"/>
              <a:t>tích miếng sô-cô-la chia cho Rô-bốt là:</a:t>
            </a:r>
          </a:p>
          <a:p>
            <a:pPr algn="ctr"/>
            <a:r>
              <a:rPr lang="vi-VN" dirty="0" smtClean="0"/>
              <a:t>6 </a:t>
            </a:r>
            <a:r>
              <a:rPr lang="vi-VN" dirty="0"/>
              <a:t>x  1 = 6 cm2.</a:t>
            </a:r>
          </a:p>
          <a:p>
            <a:pPr algn="ctr"/>
            <a:r>
              <a:rPr lang="vi-VN" dirty="0" smtClean="0"/>
              <a:t>Diện </a:t>
            </a:r>
            <a:r>
              <a:rPr lang="vi-VN" dirty="0"/>
              <a:t>tích miếng sô-cô-la chia cho Dế mèn là:</a:t>
            </a:r>
          </a:p>
          <a:p>
            <a:pPr algn="ctr"/>
            <a:r>
              <a:rPr lang="vi-VN" dirty="0" smtClean="0"/>
              <a:t>4 </a:t>
            </a:r>
            <a:r>
              <a:rPr lang="vi-VN" dirty="0"/>
              <a:t>x  3 = 12 cm2.</a:t>
            </a:r>
          </a:p>
          <a:p>
            <a:pPr algn="ctr"/>
            <a:r>
              <a:rPr lang="vi-VN" dirty="0" smtClean="0"/>
              <a:t>Diện </a:t>
            </a:r>
            <a:r>
              <a:rPr lang="vi-VN" dirty="0"/>
              <a:t>tích mếng sô-cô-la chai cho Bu-ra-ti-nô là:</a:t>
            </a:r>
          </a:p>
          <a:p>
            <a:pPr algn="ctr"/>
            <a:r>
              <a:rPr lang="vi-VN" dirty="0" smtClean="0"/>
              <a:t>4 </a:t>
            </a:r>
            <a:r>
              <a:rPr lang="vi-VN" dirty="0"/>
              <a:t>x  2 = 8 cm2.</a:t>
            </a:r>
          </a:p>
          <a:p>
            <a:pPr algn="ctr"/>
            <a:r>
              <a:rPr lang="vi-VN" dirty="0" smtClean="0"/>
              <a:t>Diện </a:t>
            </a:r>
            <a:r>
              <a:rPr lang="vi-VN" dirty="0"/>
              <a:t>tích miếng sô-cô-la chia cho gà trống là:</a:t>
            </a:r>
          </a:p>
          <a:p>
            <a:pPr algn="ctr"/>
            <a:r>
              <a:rPr lang="vi-VN" dirty="0" smtClean="0"/>
              <a:t>5x </a:t>
            </a:r>
            <a:r>
              <a:rPr lang="vi-VN" dirty="0"/>
              <a:t>2 = 10 </a:t>
            </a:r>
            <a:r>
              <a:rPr lang="vi-VN" dirty="0" smtClean="0"/>
              <a:t>cm2</a:t>
            </a:r>
          </a:p>
          <a:p>
            <a:pPr algn="ctr"/>
            <a:r>
              <a:rPr lang="vi-VN" dirty="0"/>
              <a:t>Đáp số:Rô bốt : 6 cm2</a:t>
            </a:r>
          </a:p>
          <a:p>
            <a:pPr algn="ctr"/>
            <a:r>
              <a:rPr lang="vi-VN" dirty="0" smtClean="0"/>
              <a:t>                  Bu-ra-ti-nô</a:t>
            </a:r>
            <a:r>
              <a:rPr lang="vi-VN" dirty="0"/>
              <a:t>: 8 cm2</a:t>
            </a:r>
          </a:p>
          <a:p>
            <a:pPr algn="ctr"/>
            <a:r>
              <a:rPr lang="vi-VN" dirty="0" smtClean="0"/>
              <a:t>                 Gà </a:t>
            </a:r>
            <a:r>
              <a:rPr lang="vi-VN" dirty="0"/>
              <a:t>trống: 10 </a:t>
            </a:r>
            <a:r>
              <a:rPr lang="vi-VN" dirty="0" smtClean="0"/>
              <a:t>cm2</a:t>
            </a:r>
          </a:p>
          <a:p>
            <a:pPr algn="ctr"/>
            <a:r>
              <a:rPr lang="vi-VN" dirty="0" smtClean="0"/>
              <a:t>        Dế</a:t>
            </a:r>
            <a:r>
              <a:rPr lang="vi-VN" dirty="0"/>
              <a:t>: 12 cm2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512168"/>
          </a:xfrm>
        </p:spPr>
        <p:txBody>
          <a:bodyPr/>
          <a:lstStyle/>
          <a:p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 Tích Hình Chữ Nhật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564904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Muốn tính diện tích hình chữ nhật ta lấy chiều dài nhân với chiều rông (cùng đơn vị đo)</a:t>
            </a:r>
          </a:p>
        </p:txBody>
      </p:sp>
    </p:spTree>
    <p:extLst>
      <p:ext uri="{BB962C8B-B14F-4D97-AF65-F5344CB8AC3E}">
        <p14:creationId xmlns:p14="http://schemas.microsoft.com/office/powerpoint/2010/main" val="27436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51216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CÁC BẠN VÀ</a:t>
            </a:r>
            <a:r>
              <a:rPr lang="vi-V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THẦY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ĐÃ LẮNG NGHE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67217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9421" y="1560615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‘‘hỏi nhanh - đáp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nhanh’’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48373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Tên hình và cách tính chu vi của các hình này là gi?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281115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67217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8388" y="3072150"/>
            <a:ext cx="36724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7704" y="3072150"/>
            <a:ext cx="165618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2403" y="160237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‘‘hỏi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 - đáp nhanh’’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513034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Hình vuông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5430" y="511661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Hình chữ nhật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2403" y="2238746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Tên hình và cách tính chu vi của các hình này là gi?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38613" y="304521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83345" y="3046178"/>
            <a:ext cx="71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60159" y="5503233"/>
            <a:ext cx="2333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Muốn tính chu vi hình vuông ta lấy độ dài một cạnh nhân với 4.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02180" y="5522552"/>
            <a:ext cx="2880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Muốn tính chu vi hình chữ nhật ta lấy chiều dài cộng chiều rộng (cùng đơn vị đo) rồi nhân với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6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4" y="-578557"/>
            <a:ext cx="9144000" cy="750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2104" y="1052736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/>
              <a:t>                       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Thứ năm 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202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52: DIỆN TÍCH HÌNH CHỮ NHẬT, DIỆN TÍCH HÌNH VUÔNG</a:t>
            </a:r>
            <a:r>
              <a:rPr lang="en-US" sz="2400" dirty="0" smtClean="0"/>
              <a:t>.</a:t>
            </a:r>
            <a:endParaRPr lang="vi-VN" sz="2400" dirty="0" smtClean="0"/>
          </a:p>
          <a:p>
            <a:pPr algn="ctr"/>
            <a:r>
              <a:rPr lang="vi-VN" sz="2400" dirty="0" smtClean="0"/>
              <a:t> </a:t>
            </a:r>
            <a:r>
              <a:rPr lang="en-US" sz="2400" dirty="0" smtClean="0"/>
              <a:t>DIỆN </a:t>
            </a:r>
            <a:r>
              <a:rPr lang="en-US" sz="2400" dirty="0"/>
              <a:t>TÍCH HÌNH CHỮ NHẬT </a:t>
            </a:r>
            <a:r>
              <a:rPr lang="vi-VN" sz="2400" dirty="0" smtClean="0"/>
              <a:t>(tiết 1)</a:t>
            </a:r>
            <a:endParaRPr lang="en-US" sz="2400" dirty="0"/>
          </a:p>
          <a:p>
            <a:pPr algn="ctr"/>
            <a:endParaRPr lang="vi-V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067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r>
              <a:rPr lang="vi-VN" dirty="0" smtClean="0"/>
              <a:t>Nội dung bài học:</a:t>
            </a:r>
          </a:p>
          <a:p>
            <a:r>
              <a:rPr lang="vi-VN" dirty="0" smtClean="0"/>
              <a:t>- Khám phá</a:t>
            </a:r>
          </a:p>
          <a:p>
            <a:r>
              <a:rPr lang="vi-VN" dirty="0" smtClean="0"/>
              <a:t>-Hoạt động</a:t>
            </a:r>
          </a:p>
          <a:p>
            <a:r>
              <a:rPr lang="vi-VN" dirty="0" smtClean="0"/>
              <a:t>-Cũng cố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1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899" y="0"/>
            <a:ext cx="536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5877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0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652440"/>
              </p:ext>
            </p:extLst>
          </p:nvPr>
        </p:nvGraphicFramePr>
        <p:xfrm>
          <a:off x="5364088" y="2087269"/>
          <a:ext cx="3779912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Bitmap Image" r:id="rId3" imgW="2715004" imgH="2190476" progId="Paint.Picture">
                  <p:embed/>
                </p:oleObj>
              </mc:Choice>
              <mc:Fallback>
                <p:oleObj name="Bitmap Image" r:id="rId3" imgW="2715004" imgH="219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087269"/>
                        <a:ext cx="3779912" cy="280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54868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hật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933381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-Có bao nhiêu hàng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-Số lượng ô vuông mỗi hàng?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0252" y="182565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3187617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68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533465"/>
              </p:ext>
            </p:extLst>
          </p:nvPr>
        </p:nvGraphicFramePr>
        <p:xfrm>
          <a:off x="5364088" y="2087269"/>
          <a:ext cx="3779912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Bitmap Image" r:id="rId3" imgW="2715004" imgH="2190476" progId="Paint.Picture">
                  <p:embed/>
                </p:oleObj>
              </mc:Choice>
              <mc:Fallback>
                <p:oleObj name="Bitmap Image" r:id="rId3" imgW="2715004" imgH="21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087269"/>
                        <a:ext cx="3779912" cy="280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54868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hật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0252" y="182565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323102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3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182565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182565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9207" y="325223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cm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1825659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Hình chữ nhật ABCD có 4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3 =12 (ô vuông)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50131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tính diện tích hình chữ nhật ta lấy chiều dài nhân với chiều rông (cùng đơn vị đo)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590515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1cm2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3513845"/>
            <a:ext cx="446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Diện tích hình chữ nhật ABCD là: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4 x 3 =12 (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cm2)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75252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8864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410" y="793468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r>
              <a:rPr lang="vi-V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 đôi: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1915"/>
              </p:ext>
            </p:extLst>
          </p:nvPr>
        </p:nvGraphicFramePr>
        <p:xfrm>
          <a:off x="755576" y="4005064"/>
          <a:ext cx="6456040" cy="1533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vi-VN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chữ nhật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ABCD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BEGC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AEGD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vi-VN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dài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6cm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vi-VN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rộng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3cm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vi-V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nl-NL" sz="1800" dirty="0" smtClean="0">
                          <a:effectLst/>
                          <a:latin typeface="Times New Roman"/>
                          <a:ea typeface="Times New Roman"/>
                        </a:rPr>
                        <a:t>cm</a:t>
                      </a:r>
                      <a:r>
                        <a:rPr lang="nl-NL" sz="1800" baseline="300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95936" y="439646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435135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12cm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472068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3cm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96910" y="5108254"/>
            <a:ext cx="1439186" cy="395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dirty="0" smtClean="0"/>
              <a:t>12</a:t>
            </a:r>
            <a:r>
              <a:rPr lang="nl-NL" dirty="0">
                <a:latin typeface="Times New Roman"/>
                <a:ea typeface="Times New Roman"/>
              </a:rPr>
              <a:t>(cm</a:t>
            </a:r>
            <a:r>
              <a:rPr lang="nl-NL" baseline="30000" dirty="0">
                <a:latin typeface="Times New Roman"/>
                <a:ea typeface="Times New Roman"/>
              </a:rPr>
              <a:t>2</a:t>
            </a:r>
            <a:r>
              <a:rPr lang="nl-NL" dirty="0" smtClean="0">
                <a:latin typeface="Times New Roman"/>
                <a:ea typeface="Times New Roman"/>
              </a:rPr>
              <a:t>)</a:t>
            </a:r>
            <a:endParaRPr lang="en-US" sz="1600" dirty="0">
              <a:latin typeface="Times New Roman"/>
              <a:ea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6807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3cm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98734" y="5120264"/>
            <a:ext cx="1584176" cy="395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dirty="0" smtClean="0"/>
              <a:t>30</a:t>
            </a:r>
            <a:r>
              <a:rPr lang="nl-NL" dirty="0">
                <a:latin typeface="Times New Roman"/>
                <a:ea typeface="Times New Roman"/>
              </a:rPr>
              <a:t>(cm</a:t>
            </a:r>
            <a:r>
              <a:rPr lang="nl-NL" baseline="30000" dirty="0">
                <a:latin typeface="Times New Roman"/>
                <a:ea typeface="Times New Roman"/>
              </a:rPr>
              <a:t>2</a:t>
            </a:r>
            <a:r>
              <a:rPr lang="nl-NL" dirty="0" smtClean="0">
                <a:latin typeface="Times New Roman"/>
                <a:ea typeface="Times New Roman"/>
              </a:rPr>
              <a:t>)</a:t>
            </a:r>
            <a:endParaRPr lang="en-US" sz="1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68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535</Words>
  <Application>Microsoft Office PowerPoint</Application>
  <PresentationFormat>On-screen Show (4:3)</PresentationFormat>
  <Paragraphs>93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.VnTime</vt:lpstr>
      <vt:lpstr>Arial</vt:lpstr>
      <vt:lpstr>Calibri</vt:lpstr>
      <vt:lpstr>Times New Roman</vt:lpstr>
      <vt:lpstr>Office Theme</vt:lpstr>
      <vt:lpstr>Default Design</vt:lpstr>
      <vt:lpstr>Bitmap Image</vt:lpstr>
      <vt:lpstr>PowerPoint Presentation</vt:lpstr>
      <vt:lpstr>KHỞI ĐỘNG</vt:lpstr>
      <vt:lpstr>KHỞI ĐỘNG</vt:lpstr>
      <vt:lpstr>PowerPoint Presentation</vt:lpstr>
      <vt:lpstr>Diện Tích Hình Chữ Nhật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Diện Tích Hình Chữ Nhật</vt:lpstr>
      <vt:lpstr>CẢM ƠN CÁC BẠN VÀ THẦY CÔ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58</cp:revision>
  <dcterms:created xsi:type="dcterms:W3CDTF">2022-11-07T06:51:34Z</dcterms:created>
  <dcterms:modified xsi:type="dcterms:W3CDTF">2026-03-03T13:25:18Z</dcterms:modified>
</cp:coreProperties>
</file>