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338" r:id="rId2"/>
    <p:sldId id="256" r:id="rId3"/>
    <p:sldId id="370" r:id="rId4"/>
    <p:sldId id="374" r:id="rId5"/>
    <p:sldId id="371" r:id="rId6"/>
    <p:sldId id="372" r:id="rId7"/>
    <p:sldId id="373" r:id="rId8"/>
    <p:sldId id="375" r:id="rId9"/>
    <p:sldId id="274" r:id="rId10"/>
    <p:sldId id="379" r:id="rId11"/>
    <p:sldId id="380" r:id="rId12"/>
    <p:sldId id="293" r:id="rId13"/>
    <p:sldId id="288" r:id="rId14"/>
    <p:sldId id="343" r:id="rId15"/>
    <p:sldId id="344" r:id="rId1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18"/>
    </p:embeddedFont>
    <p:embeddedFont>
      <p:font typeface="Arial Black" panose="020B0A04020102020204" pitchFamily="34" charset="0"/>
      <p:bold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Patrick Hand" panose="00000500000000000000" pitchFamily="2" charset="0"/>
      <p:regular r:id="rId24"/>
    </p:embeddedFont>
    <p:embeddedFont>
      <p:font typeface="Patrick Hand SC" panose="00000500000000000000" pitchFamily="2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337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9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CEE09-F317-424D-8060-27CB4A41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7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444D-DF29-4042-B983-F9D845C11483}" type="datetimeFigureOut">
              <a:rPr lang="th-TH" smtClean="0"/>
              <a:t>02/02/69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EE27-6B6E-49F6-B15D-329294371D8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60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3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tiff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2.gi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gif"/><Relationship Id="rId4" Type="http://schemas.openxmlformats.org/officeDocument/2006/relationships/audio" Target="../media/media2.wav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12" Type="http://schemas.openxmlformats.org/officeDocument/2006/relationships/image" Target="../media/image13.tif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15.png"/><Relationship Id="rId9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2.wav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3.tif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gif"/><Relationship Id="rId4" Type="http://schemas.openxmlformats.org/officeDocument/2006/relationships/audio" Target="../media/media2.wav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8" y="698365"/>
            <a:ext cx="8619276" cy="36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2827" y="170141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40329" y="82624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66061" y="263942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corner </a:t>
            </a:r>
            <a:br>
              <a:rPr lang="en-GB" sz="9600" dirty="0"/>
            </a:b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0807" y="89106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263" y="1618197"/>
            <a:ext cx="3365937" cy="2713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5434E-913C-4405-8F84-C28375229451}"/>
              </a:ext>
            </a:extLst>
          </p:cNvPr>
          <p:cNvSpPr txBox="1"/>
          <p:nvPr/>
        </p:nvSpPr>
        <p:spPr>
          <a:xfrm>
            <a:off x="2620306" y="976899"/>
            <a:ext cx="377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263217" y="1583419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263216" y="2510963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263216" y="3438507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386545" y="1583419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386542" y="2510963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386545" y="3438507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509873" y="1583419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509872" y="2510963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509872" y="3438507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635080" y="3556763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814475" y="1279102"/>
            <a:ext cx="2974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quiet village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00553" y="651150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859343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rId12" action="ppaction://hlinksldjump"/>
            <a:extLst>
              <a:ext uri="{FF2B5EF4-FFF2-40B4-BE49-F238E27FC236}">
                <a16:creationId xmlns:a16="http://schemas.microsoft.com/office/drawing/2014/main" id="{3A6C1C07-24C9-4313-80F0-24095C830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936190" y="3999676"/>
            <a:ext cx="444607" cy="4570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146624-953A-41C3-8FCB-59AF86C0F4D8}"/>
              </a:ext>
            </a:extLst>
          </p:cNvPr>
          <p:cNvSpPr/>
          <p:nvPr/>
        </p:nvSpPr>
        <p:spPr>
          <a:xfrm>
            <a:off x="1969770" y="7144"/>
            <a:ext cx="670641" cy="35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37915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01" y="1521576"/>
            <a:ext cx="3375970" cy="2754009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1686" y="3385655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474316" y="54200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2" y="772246"/>
            <a:ext cx="724076" cy="7240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F15FBC-0866-43A0-AAFF-AF5720143124}"/>
              </a:ext>
            </a:extLst>
          </p:cNvPr>
          <p:cNvSpPr txBox="1"/>
          <p:nvPr/>
        </p:nvSpPr>
        <p:spPr>
          <a:xfrm>
            <a:off x="2611658" y="982780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 ?</a:t>
            </a:r>
          </a:p>
        </p:txBody>
      </p:sp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07023" y="3543959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dirty="0"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6157164" y="1327128"/>
            <a:ext cx="2288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big city</a:t>
            </a:r>
            <a:endParaRPr lang="th-TH" sz="6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2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018" y="1524524"/>
            <a:ext cx="3340650" cy="2776475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2412" y="3373586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271123" y="61332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9" y="772246"/>
            <a:ext cx="724076" cy="724076"/>
          </a:xfrm>
          <a:prstGeom prst="rect">
            <a:avLst/>
          </a:prstGeom>
        </p:spPr>
      </p:pic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17298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5780944" y="1375012"/>
            <a:ext cx="3119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busy street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8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43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88" y="1505585"/>
            <a:ext cx="3342600" cy="2773654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198124" y="2433129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074799" y="1505585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074798" y="243312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074798" y="3360673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198127" y="1505585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198126" y="336067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321454" y="1505585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321454" y="243312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321454" y="336067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711349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694189" y="1382559"/>
            <a:ext cx="3367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noisy road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52421" y="581874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2" y="781509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" action="ppaction://noaction"/>
            <a:extLst>
              <a:ext uri="{FF2B5EF4-FFF2-40B4-BE49-F238E27FC236}">
                <a16:creationId xmlns:a16="http://schemas.microsoft.com/office/drawing/2014/main" id="{98130C27-3025-47FA-AFA5-AFC067CCB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12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7799" y="32553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2 - 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4" y="733344"/>
            <a:ext cx="8600458" cy="37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66" y="323731"/>
            <a:ext cx="6679121" cy="44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78" y="264612"/>
            <a:ext cx="6787243" cy="4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92" y="442721"/>
            <a:ext cx="6603463" cy="43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22" y="373488"/>
            <a:ext cx="6628884" cy="43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32" y="518808"/>
            <a:ext cx="8466083" cy="40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90289" y="302711"/>
            <a:ext cx="3743214" cy="1857870"/>
          </a:xfrm>
          <a:prstGeom prst="wedgeRoundRectCallout">
            <a:avLst>
              <a:gd name="adj1" fmla="val -12197"/>
              <a:gd name="adj2" fmla="val 49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the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like?</a:t>
            </a:r>
            <a:endParaRPr lang="en-US" sz="4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45699" y="3278112"/>
            <a:ext cx="3632394" cy="1436559"/>
          </a:xfrm>
          <a:prstGeom prst="wedgeRoundRectCallout">
            <a:avLst>
              <a:gd name="adj1" fmla="val 62419"/>
              <a:gd name="adj2" fmla="val -41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busy street.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85" y="1231646"/>
            <a:ext cx="4257738" cy="28280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113</Words>
  <Application>Microsoft Office PowerPoint</Application>
  <PresentationFormat>On-screen Show (16:9)</PresentationFormat>
  <Paragraphs>62</Paragraphs>
  <Slides>15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New Roman</vt:lpstr>
      <vt:lpstr>Arial Black</vt:lpstr>
      <vt:lpstr>Comic Sans MS</vt:lpstr>
      <vt:lpstr>Arial</vt:lpstr>
      <vt:lpstr>Aharoni</vt:lpstr>
      <vt:lpstr>Calibri</vt:lpstr>
      <vt:lpstr>Patrick Hand</vt:lpstr>
      <vt:lpstr>Patrick Hand SC</vt:lpstr>
      <vt:lpstr>English Language Grammar Rules by Slidesgo</vt:lpstr>
      <vt:lpstr>PowerPoint Presentation</vt:lpstr>
      <vt:lpstr>Unit 11: My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 &amp;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DELL</cp:lastModifiedBy>
  <cp:revision>32</cp:revision>
  <dcterms:modified xsi:type="dcterms:W3CDTF">2026-02-02T08:52:23Z</dcterms:modified>
</cp:coreProperties>
</file>