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7"/>
  </p:notesMasterIdLst>
  <p:sldIdLst>
    <p:sldId id="338" r:id="rId2"/>
    <p:sldId id="256" r:id="rId3"/>
    <p:sldId id="377" r:id="rId4"/>
    <p:sldId id="472" r:id="rId5"/>
    <p:sldId id="454" r:id="rId6"/>
    <p:sldId id="372" r:id="rId7"/>
    <p:sldId id="384" r:id="rId8"/>
    <p:sldId id="379" r:id="rId9"/>
    <p:sldId id="473" r:id="rId10"/>
    <p:sldId id="257" r:id="rId11"/>
    <p:sldId id="260" r:id="rId12"/>
    <p:sldId id="474" r:id="rId13"/>
    <p:sldId id="262" r:id="rId14"/>
    <p:sldId id="263" r:id="rId15"/>
    <p:sldId id="264" r:id="rId16"/>
  </p:sldIdLst>
  <p:sldSz cx="9144000" cy="5143500" type="screen16x9"/>
  <p:notesSz cx="6858000" cy="9144000"/>
  <p:embeddedFontLst>
    <p:embeddedFont>
      <p:font typeface="Aharoni" panose="02010803020104030203" pitchFamily="2" charset="-79"/>
      <p:bold r:id="rId18"/>
    </p:embeddedFont>
    <p:embeddedFont>
      <p:font typeface="Arial Black" panose="020B0A04020102020204" pitchFamily="34" charset="0"/>
      <p:bold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Kids Zone" panose="020B0604020202020204" charset="0"/>
      <p:regular r:id="rId24"/>
    </p:embeddedFont>
    <p:embeddedFont>
      <p:font typeface="Patrick Hand" panose="00000500000000000000" pitchFamily="2" charset="0"/>
      <p:regular r:id="rId25"/>
    </p:embeddedFont>
    <p:embeddedFont>
      <p:font typeface="Patrick Hand SC" panose="00000500000000000000" pitchFamily="2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171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5194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0338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922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75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02320-67E0-421F-8F58-ADC802F282D2}" type="datetime1">
              <a:rPr lang="en-US" smtClean="0"/>
              <a:t>2/2/2026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146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59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81" r:id="rId4"/>
    <p:sldLayoutId id="214748368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5047060" y="-85725"/>
            <a:ext cx="2878931" cy="892969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800">
                <a:latin typeface="Aharoni" panose="02010803020104030203" pitchFamily="2" charset="-79"/>
                <a:cs typeface="Aharoni" panose="02010803020104030203" pitchFamily="2" charset="-79"/>
              </a:rPr>
              <a:pPr/>
              <a:t>10</a:t>
            </a:fld>
            <a:endParaRPr lang="en-US" sz="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419" y="4283453"/>
            <a:ext cx="1198268" cy="65329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085897" y="426028"/>
            <a:ext cx="4987636" cy="226521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err="1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</a:t>
            </a:r>
            <a:r>
              <a:rPr lang="en-US" sz="440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_____you </a:t>
            </a:r>
            <a:r>
              <a:rPr lang="en-US" sz="44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live?</a:t>
            </a:r>
            <a:endParaRPr lang="ru-RU" sz="44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24890" y="3103419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Does</a:t>
            </a:r>
            <a:endParaRPr lang="ru-RU" sz="28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2117" y="3103418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</a:t>
            </a:r>
            <a:endParaRPr lang="ru-RU" sz="28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2117" y="4075617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Are doing</a:t>
            </a:r>
            <a:endParaRPr lang="ru-RU" sz="28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24890" y="4075617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 doing</a:t>
            </a:r>
            <a:endParaRPr lang="ru-RU" sz="28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12853" y="789195"/>
            <a:ext cx="10928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</a:t>
            </a:r>
            <a:endParaRPr lang="ru-RU" sz="44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8" y="1080063"/>
            <a:ext cx="2795357" cy="21532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527" y="2188414"/>
            <a:ext cx="2710342" cy="28082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67" b="14663"/>
          <a:stretch/>
        </p:blipFill>
        <p:spPr>
          <a:xfrm>
            <a:off x="6527665" y="2005322"/>
            <a:ext cx="870881" cy="9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6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675" smtClean="0">
                <a:latin typeface="Aharoni" panose="02010803020104030203" pitchFamily="2" charset="-79"/>
                <a:cs typeface="Aharoni" panose="02010803020104030203" pitchFamily="2" charset="-79"/>
              </a:rPr>
              <a:pPr/>
              <a:t>11</a:t>
            </a:fld>
            <a:endParaRPr lang="en-US" sz="675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419" y="4283453"/>
            <a:ext cx="1198268" cy="65329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085897" y="426028"/>
            <a:ext cx="4987636" cy="226521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live ____ a city.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24890" y="3103419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</a:t>
            </a:r>
            <a:endParaRPr lang="ru-RU" sz="40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2117" y="3103418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under</a:t>
            </a:r>
            <a:endParaRPr lang="ru-RU" sz="40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2117" y="4075617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</a:t>
            </a:r>
            <a:endParaRPr lang="ru-RU" sz="40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24890" y="4075617"/>
            <a:ext cx="2130135" cy="6546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</a:t>
            </a:r>
            <a:endParaRPr lang="ru-RU" sz="40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0040" y="850750"/>
            <a:ext cx="758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</a:t>
            </a:r>
            <a:endParaRPr lang="ru-RU" sz="44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8" y="1080063"/>
            <a:ext cx="2795357" cy="21532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67" b="14663"/>
          <a:stretch/>
        </p:blipFill>
        <p:spPr>
          <a:xfrm>
            <a:off x="6638092" y="225880"/>
            <a:ext cx="870881" cy="9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7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675">
                <a:latin typeface="Aharoni" panose="02010803020104030203" pitchFamily="2" charset="-79"/>
                <a:cs typeface="Aharoni" panose="02010803020104030203" pitchFamily="2" charset="-79"/>
              </a:rPr>
              <a:pPr/>
              <a:t>12</a:t>
            </a:fld>
            <a:endParaRPr lang="en-US" sz="675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419" y="4283453"/>
            <a:ext cx="1198268" cy="65329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2085897" y="426028"/>
            <a:ext cx="4987636" cy="22652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____  the city like?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24890" y="3103419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2117" y="3103418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2117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Why’s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24890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What’s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68279" y="863992"/>
            <a:ext cx="1940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What’s </a:t>
            </a:r>
            <a:endParaRPr lang="ru-RU" sz="40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8" y="1115730"/>
            <a:ext cx="2795357" cy="21532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67" b="14663"/>
          <a:stretch/>
        </p:blipFill>
        <p:spPr>
          <a:xfrm>
            <a:off x="6527665" y="2005322"/>
            <a:ext cx="870881" cy="91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3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675">
                <a:latin typeface="Aharoni" panose="02010803020104030203" pitchFamily="2" charset="-79"/>
                <a:cs typeface="Aharoni" panose="02010803020104030203" pitchFamily="2" charset="-79"/>
              </a:rPr>
              <a:pPr/>
              <a:t>13</a:t>
            </a:fld>
            <a:endParaRPr lang="en-US" sz="675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419" y="4283453"/>
            <a:ext cx="1198268" cy="65329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618538" y="1006920"/>
            <a:ext cx="5044532" cy="124234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ctr">
              <a:buFontTx/>
              <a:buChar char="-"/>
            </a:pPr>
            <a:r>
              <a:rPr lang="en-US" sz="40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It’s </a:t>
            </a:r>
            <a:r>
              <a:rPr lang="en-US" sz="400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a______street</a:t>
            </a:r>
            <a:r>
              <a:rPr lang="en-US" sz="40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24890" y="3103419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busy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2117" y="3103418"/>
            <a:ext cx="21825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high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2117" y="4075617"/>
            <a:ext cx="21825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big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24890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quiet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8" y="1128930"/>
            <a:ext cx="2795357" cy="21532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42" y="2128502"/>
            <a:ext cx="2710342" cy="28082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44495" y="1274150"/>
            <a:ext cx="1615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quiet</a:t>
            </a:r>
            <a:endParaRPr lang="ru-RU" sz="40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2544" y="452696"/>
            <a:ext cx="1607750" cy="223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48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675">
                <a:latin typeface="Aharoni" panose="02010803020104030203" pitchFamily="2" charset="-79"/>
                <a:cs typeface="Aharoni" panose="02010803020104030203" pitchFamily="2" charset="-79"/>
              </a:rPr>
              <a:pPr/>
              <a:t>14</a:t>
            </a:fld>
            <a:endParaRPr lang="en-US" sz="675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419" y="4283453"/>
            <a:ext cx="1198268" cy="65329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969778" y="1122828"/>
            <a:ext cx="6238557" cy="154641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_____  </a:t>
            </a:r>
            <a:r>
              <a:rPr lang="en-US" sz="48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 you live?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24890" y="3103419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2117" y="3103418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Where’s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2117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</a:t>
            </a:r>
            <a:r>
              <a:rPr lang="en-US" sz="360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here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24890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When’s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83220" y="1542091"/>
            <a:ext cx="2022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Where</a:t>
            </a:r>
            <a:endParaRPr lang="ru-RU" sz="44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8" y="1105076"/>
            <a:ext cx="2795357" cy="21532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58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675">
                <a:latin typeface="Aharoni" panose="02010803020104030203" pitchFamily="2" charset="-79"/>
                <a:cs typeface="Aharoni" panose="02010803020104030203" pitchFamily="2" charset="-79"/>
              </a:rPr>
              <a:pPr/>
              <a:t>15</a:t>
            </a:fld>
            <a:endParaRPr lang="en-US" sz="675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Рисунок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419" y="4283453"/>
            <a:ext cx="1198268" cy="653294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665766" y="779816"/>
            <a:ext cx="3820633" cy="189990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What’s the village like?</a:t>
            </a:r>
          </a:p>
          <a:p>
            <a:pPr algn="ctr"/>
            <a:r>
              <a:rPr lang="en-US" sz="32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It’s______ village.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24890" y="3103419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quiet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32117" y="3103418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quiet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32117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busy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24890" y="4075617"/>
            <a:ext cx="2130135" cy="65462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10408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busy</a:t>
            </a:r>
            <a:endParaRPr lang="ru-RU" sz="3600" dirty="0">
              <a:solidFill>
                <a:srgbClr val="104082"/>
              </a:solidFill>
              <a:cs typeface="Aharoni" panose="02010803020104030203" pitchFamily="2" charset="-79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07519" y="1937751"/>
            <a:ext cx="1693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busy</a:t>
            </a:r>
            <a:endParaRPr lang="ru-RU" sz="32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5" y="844261"/>
            <a:ext cx="1428750" cy="14287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98" y="1080063"/>
            <a:ext cx="2795357" cy="21532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9" y="2192380"/>
            <a:ext cx="2710342" cy="2808245"/>
          </a:xfrm>
          <a:prstGeom prst="rect">
            <a:avLst/>
          </a:prstGeom>
        </p:spPr>
      </p:pic>
      <p:pic>
        <p:nvPicPr>
          <p:cNvPr id="1026" name="Picture 2" descr="Street in Sapa Village Vietnam Stock Image - Image of jacket, scooter:  9554101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0"/>
          <a:stretch/>
        </p:blipFill>
        <p:spPr bwMode="auto">
          <a:xfrm>
            <a:off x="5262035" y="844261"/>
            <a:ext cx="3266271" cy="183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39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shebnyiy-zvuk-fei-666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889800" y="3266457"/>
            <a:ext cx="3369976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2 - period 4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dirty="0"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80557D-0B66-6B02-2894-C068FC3FBFE5}"/>
              </a:ext>
            </a:extLst>
          </p:cNvPr>
          <p:cNvSpPr txBox="1"/>
          <p:nvPr/>
        </p:nvSpPr>
        <p:spPr>
          <a:xfrm>
            <a:off x="2979981" y="211815"/>
            <a:ext cx="3171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Slap the board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27" y="796590"/>
            <a:ext cx="6226697" cy="40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34791" y="281069"/>
            <a:ext cx="5532034" cy="4573333"/>
            <a:chOff x="2509498" y="319979"/>
            <a:chExt cx="5532034" cy="457333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9498" y="319979"/>
              <a:ext cx="5532034" cy="232250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9498" y="2642485"/>
              <a:ext cx="5532034" cy="2250827"/>
            </a:xfrm>
            <a:prstGeom prst="rect">
              <a:avLst/>
            </a:prstGeom>
          </p:spPr>
        </p:pic>
      </p:grpSp>
      <p:pic>
        <p:nvPicPr>
          <p:cNvPr id="2" name="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646" y="370394"/>
            <a:ext cx="867856" cy="8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5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04904" y="312960"/>
            <a:ext cx="5532034" cy="4573333"/>
            <a:chOff x="2509498" y="319979"/>
            <a:chExt cx="5532034" cy="45733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9498" y="319979"/>
              <a:ext cx="5532034" cy="232250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9498" y="2642485"/>
              <a:ext cx="5532034" cy="2250827"/>
            </a:xfrm>
            <a:prstGeom prst="rect">
              <a:avLst/>
            </a:prstGeom>
          </p:spPr>
        </p:pic>
      </p:grpSp>
      <p:pic>
        <p:nvPicPr>
          <p:cNvPr id="1026" name="Picture 2" descr="dấu tick - Central Residence">
            <a:extLst>
              <a:ext uri="{FF2B5EF4-FFF2-40B4-BE49-F238E27FC236}">
                <a16:creationId xmlns:a16="http://schemas.microsoft.com/office/drawing/2014/main" id="{1F78A6A2-5015-ADA7-2B22-0B06ABCD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340" y="2035631"/>
            <a:ext cx="558892" cy="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ấu tick - Central Residence">
            <a:extLst>
              <a:ext uri="{FF2B5EF4-FFF2-40B4-BE49-F238E27FC236}">
                <a16:creationId xmlns:a16="http://schemas.microsoft.com/office/drawing/2014/main" id="{2C819EA3-B9F0-E9D0-396F-8C56E5574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75" y="4328954"/>
            <a:ext cx="558892" cy="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rac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012" y="357423"/>
            <a:ext cx="867856" cy="86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0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52" y="474802"/>
            <a:ext cx="8355047" cy="417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6523"/>
            <a:ext cx="9110086" cy="4546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929470-B3A1-9AD9-E3B1-F5FFD4742101}"/>
              </a:ext>
            </a:extLst>
          </p:cNvPr>
          <p:cNvSpPr txBox="1"/>
          <p:nvPr/>
        </p:nvSpPr>
        <p:spPr>
          <a:xfrm>
            <a:off x="257965" y="3427045"/>
            <a:ext cx="4880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</a:rPr>
              <a:t>81 Tran Hung </a:t>
            </a:r>
          </a:p>
          <a:p>
            <a:pPr algn="ctr"/>
            <a:r>
              <a:rPr lang="en-US" sz="2400" b="1" dirty="0">
                <a:solidFill>
                  <a:schemeClr val="accent4"/>
                </a:solidFill>
              </a:rPr>
              <a:t>Dao Street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0AAFBB-892E-FBEC-B163-2ACAA620A3A0}"/>
              </a:ext>
            </a:extLst>
          </p:cNvPr>
          <p:cNvSpPr txBox="1"/>
          <p:nvPr/>
        </p:nvSpPr>
        <p:spPr>
          <a:xfrm>
            <a:off x="1710493" y="4448756"/>
            <a:ext cx="95090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accent4"/>
                </a:solidFill>
              </a:rPr>
              <a:t>quiet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B4BB7B-2726-2287-7010-E3DE655D1D85}"/>
              </a:ext>
            </a:extLst>
          </p:cNvPr>
          <p:cNvSpPr txBox="1"/>
          <p:nvPr/>
        </p:nvSpPr>
        <p:spPr>
          <a:xfrm>
            <a:off x="7046249" y="3093557"/>
            <a:ext cx="7200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accent4"/>
                </a:solidFill>
              </a:rPr>
              <a:t>live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39028-93CD-C870-8E90-17ACFCDC0368}"/>
              </a:ext>
            </a:extLst>
          </p:cNvPr>
          <p:cNvSpPr txBox="1"/>
          <p:nvPr/>
        </p:nvSpPr>
        <p:spPr>
          <a:xfrm>
            <a:off x="6206866" y="3557851"/>
            <a:ext cx="118333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accent4"/>
                </a:solidFill>
              </a:rPr>
              <a:t>village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2CF9FE-E83C-D9CE-1E89-9C9E2E4DB2A8}"/>
              </a:ext>
            </a:extLst>
          </p:cNvPr>
          <p:cNvSpPr txBox="1"/>
          <p:nvPr/>
        </p:nvSpPr>
        <p:spPr>
          <a:xfrm>
            <a:off x="4988263" y="4019516"/>
            <a:ext cx="123623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accent4"/>
                </a:solidFill>
              </a:rPr>
              <a:t>What’s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067D2C-5CAC-6C98-5162-7EF768EE48D7}"/>
              </a:ext>
            </a:extLst>
          </p:cNvPr>
          <p:cNvSpPr txBox="1"/>
          <p:nvPr/>
        </p:nvSpPr>
        <p:spPr>
          <a:xfrm>
            <a:off x="7942778" y="4019515"/>
            <a:ext cx="7200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accent4"/>
                </a:solidFill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5637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62" y="273367"/>
            <a:ext cx="8360562" cy="4683064"/>
          </a:xfrm>
          <a:prstGeom prst="rect">
            <a:avLst/>
          </a:prstGeom>
        </p:spPr>
      </p:pic>
      <p:pic>
        <p:nvPicPr>
          <p:cNvPr id="3" name="Track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090" y="21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40728" y="2599500"/>
            <a:ext cx="6703273" cy="641791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latin typeface="Kids Zone" panose="02000500000000000000" pitchFamily="50" charset="0"/>
              </a:rPr>
              <a:t>Quiz</a:t>
            </a:r>
            <a:endParaRPr lang="ru-RU" sz="7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7" y="767096"/>
            <a:ext cx="2795357" cy="21532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81" y="1168252"/>
            <a:ext cx="3589523" cy="3719185"/>
          </a:xfrm>
          <a:prstGeom prst="rect">
            <a:avLst/>
          </a:prstGeom>
        </p:spPr>
      </p:pic>
      <p:sp>
        <p:nvSpPr>
          <p:cNvPr id="8" name="Скругленный прямоугольник 7">
            <a:hlinkClick r:id="" action="ppaction://hlinkshowjump?jump=nextslide"/>
          </p:cNvPr>
          <p:cNvSpPr/>
          <p:nvPr/>
        </p:nvSpPr>
        <p:spPr>
          <a:xfrm>
            <a:off x="4125902" y="4259388"/>
            <a:ext cx="1650057" cy="628049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B00000"/>
                </a:solidFill>
                <a:latin typeface="Kids Zone" panose="02000500000000000000" pitchFamily="50" charset="0"/>
              </a:rPr>
              <a:t>START</a:t>
            </a:r>
            <a:endParaRPr lang="ru-RU" sz="3000" dirty="0">
              <a:solidFill>
                <a:srgbClr val="B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115</Words>
  <Application>Microsoft Office PowerPoint</Application>
  <PresentationFormat>On-screen Show (16:9)</PresentationFormat>
  <Paragraphs>58</Paragraphs>
  <Slides>15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Times New Roman</vt:lpstr>
      <vt:lpstr>Arial Black</vt:lpstr>
      <vt:lpstr>Patrick Hand SC</vt:lpstr>
      <vt:lpstr>Comic Sans MS</vt:lpstr>
      <vt:lpstr>Kids Zone</vt:lpstr>
      <vt:lpstr>Arial</vt:lpstr>
      <vt:lpstr>Patrick Hand</vt:lpstr>
      <vt:lpstr>Aharoni</vt:lpstr>
      <vt:lpstr>English Language Grammar Rules by Slidesgo</vt:lpstr>
      <vt:lpstr>PowerPoint Presentation</vt:lpstr>
      <vt:lpstr>Unit 11: My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DELL</cp:lastModifiedBy>
  <cp:revision>38</cp:revision>
  <dcterms:modified xsi:type="dcterms:W3CDTF">2026-02-02T08:48:39Z</dcterms:modified>
</cp:coreProperties>
</file>