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375" r:id="rId2"/>
    <p:sldId id="256" r:id="rId3"/>
    <p:sldId id="258" r:id="rId4"/>
    <p:sldId id="266" r:id="rId5"/>
    <p:sldId id="267" r:id="rId6"/>
    <p:sldId id="374" r:id="rId7"/>
    <p:sldId id="268" r:id="rId8"/>
    <p:sldId id="269" r:id="rId9"/>
    <p:sldId id="371" r:id="rId10"/>
    <p:sldId id="372" r:id="rId11"/>
    <p:sldId id="279" r:id="rId1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6035" autoAdjust="0"/>
  </p:normalViewPr>
  <p:slideViewPr>
    <p:cSldViewPr snapToGrid="0">
      <p:cViewPr varScale="1">
        <p:scale>
          <a:sx n="63" d="100"/>
          <a:sy n="63" d="100"/>
        </p:scale>
        <p:origin x="1003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D279-F1C1-9646-B1DF-29D33EF6FE9D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FA06D-D4A2-5244-AE7A-79A4D362A0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585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FA06D-D4A2-5244-AE7A-79A4D362A0A0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27475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FA06D-D4A2-5244-AE7A-79A4D362A0A0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600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2/2/2026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627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2734" y="2978304"/>
            <a:ext cx="520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office worker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36808" y="2994436"/>
            <a:ext cx="17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actor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0322" y="5801242"/>
            <a:ext cx="67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7852" y="6307423"/>
            <a:ext cx="297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policeman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91469" y="5442332"/>
            <a:ext cx="2444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4229" y="6297997"/>
            <a:ext cx="431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farmer</a:t>
            </a:r>
          </a:p>
        </p:txBody>
      </p:sp>
    </p:spTree>
    <p:extLst>
      <p:ext uri="{BB962C8B-B14F-4D97-AF65-F5344CB8AC3E}">
        <p14:creationId xmlns:p14="http://schemas.microsoft.com/office/powerpoint/2010/main" val="3704636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10" y="338667"/>
            <a:ext cx="11017956" cy="61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2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845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What does he do</a:t>
            </a:r>
            <a:r>
              <a:rPr lang="x-none" sz="4400" dirty="0"/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9130" y="5769203"/>
            <a:ext cx="5399986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He’s a policeman.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949" y="1678930"/>
            <a:ext cx="2524812" cy="378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40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W</a:t>
            </a:r>
            <a:r>
              <a:rPr lang="en-US" sz="4400" dirty="0"/>
              <a:t>hat does he do</a:t>
            </a:r>
            <a:r>
              <a:rPr lang="x-none" sz="4400" dirty="0"/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560" y="1563640"/>
            <a:ext cx="6026699" cy="4017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25160" y="5769203"/>
            <a:ext cx="4967926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He’s an actor.</a:t>
            </a:r>
          </a:p>
        </p:txBody>
      </p:sp>
    </p:spTree>
    <p:extLst>
      <p:ext uri="{BB962C8B-B14F-4D97-AF65-F5344CB8AC3E}">
        <p14:creationId xmlns:p14="http://schemas.microsoft.com/office/powerpoint/2010/main" val="14212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What does </a:t>
            </a:r>
            <a:r>
              <a:rPr lang="en-US" sz="4400" dirty="0"/>
              <a:t>s</a:t>
            </a:r>
            <a:r>
              <a:rPr lang="x-none" sz="4400" dirty="0"/>
              <a:t>he</a:t>
            </a:r>
            <a:r>
              <a:rPr lang="en-US" sz="4400" dirty="0"/>
              <a:t> </a:t>
            </a:r>
            <a:r>
              <a:rPr lang="x-none" sz="4400" dirty="0"/>
              <a:t>do?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09130" y="5769203"/>
            <a:ext cx="5399986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She’s a farmer.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84" y="1840112"/>
            <a:ext cx="6640060" cy="348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4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1F3C34-A887-BC27-A95E-CA6DF1352AC9}"/>
              </a:ext>
            </a:extLst>
          </p:cNvPr>
          <p:cNvSpPr txBox="1"/>
          <p:nvPr/>
        </p:nvSpPr>
        <p:spPr>
          <a:xfrm>
            <a:off x="2924502" y="524579"/>
            <a:ext cx="6569242" cy="85129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4400" dirty="0"/>
              <a:t>What does </a:t>
            </a:r>
            <a:r>
              <a:rPr lang="en-US" sz="4400" dirty="0"/>
              <a:t>s</a:t>
            </a:r>
            <a:r>
              <a:rPr lang="x-none" sz="4400" dirty="0"/>
              <a:t>he</a:t>
            </a:r>
            <a:r>
              <a:rPr lang="en-US" sz="4400" dirty="0"/>
              <a:t> </a:t>
            </a:r>
            <a:r>
              <a:rPr lang="x-none" sz="4400" dirty="0"/>
              <a:t>do?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3787" y="5674935"/>
            <a:ext cx="6690672" cy="102155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She’s an office worker.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335" y="1501479"/>
            <a:ext cx="6075575" cy="40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73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158738" y="113122"/>
            <a:ext cx="7927941" cy="6509208"/>
            <a:chOff x="2077431" y="592393"/>
            <a:chExt cx="7434214" cy="6265607"/>
          </a:xfrm>
        </p:grpSpPr>
        <p:grpSp>
          <p:nvGrpSpPr>
            <p:cNvPr id="6" name="Group 5"/>
            <p:cNvGrpSpPr/>
            <p:nvPr/>
          </p:nvGrpSpPr>
          <p:grpSpPr>
            <a:xfrm>
              <a:off x="2077431" y="1550510"/>
              <a:ext cx="7434214" cy="5307490"/>
              <a:chOff x="2901710" y="1886940"/>
              <a:chExt cx="5150708" cy="455027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710" y="1886940"/>
                <a:ext cx="5150708" cy="227099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710" y="4157934"/>
                <a:ext cx="5150708" cy="2279282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7431" y="592393"/>
              <a:ext cx="7434214" cy="9581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443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66128" y="54791"/>
            <a:ext cx="7833673" cy="6678891"/>
            <a:chOff x="2077431" y="592393"/>
            <a:chExt cx="7434214" cy="6265607"/>
          </a:xfrm>
        </p:grpSpPr>
        <p:grpSp>
          <p:nvGrpSpPr>
            <p:cNvPr id="18" name="Group 17"/>
            <p:cNvGrpSpPr/>
            <p:nvPr/>
          </p:nvGrpSpPr>
          <p:grpSpPr>
            <a:xfrm>
              <a:off x="2077431" y="1550510"/>
              <a:ext cx="7434214" cy="5307490"/>
              <a:chOff x="2901710" y="1886940"/>
              <a:chExt cx="5150708" cy="455027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901710" y="1886940"/>
                <a:ext cx="5150708" cy="227099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710" y="4157934"/>
                <a:ext cx="5150708" cy="2279282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77431" y="592393"/>
              <a:ext cx="7434214" cy="958117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9549842" y="3221566"/>
            <a:ext cx="314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4234" y="6106758"/>
            <a:ext cx="314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4570" y="3283122"/>
            <a:ext cx="23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19173" y="6136467"/>
            <a:ext cx="23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42124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57</Words>
  <Application>Microsoft Office PowerPoint</Application>
  <PresentationFormat>Widescreen</PresentationFormat>
  <Paragraphs>20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DELL</cp:lastModifiedBy>
  <cp:revision>21</cp:revision>
  <dcterms:created xsi:type="dcterms:W3CDTF">2022-12-25T09:58:50Z</dcterms:created>
  <dcterms:modified xsi:type="dcterms:W3CDTF">2026-02-02T08:59:14Z</dcterms:modified>
</cp:coreProperties>
</file>