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38" r:id="rId2"/>
    <p:sldId id="256" r:id="rId3"/>
    <p:sldId id="259" r:id="rId4"/>
    <p:sldId id="268" r:id="rId5"/>
    <p:sldId id="260" r:id="rId6"/>
    <p:sldId id="373" r:id="rId7"/>
    <p:sldId id="267" r:id="rId8"/>
    <p:sldId id="374" r:id="rId9"/>
    <p:sldId id="375" r:id="rId10"/>
    <p:sldId id="376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 snapToGrid="0">
      <p:cViewPr varScale="1">
        <p:scale>
          <a:sx n="63" d="100"/>
          <a:sy n="63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7CC3-6FE2-0341-B08E-D903B2AEB4D7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7C096-274C-4F4E-ABAF-778521E98E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04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7C096-274C-4F4E-ABAF-778521E98E89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918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she work</a:t>
            </a:r>
            <a:r>
              <a:rPr lang="x-none" sz="44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 works on a farm.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96" y="1198165"/>
            <a:ext cx="6311245" cy="42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834"/>
            <a:ext cx="12176927" cy="56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4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7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93"/>
            <a:ext cx="12192000" cy="48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4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785859" y="241775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she work</a:t>
            </a:r>
            <a:r>
              <a:rPr lang="x-none" sz="44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7688" y="5542959"/>
            <a:ext cx="8682870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 works at a nursing home.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4" y="1142813"/>
            <a:ext cx="6525607" cy="43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4941838" y="14578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he work?</a:t>
            </a:r>
            <a:endParaRPr lang="x-none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994244" y="3817855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 works at a factory.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5" y="297997"/>
            <a:ext cx="4013459" cy="60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3075331" y="543432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Where does he work?</a:t>
            </a:r>
            <a:endParaRPr lang="x-none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995761" y="5722070"/>
            <a:ext cx="6464429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 works at a school.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9" y="1929624"/>
            <a:ext cx="74390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60</Words>
  <Application>Microsoft Office PowerPoint</Application>
  <PresentationFormat>Widescreen</PresentationFormat>
  <Paragraphs>12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21</cp:revision>
  <dcterms:created xsi:type="dcterms:W3CDTF">2022-12-25T10:20:02Z</dcterms:created>
  <dcterms:modified xsi:type="dcterms:W3CDTF">2026-02-02T08:57:45Z</dcterms:modified>
</cp:coreProperties>
</file>