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38" r:id="rId2"/>
    <p:sldId id="256" r:id="rId3"/>
    <p:sldId id="257" r:id="rId4"/>
    <p:sldId id="370" r:id="rId5"/>
    <p:sldId id="380" r:id="rId6"/>
    <p:sldId id="381" r:id="rId7"/>
    <p:sldId id="383" r:id="rId8"/>
    <p:sldId id="382" r:id="rId9"/>
    <p:sldId id="377" r:id="rId10"/>
    <p:sldId id="385" r:id="rId11"/>
    <p:sldId id="263" r:id="rId12"/>
    <p:sldId id="379" r:id="rId1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73" d="100"/>
          <a:sy n="73" d="100"/>
        </p:scale>
        <p:origin x="10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4A9A7-9271-1E4C-9900-FE3E41B27828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D4F4F-3645-5F46-8154-D84000DF60A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99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https://quizizz.com/admin/quiz/64bf7f6450ea58001d4b4f0a?source=quiz_share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031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1120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229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459BC-F2D7-89D2-5415-3BEC6B9A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51631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slideLayout" Target="../slideLayouts/slideLayout23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wmf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524001" y="0"/>
            <a:ext cx="5076825" cy="68580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7315200" y="2819400"/>
            <a:ext cx="2667000" cy="236220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6729414" y="-114299"/>
            <a:ext cx="3838575" cy="1190625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2438400"/>
            <a:ext cx="75438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2800" y="1371601"/>
            <a:ext cx="5715000" cy="9604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3581400" y="5105400"/>
            <a:ext cx="5276851" cy="533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2438400" y="114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919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92" y="353016"/>
            <a:ext cx="9162760" cy="6109698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</p:pic>
      <p:sp>
        <p:nvSpPr>
          <p:cNvPr id="2" name="Flowchart: Sequential Access Storage 1"/>
          <p:cNvSpPr/>
          <p:nvPr/>
        </p:nvSpPr>
        <p:spPr>
          <a:xfrm>
            <a:off x="2326740" y="458320"/>
            <a:ext cx="4445251" cy="1877474"/>
          </a:xfrm>
          <a:prstGeom prst="flowChartMagneticTape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199" y="1006118"/>
            <a:ext cx="3911097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I’m a nurse.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EF162A-DF74-AF15-B1B0-9619601589ED}"/>
              </a:ext>
            </a:extLst>
          </p:cNvPr>
          <p:cNvSpPr/>
          <p:nvPr/>
        </p:nvSpPr>
        <p:spPr>
          <a:xfrm>
            <a:off x="1441323" y="353016"/>
            <a:ext cx="9408929" cy="637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So who am I?</a:t>
            </a:r>
            <a:endParaRPr lang="x-none" sz="72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892F73-01DC-EF93-F0BC-64C2CE26E8F9}"/>
              </a:ext>
            </a:extLst>
          </p:cNvPr>
          <p:cNvSpPr/>
          <p:nvPr/>
        </p:nvSpPr>
        <p:spPr>
          <a:xfrm>
            <a:off x="1441323" y="353016"/>
            <a:ext cx="9408929" cy="637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7200" dirty="0">
                <a:solidFill>
                  <a:schemeClr val="bg1"/>
                </a:solidFill>
              </a:rPr>
              <a:t>I am not a doctor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EF162A-DF74-AF15-B1B0-9619601589ED}"/>
              </a:ext>
            </a:extLst>
          </p:cNvPr>
          <p:cNvSpPr/>
          <p:nvPr/>
        </p:nvSpPr>
        <p:spPr>
          <a:xfrm>
            <a:off x="1441322" y="353016"/>
            <a:ext cx="9408929" cy="637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7200" dirty="0">
                <a:solidFill>
                  <a:schemeClr val="bg1"/>
                </a:solidFill>
              </a:rPr>
              <a:t>I have to work all day</a:t>
            </a:r>
            <a:r>
              <a:rPr lang="en-US" sz="7200" dirty="0">
                <a:solidFill>
                  <a:schemeClr val="bg1"/>
                </a:solidFill>
              </a:rPr>
              <a:t>.</a:t>
            </a:r>
            <a:endParaRPr lang="x-none" sz="7200" dirty="0">
              <a:solidFill>
                <a:schemeClr val="bg1"/>
              </a:solidFill>
            </a:endParaRPr>
          </a:p>
          <a:p>
            <a:pPr algn="ctr"/>
            <a:r>
              <a:rPr lang="en-US" sz="7200" dirty="0">
                <a:solidFill>
                  <a:schemeClr val="bg1"/>
                </a:solidFill>
              </a:rPr>
              <a:t>People come here when they</a:t>
            </a:r>
            <a:r>
              <a:rPr lang="x-none" sz="7200" dirty="0">
                <a:solidFill>
                  <a:schemeClr val="bg1"/>
                </a:solidFill>
              </a:rPr>
              <a:t> are</a:t>
            </a:r>
            <a:r>
              <a:rPr lang="en-US" sz="7200" dirty="0">
                <a:solidFill>
                  <a:schemeClr val="bg1"/>
                </a:solidFill>
              </a:rPr>
              <a:t>n’t</a:t>
            </a:r>
            <a:r>
              <a:rPr lang="x-none" sz="7200" dirty="0">
                <a:solidFill>
                  <a:schemeClr val="bg1"/>
                </a:solidFill>
              </a:rPr>
              <a:t> fine</a:t>
            </a:r>
            <a:r>
              <a:rPr lang="en-US" sz="7200" dirty="0">
                <a:solidFill>
                  <a:schemeClr val="bg1"/>
                </a:solidFill>
              </a:rPr>
              <a:t>, t</a:t>
            </a:r>
            <a:r>
              <a:rPr lang="x-none" sz="7200" dirty="0">
                <a:solidFill>
                  <a:schemeClr val="bg1"/>
                </a:solidFill>
              </a:rPr>
              <a:t>hey feel tired and sick</a:t>
            </a:r>
            <a:r>
              <a:rPr lang="en-US" sz="7200" dirty="0">
                <a:solidFill>
                  <a:schemeClr val="bg1"/>
                </a:solidFill>
              </a:rPr>
              <a:t>.</a:t>
            </a:r>
            <a:r>
              <a:rPr lang="x-none" sz="7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5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6" grpId="1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472" b="472"/>
          <a:stretch/>
        </p:blipFill>
        <p:spPr>
          <a:xfrm>
            <a:off x="4409440" y="1666240"/>
            <a:ext cx="1097280" cy="128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65" y="3281292"/>
            <a:ext cx="1344687" cy="1876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1" y="3281289"/>
            <a:ext cx="1340992" cy="1876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13" y="3278629"/>
            <a:ext cx="1334671" cy="1876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42" y="3281613"/>
            <a:ext cx="1341545" cy="1873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46" y="3278632"/>
            <a:ext cx="1343093" cy="1876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6365" y="478302"/>
            <a:ext cx="6710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45" y="1918414"/>
            <a:ext cx="2150875" cy="7758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3936" y="598382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Website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0070C0"/>
                </a:solidFill>
              </a:rPr>
              <a:t>www.facebook.com/sachmem.vn</a:t>
            </a:r>
            <a:endParaRPr lang="en-GB" sz="2400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16025" y="5636089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Website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FFFFFF"/>
                </a:solidFill>
              </a:rPr>
              <a:t>facebook.com/</a:t>
            </a:r>
            <a:r>
              <a:rPr lang="vi-VN" sz="2400" i="1" dirty="0">
                <a:solidFill>
                  <a:srgbClr val="FFFFFF"/>
                </a:solidFill>
              </a:rPr>
              <a:t>www.tienganhglobalsuccess.vn</a:t>
            </a:r>
            <a:endParaRPr lang="en-GB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9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20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72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9690" y="1397479"/>
            <a:ext cx="684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https://quizizz.com/admin/quiz/64bf7f6450ea58001d4b4f0a?source=quiz_share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0" y="2209045"/>
            <a:ext cx="6867952" cy="38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2917"/>
            <a:ext cx="12192000" cy="3454815"/>
          </a:xfrm>
          <a:prstGeom prst="rect">
            <a:avLst/>
          </a:prstGeom>
        </p:spPr>
      </p:pic>
      <p:pic>
        <p:nvPicPr>
          <p:cNvPr id="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915" y="1792917"/>
            <a:ext cx="813847" cy="8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2917"/>
            <a:ext cx="12192000" cy="3454815"/>
          </a:xfrm>
          <a:prstGeom prst="rect">
            <a:avLst/>
          </a:prstGeom>
        </p:spPr>
      </p:pic>
      <p:pic>
        <p:nvPicPr>
          <p:cNvPr id="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915" y="1792917"/>
            <a:ext cx="813847" cy="813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81456" y="4662957"/>
            <a:ext cx="31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✓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8721" y="4662957"/>
            <a:ext cx="31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9676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2673" y="211215"/>
            <a:ext cx="11286653" cy="6492875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8442"/>
              <a:ext cx="12192000" cy="63495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8981" b="6338"/>
            <a:stretch/>
          </p:blipFill>
          <p:spPr>
            <a:xfrm>
              <a:off x="0" y="0"/>
              <a:ext cx="12192000" cy="569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24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3207" y="253496"/>
            <a:ext cx="11187065" cy="6369113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8442"/>
              <a:ext cx="12192000" cy="634955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8981" b="6338"/>
            <a:stretch/>
          </p:blipFill>
          <p:spPr>
            <a:xfrm>
              <a:off x="0" y="0"/>
              <a:ext cx="12192000" cy="56934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799993" y="1284221"/>
            <a:ext cx="17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nurse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8956" y="1849151"/>
            <a:ext cx="203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work 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1367" y="4460061"/>
            <a:ext cx="227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worker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71363" y="5025677"/>
            <a:ext cx="17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8901" y="5574940"/>
            <a:ext cx="3853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at a factory</a:t>
            </a:r>
          </a:p>
        </p:txBody>
      </p:sp>
    </p:spTree>
    <p:extLst>
      <p:ext uri="{BB962C8B-B14F-4D97-AF65-F5344CB8AC3E}">
        <p14:creationId xmlns:p14="http://schemas.microsoft.com/office/powerpoint/2010/main" val="29197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414" y="461914"/>
            <a:ext cx="12506472" cy="590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5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137</Words>
  <Application>Microsoft Office PowerPoint</Application>
  <PresentationFormat>Widescreen</PresentationFormat>
  <Paragraphs>25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Castellar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DELL</cp:lastModifiedBy>
  <cp:revision>30</cp:revision>
  <dcterms:created xsi:type="dcterms:W3CDTF">2022-12-25T10:20:02Z</dcterms:created>
  <dcterms:modified xsi:type="dcterms:W3CDTF">2026-01-30T01:12:07Z</dcterms:modified>
</cp:coreProperties>
</file>