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Lst>
  <p:notesMasterIdLst>
    <p:notesMasterId r:id="rId24"/>
  </p:notesMasterIdLst>
  <p:sldIdLst>
    <p:sldId id="257" r:id="rId5"/>
    <p:sldId id="265" r:id="rId6"/>
    <p:sldId id="309" r:id="rId7"/>
    <p:sldId id="256" r:id="rId8"/>
    <p:sldId id="312" r:id="rId9"/>
    <p:sldId id="311" r:id="rId10"/>
    <p:sldId id="310" r:id="rId11"/>
    <p:sldId id="313" r:id="rId12"/>
    <p:sldId id="314" r:id="rId13"/>
    <p:sldId id="324" r:id="rId14"/>
    <p:sldId id="325" r:id="rId15"/>
    <p:sldId id="326" r:id="rId16"/>
    <p:sldId id="328" r:id="rId17"/>
    <p:sldId id="329" r:id="rId18"/>
    <p:sldId id="322" r:id="rId19"/>
    <p:sldId id="327" r:id="rId20"/>
    <p:sldId id="330" r:id="rId21"/>
    <p:sldId id="33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55"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3/10/2024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7E905-7053-8960-F1C5-8E16F788F05C}"/>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7092C-8160-DFBC-FCFE-8BC1C5277907}"/>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0FDEE-B987-4E7C-F41F-4C791B312C9F}"/>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07215-38F8-6519-5D0C-2B2B729EA9B8}"/>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6" name="Footer Placeholder 5">
            <a:extLst>
              <a:ext uri="{FF2B5EF4-FFF2-40B4-BE49-F238E27FC236}">
                <a16:creationId xmlns:a16="http://schemas.microsoft.com/office/drawing/2014/main"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C027F-3FBE-CBEC-6269-4B4933F60A9A}"/>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8" name="Footer Placeholder 7">
            <a:extLst>
              <a:ext uri="{FF2B5EF4-FFF2-40B4-BE49-F238E27FC236}">
                <a16:creationId xmlns:a16="http://schemas.microsoft.com/office/drawing/2014/main"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378D2-7E52-0F2D-C222-C3D839349762}"/>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4" name="Footer Placeholder 3">
            <a:extLst>
              <a:ext uri="{FF2B5EF4-FFF2-40B4-BE49-F238E27FC236}">
                <a16:creationId xmlns:a16="http://schemas.microsoft.com/office/drawing/2014/main"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EFB33-53D6-E61D-64BE-152DD6E68514}"/>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3" name="Footer Placeholder 2">
            <a:extLst>
              <a:ext uri="{FF2B5EF4-FFF2-40B4-BE49-F238E27FC236}">
                <a16:creationId xmlns:a16="http://schemas.microsoft.com/office/drawing/2014/main"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24CA2-5EDE-28BE-8545-4DE9F73622D1}"/>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6" name="Footer Placeholder 5">
            <a:extLst>
              <a:ext uri="{FF2B5EF4-FFF2-40B4-BE49-F238E27FC236}">
                <a16:creationId xmlns:a16="http://schemas.microsoft.com/office/drawing/2014/main"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72B8B-1EE3-3E4F-52E8-A983273D7946}"/>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6" name="Footer Placeholder 5">
            <a:extLst>
              <a:ext uri="{FF2B5EF4-FFF2-40B4-BE49-F238E27FC236}">
                <a16:creationId xmlns:a16="http://schemas.microsoft.com/office/drawing/2014/main"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229DB-C6CC-D4E2-1002-D992EFC58D3A}"/>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91B5-2F37-AB26-5ED2-467620018C8F}"/>
              </a:ext>
            </a:extLst>
          </p:cNvPr>
          <p:cNvSpPr>
            <a:spLocks noGrp="1"/>
          </p:cNvSpPr>
          <p:nvPr>
            <p:ph type="dt" sz="half" idx="10"/>
          </p:nvPr>
        </p:nvSpPr>
        <p:spPr/>
        <p:txBody>
          <a:body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3/10/2024</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3/10/2024</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3/10/2024</a:t>
            </a:fld>
            <a:endParaRPr lang="en-US"/>
          </a:p>
        </p:txBody>
      </p:sp>
      <p:sp>
        <p:nvSpPr>
          <p:cNvPr id="5" name="Footer Placeholder 4">
            <a:extLst>
              <a:ext uri="{FF2B5EF4-FFF2-40B4-BE49-F238E27FC236}">
                <a16:creationId xmlns:a16="http://schemas.microsoft.com/office/drawing/2014/main"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1380A1-2FD8-849F-D679-7F48387AF85D}"/>
              </a:ext>
            </a:extLst>
          </p:cNvPr>
          <p:cNvSpPr txBox="1"/>
          <p:nvPr/>
        </p:nvSpPr>
        <p:spPr>
          <a:xfrm>
            <a:off x="2453011" y="16749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Calibri"/>
                <a:cs typeface="Times New Roman" panose="02020603050405020304" pitchFamily="18" charset="0"/>
              </a:rPr>
              <a:t>ba</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12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2024</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3FAC606-9257-0FC8-9477-81F79D114071}"/>
              </a:ext>
            </a:extLst>
          </p:cNvPr>
          <p:cNvPicPr>
            <a:picLocks noChangeAspect="1"/>
          </p:cNvPicPr>
          <p:nvPr/>
        </p:nvPicPr>
        <p:blipFill>
          <a:blip r:embed="rId3"/>
          <a:stretch>
            <a:fillRect/>
          </a:stretch>
        </p:blipFill>
        <p:spPr>
          <a:xfrm>
            <a:off x="4052902" y="785199"/>
            <a:ext cx="4048095" cy="963251"/>
          </a:xfrm>
          <a:prstGeom prst="rect">
            <a:avLst/>
          </a:prstGeom>
        </p:spPr>
      </p:pic>
      <p:pic>
        <p:nvPicPr>
          <p:cNvPr id="4" name="Picture 3">
            <a:extLst>
              <a:ext uri="{FF2B5EF4-FFF2-40B4-BE49-F238E27FC236}">
                <a16:creationId xmlns:a16="http://schemas.microsoft.com/office/drawing/2014/main"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a16="http://schemas.microsoft.com/office/drawing/2014/main" id="{ED64FAC4-4C0E-5CE3-CCE2-8B045EC1343D}"/>
              </a:ext>
            </a:extLst>
          </p:cNvPr>
          <p:cNvPicPr>
            <a:picLocks noChangeAspect="1"/>
          </p:cNvPicPr>
          <p:nvPr/>
        </p:nvPicPr>
        <p:blipFill>
          <a:blip r:embed="rId5"/>
          <a:stretch>
            <a:fillRect/>
          </a:stretch>
        </p:blipFill>
        <p:spPr>
          <a:xfrm>
            <a:off x="875844" y="1724286"/>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val="2482021791"/>
                    </a:ext>
                  </a:extLst>
                </a:gridCol>
                <a:gridCol w="7753350">
                  <a:extLst>
                    <a:ext uri="{9D8B030D-6E8A-4147-A177-3AD203B41FA5}">
                      <a16:colId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val="1891214759"/>
                    </a:ext>
                  </a:extLst>
                </a:gridCol>
                <a:gridCol w="2088300">
                  <a:extLst>
                    <a:ext uri="{9D8B030D-6E8A-4147-A177-3AD203B41FA5}">
                      <a16:colId xmlns:a16="http://schemas.microsoft.com/office/drawing/2014/main" val="2344994429"/>
                    </a:ext>
                  </a:extLst>
                </a:gridCol>
                <a:gridCol w="3414282">
                  <a:extLst>
                    <a:ext uri="{9D8B030D-6E8A-4147-A177-3AD203B41FA5}">
                      <a16:colId xmlns:a16="http://schemas.microsoft.com/office/drawing/2014/main" val="844971085"/>
                    </a:ext>
                  </a:extLst>
                </a:gridCol>
                <a:gridCol w="869217">
                  <a:extLst>
                    <a:ext uri="{9D8B030D-6E8A-4147-A177-3AD203B41FA5}">
                      <a16:colId xmlns:a16="http://schemas.microsoft.com/office/drawing/2014/main" val="283139505"/>
                    </a:ext>
                  </a:extLst>
                </a:gridCol>
                <a:gridCol w="2597945">
                  <a:extLst>
                    <a:ext uri="{9D8B030D-6E8A-4147-A177-3AD203B41FA5}">
                      <a16:colId xmlns:a16="http://schemas.microsoft.com/office/drawing/2014/main"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896</Words>
  <Application>Microsoft Office PowerPoint</Application>
  <PresentationFormat>Widescreen</PresentationFormat>
  <Paragraphs>61</Paragraphs>
  <Slides>19</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Arial</vt:lpstr>
      <vt:lpstr>Calibri</vt:lpstr>
      <vt:lpstr>Calibri Light</vt:lpstr>
      <vt:lpstr>Cambria</vt:lpstr>
      <vt:lpstr>iCiel Altus</vt:lpstr>
      <vt:lpstr>印品黑体</vt:lpstr>
      <vt:lpstr>1_Office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2023-11-15T10:30:55Z</dcterms:created>
  <dcterms:modified xsi:type="dcterms:W3CDTF">2024-03-10T10:28:57Z</dcterms:modified>
</cp:coreProperties>
</file>