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61" r:id="rId2"/>
    <p:sldId id="262" r:id="rId3"/>
    <p:sldId id="268" r:id="rId4"/>
    <p:sldId id="257" r:id="rId5"/>
    <p:sldId id="278" r:id="rId6"/>
    <p:sldId id="287" r:id="rId7"/>
    <p:sldId id="283" r:id="rId8"/>
    <p:sldId id="288" r:id="rId9"/>
    <p:sldId id="297" r:id="rId10"/>
    <p:sldId id="290" r:id="rId11"/>
    <p:sldId id="289" r:id="rId12"/>
    <p:sldId id="291" r:id="rId13"/>
    <p:sldId id="292" r:id="rId14"/>
    <p:sldId id="293" r:id="rId15"/>
    <p:sldId id="294" r:id="rId16"/>
    <p:sldId id="298" r:id="rId17"/>
    <p:sldId id="285" r:id="rId18"/>
    <p:sldId id="299" r:id="rId19"/>
    <p:sldId id="300" r:id="rId20"/>
    <p:sldId id="296" r:id="rId21"/>
    <p:sldId id="271" r:id="rId22"/>
    <p:sldId id="272" r:id="rId23"/>
    <p:sldId id="273" r:id="rId24"/>
    <p:sldId id="276" r:id="rId25"/>
    <p:sldId id="277" r:id="rId26"/>
    <p:sldId id="29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2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#1" loCatId="hierarchy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Ba-na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Ê-đê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3196DDB-66A2-4ACB-9E96-1AEEC60DC8AB}">
      <dgm:prSet phldrT="[Text]" custT="1"/>
      <dgm:spPr>
        <a:solidFill>
          <a:srgbClr val="FFCCCC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32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sống lâu đời</a:t>
          </a:r>
          <a:endParaRPr lang="en-US" sz="3200" b="1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l"/>
          <a:r>
            <a:rPr lang="en-US" sz="5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Xơ-đăng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>
          <a:solidFill>
            <a:srgbClr val="002060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Gia-rai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00B0F0"/>
        </a:solidFill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23109" custScaleY="96202" custLinFactNeighborX="-415" custLinFactNeighborY="-17590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3668" custScaleY="19140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ScaleX="33875" custScaleY="17758" custLinFactNeighborX="1000" custLinFactNeighborY="-12534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3077" custScaleY="17053" custLinFactNeighborX="1141" custLinFactNeighborY="-25731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4491" custScaleY="17586" custLinFactNeighborX="1191" custLinFactNeighborY="-37998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4186465B-953B-4451-9396-30353EC6D10F}" type="presOf" srcId="{7D3A7201-AFA6-4FFB-B7B0-7A4E10A55152}" destId="{83110ED2-DBF9-447F-A4CA-6C2C7CF4D2C9}" srcOrd="0" destOrd="0" presId="urn:microsoft.com/office/officeart/2005/8/layout/hierarchy2#1"/>
    <dgm:cxn modelId="{0B66305C-133F-4C76-BB28-3F1293C49120}" type="presOf" srcId="{C7D8D88D-6FC2-488C-9E97-024C7B5D8A4E}" destId="{4C3926DB-4458-43C5-A912-D1B27ADF831A}" srcOrd="1" destOrd="0" presId="urn:microsoft.com/office/officeart/2005/8/layout/hierarchy2#1"/>
    <dgm:cxn modelId="{95249C6C-595E-495D-B9BD-041B239EF264}" type="presOf" srcId="{F0320E17-806B-4997-B65D-881AAA53C5AA}" destId="{98A3139B-DD7B-4ED3-BA0D-62D8685DFC9A}" srcOrd="1" destOrd="0" presId="urn:microsoft.com/office/officeart/2005/8/layout/hierarchy2#1"/>
    <dgm:cxn modelId="{E6AEB570-C20A-4B32-A558-8FC1F0322F93}" type="presOf" srcId="{A8FFD2D3-D1E4-4148-A37B-A49B7A6E140B}" destId="{EA3FB3DB-E993-4CA7-92C3-6C02B8646906}" srcOrd="1" destOrd="0" presId="urn:microsoft.com/office/officeart/2005/8/layout/hierarchy2#1"/>
    <dgm:cxn modelId="{358B3458-5180-4193-85F6-47B38366754B}" type="presOf" srcId="{ED443D89-481F-4178-9EF6-C95D50CBA246}" destId="{4DDFF43C-76D4-40CC-9A09-D5277ACBDE93}" srcOrd="1" destOrd="0" presId="urn:microsoft.com/office/officeart/2005/8/layout/hierarchy2#1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884307A2-6E98-493A-B31E-71BF5C842E8B}" type="presOf" srcId="{4775A616-5D7D-41FF-AD1B-40CA09A1DD87}" destId="{CA047473-28D4-47BD-A66F-56F7ED5435DA}" srcOrd="0" destOrd="0" presId="urn:microsoft.com/office/officeart/2005/8/layout/hierarchy2#1"/>
    <dgm:cxn modelId="{1665F8B6-5826-4D02-9FE1-495B2879260F}" type="presOf" srcId="{A8FFD2D3-D1E4-4148-A37B-A49B7A6E140B}" destId="{4E7199F6-D99C-4A7A-B00F-6F18D169394F}" srcOrd="0" destOrd="0" presId="urn:microsoft.com/office/officeart/2005/8/layout/hierarchy2#1"/>
    <dgm:cxn modelId="{38BF2FB7-96AD-4C6D-A2E8-B03E91049E8C}" type="presOf" srcId="{F44EB523-3A73-4408-A44A-153CE4329907}" destId="{E210BB7A-FC11-4000-8095-BB9232455B0A}" srcOrd="0" destOrd="0" presId="urn:microsoft.com/office/officeart/2005/8/layout/hierarchy2#1"/>
    <dgm:cxn modelId="{82142AD1-A609-4DE8-B152-69BDADBF8989}" type="presOf" srcId="{06CC1C94-73AB-4802-9E08-585BAE4A2F7F}" destId="{597B6A3F-FB9D-4062-B2D0-DEDDAB3FABFE}" srcOrd="0" destOrd="0" presId="urn:microsoft.com/office/officeart/2005/8/layout/hierarchy2#1"/>
    <dgm:cxn modelId="{D85EDED8-D2D1-47DF-B2FD-796C5210311E}" type="presOf" srcId="{F0320E17-806B-4997-B65D-881AAA53C5AA}" destId="{C560C6DF-06EC-43B3-831C-ED9287945230}" srcOrd="0" destOrd="0" presId="urn:microsoft.com/office/officeart/2005/8/layout/hierarchy2#1"/>
    <dgm:cxn modelId="{A93F3FDC-FE5E-46DB-8D28-890B09EED2D4}" type="presOf" srcId="{93196DDB-66A2-4ACB-9E96-1AEEC60DC8AB}" destId="{4002F394-544F-43C1-B8C6-F8FD5933D132}" srcOrd="0" destOrd="0" presId="urn:microsoft.com/office/officeart/2005/8/layout/hierarchy2#1"/>
    <dgm:cxn modelId="{626440DE-7D46-4DEA-A594-F7B056A9A217}" type="presOf" srcId="{ED443D89-481F-4178-9EF6-C95D50CBA246}" destId="{4748F530-B85D-4ECF-BA0F-634AAFAA1854}" srcOrd="0" destOrd="0" presId="urn:microsoft.com/office/officeart/2005/8/layout/hierarchy2#1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E30D8BE7-C960-4042-962A-910138038025}" type="presOf" srcId="{C7D8D88D-6FC2-488C-9E97-024C7B5D8A4E}" destId="{DF8048C8-8290-488B-8F2C-6CDEBC14F98F}" srcOrd="0" destOrd="0" presId="urn:microsoft.com/office/officeart/2005/8/layout/hierarchy2#1"/>
    <dgm:cxn modelId="{159E89EC-0330-4B26-99A9-61B140D7C220}" type="presOf" srcId="{7878B411-C53E-4CE5-ACE9-65FF1DAE789C}" destId="{3DF8AEF3-82DA-4392-B0A8-D6409B6FDE94}" srcOrd="0" destOrd="0" presId="urn:microsoft.com/office/officeart/2005/8/layout/hierarchy2#1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DDE52E57-9704-4B91-BA01-1B52FEB67747}" type="presParOf" srcId="{3DF8AEF3-82DA-4392-B0A8-D6409B6FDE94}" destId="{21A0FDAF-58FF-46E9-92C7-D71D13FC2E60}" srcOrd="0" destOrd="0" presId="urn:microsoft.com/office/officeart/2005/8/layout/hierarchy2#1"/>
    <dgm:cxn modelId="{CB52D972-8F0B-4C85-828A-0AD78FF823F5}" type="presParOf" srcId="{21A0FDAF-58FF-46E9-92C7-D71D13FC2E60}" destId="{4002F394-544F-43C1-B8C6-F8FD5933D132}" srcOrd="0" destOrd="0" presId="urn:microsoft.com/office/officeart/2005/8/layout/hierarchy2#1"/>
    <dgm:cxn modelId="{530F2EEC-8019-49C9-BDB0-8A69D579ED28}" type="presParOf" srcId="{21A0FDAF-58FF-46E9-92C7-D71D13FC2E60}" destId="{C787E37B-DF6A-4CDC-ABB7-EC58F40A9969}" srcOrd="1" destOrd="0" presId="urn:microsoft.com/office/officeart/2005/8/layout/hierarchy2#1"/>
    <dgm:cxn modelId="{CE97A46B-C7D1-407E-A9E5-63A22BF546DD}" type="presParOf" srcId="{C787E37B-DF6A-4CDC-ABB7-EC58F40A9969}" destId="{4E7199F6-D99C-4A7A-B00F-6F18D169394F}" srcOrd="0" destOrd="0" presId="urn:microsoft.com/office/officeart/2005/8/layout/hierarchy2#1"/>
    <dgm:cxn modelId="{F9AA5FA6-45DA-453A-850F-602263DB3CA8}" type="presParOf" srcId="{4E7199F6-D99C-4A7A-B00F-6F18D169394F}" destId="{EA3FB3DB-E993-4CA7-92C3-6C02B8646906}" srcOrd="0" destOrd="0" presId="urn:microsoft.com/office/officeart/2005/8/layout/hierarchy2#1"/>
    <dgm:cxn modelId="{3A09051E-F5DE-4FB9-8EEF-6307AFFC7A0D}" type="presParOf" srcId="{C787E37B-DF6A-4CDC-ABB7-EC58F40A9969}" destId="{5623B758-B403-4957-AA6F-003804626264}" srcOrd="1" destOrd="0" presId="urn:microsoft.com/office/officeart/2005/8/layout/hierarchy2#1"/>
    <dgm:cxn modelId="{7B3878A4-4044-4109-A6B9-6099208F8D28}" type="presParOf" srcId="{5623B758-B403-4957-AA6F-003804626264}" destId="{597B6A3F-FB9D-4062-B2D0-DEDDAB3FABFE}" srcOrd="0" destOrd="0" presId="urn:microsoft.com/office/officeart/2005/8/layout/hierarchy2#1"/>
    <dgm:cxn modelId="{969DBEE7-52CC-4DF3-9734-2DA2329F7D9B}" type="presParOf" srcId="{5623B758-B403-4957-AA6F-003804626264}" destId="{2ED55C9E-5C77-4217-9440-9984FEDB9748}" srcOrd="1" destOrd="0" presId="urn:microsoft.com/office/officeart/2005/8/layout/hierarchy2#1"/>
    <dgm:cxn modelId="{CABF563C-16ED-4231-ABDC-86E0FD132057}" type="presParOf" srcId="{C787E37B-DF6A-4CDC-ABB7-EC58F40A9969}" destId="{DF8048C8-8290-488B-8F2C-6CDEBC14F98F}" srcOrd="2" destOrd="0" presId="urn:microsoft.com/office/officeart/2005/8/layout/hierarchy2#1"/>
    <dgm:cxn modelId="{1CB2E53D-2344-4BA4-BF6B-ACCBD6686601}" type="presParOf" srcId="{DF8048C8-8290-488B-8F2C-6CDEBC14F98F}" destId="{4C3926DB-4458-43C5-A912-D1B27ADF831A}" srcOrd="0" destOrd="0" presId="urn:microsoft.com/office/officeart/2005/8/layout/hierarchy2#1"/>
    <dgm:cxn modelId="{43906A65-1D91-40A1-AD50-E41D4F06649B}" type="presParOf" srcId="{C787E37B-DF6A-4CDC-ABB7-EC58F40A9969}" destId="{E67FC704-3309-4391-B497-2DDABF538C8A}" srcOrd="3" destOrd="0" presId="urn:microsoft.com/office/officeart/2005/8/layout/hierarchy2#1"/>
    <dgm:cxn modelId="{57AA6223-D33E-47BC-AB02-A43B172FC731}" type="presParOf" srcId="{E67FC704-3309-4391-B497-2DDABF538C8A}" destId="{E210BB7A-FC11-4000-8095-BB9232455B0A}" srcOrd="0" destOrd="0" presId="urn:microsoft.com/office/officeart/2005/8/layout/hierarchy2#1"/>
    <dgm:cxn modelId="{00879FBC-04E4-4FF4-A6FF-2E07CE71C79A}" type="presParOf" srcId="{E67FC704-3309-4391-B497-2DDABF538C8A}" destId="{E73D21C9-A469-4EC1-944C-6C4528DE83A9}" srcOrd="1" destOrd="0" presId="urn:microsoft.com/office/officeart/2005/8/layout/hierarchy2#1"/>
    <dgm:cxn modelId="{ABFC4964-2C51-4DFD-B348-AA70BF9FAACF}" type="presParOf" srcId="{C787E37B-DF6A-4CDC-ABB7-EC58F40A9969}" destId="{C560C6DF-06EC-43B3-831C-ED9287945230}" srcOrd="4" destOrd="0" presId="urn:microsoft.com/office/officeart/2005/8/layout/hierarchy2#1"/>
    <dgm:cxn modelId="{FBF5D458-B5C4-4D16-AC34-64B55CB19070}" type="presParOf" srcId="{C560C6DF-06EC-43B3-831C-ED9287945230}" destId="{98A3139B-DD7B-4ED3-BA0D-62D8685DFC9A}" srcOrd="0" destOrd="0" presId="urn:microsoft.com/office/officeart/2005/8/layout/hierarchy2#1"/>
    <dgm:cxn modelId="{27A0785C-01CA-4DA5-9C39-11897980D2B8}" type="presParOf" srcId="{C787E37B-DF6A-4CDC-ABB7-EC58F40A9969}" destId="{4E8ED8CA-6B2A-46C4-9B95-387F9518B309}" srcOrd="5" destOrd="0" presId="urn:microsoft.com/office/officeart/2005/8/layout/hierarchy2#1"/>
    <dgm:cxn modelId="{51F8F413-F312-41A5-9D21-78296D3732D5}" type="presParOf" srcId="{4E8ED8CA-6B2A-46C4-9B95-387F9518B309}" destId="{83110ED2-DBF9-447F-A4CA-6C2C7CF4D2C9}" srcOrd="0" destOrd="0" presId="urn:microsoft.com/office/officeart/2005/8/layout/hierarchy2#1"/>
    <dgm:cxn modelId="{39B2E375-7E8C-4F13-B762-BF84C6DF7B08}" type="presParOf" srcId="{4E8ED8CA-6B2A-46C4-9B95-387F9518B309}" destId="{A2A03738-65F3-4C6B-A4D4-6DBE48F91AC4}" srcOrd="1" destOrd="0" presId="urn:microsoft.com/office/officeart/2005/8/layout/hierarchy2#1"/>
    <dgm:cxn modelId="{6F36E0F4-C8E2-4E40-BEFD-100B5CFED21B}" type="presParOf" srcId="{C787E37B-DF6A-4CDC-ABB7-EC58F40A9969}" destId="{4748F530-B85D-4ECF-BA0F-634AAFAA1854}" srcOrd="6" destOrd="0" presId="urn:microsoft.com/office/officeart/2005/8/layout/hierarchy2#1"/>
    <dgm:cxn modelId="{301CAA04-4DE3-4965-909A-BE7F1E5CF028}" type="presParOf" srcId="{4748F530-B85D-4ECF-BA0F-634AAFAA1854}" destId="{4DDFF43C-76D4-40CC-9A09-D5277ACBDE93}" srcOrd="0" destOrd="0" presId="urn:microsoft.com/office/officeart/2005/8/layout/hierarchy2#1"/>
    <dgm:cxn modelId="{CD006D41-4AA2-48FA-A182-7110E2716CD1}" type="presParOf" srcId="{C787E37B-DF6A-4CDC-ABB7-EC58F40A9969}" destId="{678C9026-456C-450E-829C-25D1F95A8348}" srcOrd="7" destOrd="0" presId="urn:microsoft.com/office/officeart/2005/8/layout/hierarchy2#1"/>
    <dgm:cxn modelId="{EA2A3053-8AFB-4FF9-8EF9-7C15D3BD3C50}" type="presParOf" srcId="{678C9026-456C-450E-829C-25D1F95A8348}" destId="{CA047473-28D4-47BD-A66F-56F7ED5435DA}" srcOrd="0" destOrd="0" presId="urn:microsoft.com/office/officeart/2005/8/layout/hierarchy2#1"/>
    <dgm:cxn modelId="{3919E710-0BD8-4D50-8AFE-645F99905690}" type="presParOf" srcId="{678C9026-456C-450E-829C-25D1F95A8348}" destId="{F1827F5D-7233-4B48-9A24-C649038E1BB6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78B411-C53E-4CE5-ACE9-65FF1DAE789C}" type="doc">
      <dgm:prSet loTypeId="urn:microsoft.com/office/officeart/2005/8/layout/hierarchy2#2" loCatId="hierarchy" qsTypeId="urn:microsoft.com/office/officeart/2005/8/quickstyle/simple1#2" qsCatId="simple" csTypeId="urn:microsoft.com/office/officeart/2005/8/colors/accent1_1#2" csCatId="accent1" phldr="1"/>
      <dgm:spPr/>
      <dgm:t>
        <a:bodyPr/>
        <a:lstStyle/>
        <a:p>
          <a:endParaRPr lang="en-US"/>
        </a:p>
      </dgm:t>
    </dgm:pt>
    <dgm:pt modelId="{7D3A7201-AFA6-4FFB-B7B0-7A4E10A55152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Tày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0320E17-806B-4997-B65D-881AAA53C5AA}" type="parTrans" cxnId="{041825E4-6961-432D-9295-699A3362C388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8233F7C-4156-4D8F-851D-9EA194F6B8D1}" type="sibTrans" cxnId="{041825E4-6961-432D-9295-699A3362C388}">
      <dgm:prSet/>
      <dgm:spPr/>
      <dgm:t>
        <a:bodyPr/>
        <a:lstStyle/>
        <a:p>
          <a:endParaRPr lang="en-US"/>
        </a:p>
      </dgm:t>
    </dgm:pt>
    <dgm:pt modelId="{F44EB523-3A73-4408-A44A-153CE4329907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Mông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3196DDB-66A2-4ACB-9E96-1AEEC60DC8AB}">
      <dgm:prSet phldrT="[Text]" custT="1"/>
      <dgm:spPr>
        <a:solidFill>
          <a:schemeClr val="accent5"/>
        </a:solidFill>
        <a:ln>
          <a:solidFill>
            <a:srgbClr val="FF0066"/>
          </a:solidFill>
        </a:ln>
      </dgm:spPr>
      <dgm:t>
        <a:bodyPr/>
        <a:lstStyle/>
        <a:p>
          <a:r>
            <a:rPr lang="vi-VN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từ nơi khác đến</a:t>
          </a:r>
          <a:endParaRPr lang="en-US" sz="2800" b="1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5395F22-6E3A-4885-B8C9-8FE6056370C3}" type="sibTrans" cxnId="{6BAEAF9D-B48E-4DA9-A0A1-A403D6528AA6}">
      <dgm:prSet/>
      <dgm:spPr/>
      <dgm:t>
        <a:bodyPr/>
        <a:lstStyle/>
        <a:p>
          <a:endParaRPr lang="en-US"/>
        </a:p>
      </dgm:t>
    </dgm:pt>
    <dgm:pt modelId="{1A001256-E8FF-4654-AB8E-489A55A342D4}" type="parTrans" cxnId="{6BAEAF9D-B48E-4DA9-A0A1-A403D6528AA6}">
      <dgm:prSet/>
      <dgm:spPr/>
      <dgm:t>
        <a:bodyPr/>
        <a:lstStyle/>
        <a:p>
          <a:endParaRPr lang="en-US"/>
        </a:p>
      </dgm:t>
    </dgm:pt>
    <dgm:pt modelId="{9763233C-719F-43D3-AE7E-60C07E757651}" type="sibTrans" cxnId="{3AFCFEF5-6E94-418F-B416-2629DD69E42D}">
      <dgm:prSet/>
      <dgm:spPr/>
      <dgm:t>
        <a:bodyPr/>
        <a:lstStyle/>
        <a:p>
          <a:endParaRPr lang="en-US"/>
        </a:p>
      </dgm:t>
    </dgm:pt>
    <dgm:pt modelId="{C7D8D88D-6FC2-488C-9E97-024C7B5D8A4E}" type="parTrans" cxnId="{3AFCFEF5-6E94-418F-B416-2629DD69E42D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4775A616-5D7D-41FF-AD1B-40CA09A1DD87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Nùng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D443D89-481F-4178-9EF6-C95D50CBA246}" type="parTrans" cxnId="{FBC6452C-5D82-441F-9DA7-DEBFFB2CD642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6B16DB-6AC3-4E15-A2E6-088890166331}" type="sibTrans" cxnId="{FBC6452C-5D82-441F-9DA7-DEBFFB2CD642}">
      <dgm:prSet/>
      <dgm:spPr/>
      <dgm:t>
        <a:bodyPr/>
        <a:lstStyle/>
        <a:p>
          <a:endParaRPr lang="en-US"/>
        </a:p>
      </dgm:t>
    </dgm:pt>
    <dgm:pt modelId="{06CC1C94-73AB-4802-9E08-585BAE4A2F7F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noFill/>
        <a:ln w="28575">
          <a:solidFill>
            <a:srgbClr val="3333FF"/>
          </a:solidFill>
        </a:ln>
      </dgm:spPr>
      <dgm:t>
        <a:bodyPr/>
        <a:lstStyle/>
        <a:p>
          <a:pPr algn="ctr"/>
          <a:r>
            <a: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Kinh</a:t>
          </a:r>
          <a:endParaRPr lang="en-US" sz="2800" b="1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92AC3AB-BA8A-42F1-8034-1A96EBCD758E}" type="sibTrans" cxnId="{D8AA7535-324B-494F-9FD7-1ABD7CAEABBC}">
      <dgm:prSet/>
      <dgm:spPr/>
      <dgm:t>
        <a:bodyPr/>
        <a:lstStyle/>
        <a:p>
          <a:endParaRPr lang="en-US"/>
        </a:p>
      </dgm:t>
    </dgm:pt>
    <dgm:pt modelId="{A8FFD2D3-D1E4-4148-A37B-A49B7A6E140B}" type="parTrans" cxnId="{D8AA7535-324B-494F-9FD7-1ABD7CAEABBC}">
      <dgm:prSet/>
      <dgm:spPr>
        <a:solidFill>
          <a:srgbClr val="FF9933"/>
        </a:solidFill>
        <a:ln w="28575"/>
      </dgm:spPr>
      <dgm:t>
        <a:bodyPr/>
        <a:lstStyle/>
        <a:p>
          <a:endParaRPr lang="en-US" b="1"/>
        </a:p>
      </dgm:t>
    </dgm:pt>
    <dgm:pt modelId="{3DF8AEF3-82DA-4392-B0A8-D6409B6FDE94}" type="pres">
      <dgm:prSet presAssocID="{7878B411-C53E-4CE5-ACE9-65FF1DAE78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1A0FDAF-58FF-46E9-92C7-D71D13FC2E60}" type="pres">
      <dgm:prSet presAssocID="{93196DDB-66A2-4ACB-9E96-1AEEC60DC8AB}" presName="root1" presStyleCnt="0"/>
      <dgm:spPr/>
    </dgm:pt>
    <dgm:pt modelId="{4002F394-544F-43C1-B8C6-F8FD5933D132}" type="pres">
      <dgm:prSet presAssocID="{93196DDB-66A2-4ACB-9E96-1AEEC60DC8AB}" presName="LevelOneTextNode" presStyleLbl="node0" presStyleIdx="0" presStyleCnt="1" custScaleX="36992" custScaleY="90615" custLinFactNeighborX="-151" custLinFactNeighborY="-29907">
        <dgm:presLayoutVars>
          <dgm:chPref val="3"/>
        </dgm:presLayoutVars>
      </dgm:prSet>
      <dgm:spPr/>
    </dgm:pt>
    <dgm:pt modelId="{C787E37B-DF6A-4CDC-ABB7-EC58F40A9969}" type="pres">
      <dgm:prSet presAssocID="{93196DDB-66A2-4ACB-9E96-1AEEC60DC8AB}" presName="level2hierChild" presStyleCnt="0"/>
      <dgm:spPr/>
    </dgm:pt>
    <dgm:pt modelId="{4E7199F6-D99C-4A7A-B00F-6F18D169394F}" type="pres">
      <dgm:prSet presAssocID="{A8FFD2D3-D1E4-4148-A37B-A49B7A6E140B}" presName="conn2-1" presStyleLbl="parChTrans1D2" presStyleIdx="0" presStyleCnt="4"/>
      <dgm:spPr/>
    </dgm:pt>
    <dgm:pt modelId="{EA3FB3DB-E993-4CA7-92C3-6C02B8646906}" type="pres">
      <dgm:prSet presAssocID="{A8FFD2D3-D1E4-4148-A37B-A49B7A6E140B}" presName="connTx" presStyleLbl="parChTrans1D2" presStyleIdx="0" presStyleCnt="4"/>
      <dgm:spPr/>
    </dgm:pt>
    <dgm:pt modelId="{5623B758-B403-4957-AA6F-003804626264}" type="pres">
      <dgm:prSet presAssocID="{06CC1C94-73AB-4802-9E08-585BAE4A2F7F}" presName="root2" presStyleCnt="0"/>
      <dgm:spPr/>
    </dgm:pt>
    <dgm:pt modelId="{597B6A3F-FB9D-4062-B2D0-DEDDAB3FABFE}" type="pres">
      <dgm:prSet presAssocID="{06CC1C94-73AB-4802-9E08-585BAE4A2F7F}" presName="LevelTwoTextNode" presStyleLbl="node2" presStyleIdx="0" presStyleCnt="4" custScaleX="35575" custScaleY="20872">
        <dgm:presLayoutVars>
          <dgm:chPref val="3"/>
        </dgm:presLayoutVars>
      </dgm:prSet>
      <dgm:spPr/>
    </dgm:pt>
    <dgm:pt modelId="{2ED55C9E-5C77-4217-9440-9984FEDB9748}" type="pres">
      <dgm:prSet presAssocID="{06CC1C94-73AB-4802-9E08-585BAE4A2F7F}" presName="level3hierChild" presStyleCnt="0"/>
      <dgm:spPr/>
    </dgm:pt>
    <dgm:pt modelId="{DF8048C8-8290-488B-8F2C-6CDEBC14F98F}" type="pres">
      <dgm:prSet presAssocID="{C7D8D88D-6FC2-488C-9E97-024C7B5D8A4E}" presName="conn2-1" presStyleLbl="parChTrans1D2" presStyleIdx="1" presStyleCnt="4"/>
      <dgm:spPr/>
    </dgm:pt>
    <dgm:pt modelId="{4C3926DB-4458-43C5-A912-D1B27ADF831A}" type="pres">
      <dgm:prSet presAssocID="{C7D8D88D-6FC2-488C-9E97-024C7B5D8A4E}" presName="connTx" presStyleLbl="parChTrans1D2" presStyleIdx="1" presStyleCnt="4"/>
      <dgm:spPr/>
    </dgm:pt>
    <dgm:pt modelId="{E67FC704-3309-4391-B497-2DDABF538C8A}" type="pres">
      <dgm:prSet presAssocID="{F44EB523-3A73-4408-A44A-153CE4329907}" presName="root2" presStyleCnt="0"/>
      <dgm:spPr/>
    </dgm:pt>
    <dgm:pt modelId="{E210BB7A-FC11-4000-8095-BB9232455B0A}" type="pres">
      <dgm:prSet presAssocID="{F44EB523-3A73-4408-A44A-153CE4329907}" presName="LevelTwoTextNode" presStyleLbl="node2" presStyleIdx="1" presStyleCnt="4" custAng="0" custScaleX="35780" custScaleY="21666" custLinFactNeighborX="634" custLinFactNeighborY="-11585">
        <dgm:presLayoutVars>
          <dgm:chPref val="3"/>
        </dgm:presLayoutVars>
      </dgm:prSet>
      <dgm:spPr/>
    </dgm:pt>
    <dgm:pt modelId="{E73D21C9-A469-4EC1-944C-6C4528DE83A9}" type="pres">
      <dgm:prSet presAssocID="{F44EB523-3A73-4408-A44A-153CE4329907}" presName="level3hierChild" presStyleCnt="0"/>
      <dgm:spPr/>
    </dgm:pt>
    <dgm:pt modelId="{C560C6DF-06EC-43B3-831C-ED9287945230}" type="pres">
      <dgm:prSet presAssocID="{F0320E17-806B-4997-B65D-881AAA53C5AA}" presName="conn2-1" presStyleLbl="parChTrans1D2" presStyleIdx="2" presStyleCnt="4"/>
      <dgm:spPr/>
    </dgm:pt>
    <dgm:pt modelId="{98A3139B-DD7B-4ED3-BA0D-62D8685DFC9A}" type="pres">
      <dgm:prSet presAssocID="{F0320E17-806B-4997-B65D-881AAA53C5AA}" presName="connTx" presStyleLbl="parChTrans1D2" presStyleIdx="2" presStyleCnt="4"/>
      <dgm:spPr/>
    </dgm:pt>
    <dgm:pt modelId="{4E8ED8CA-6B2A-46C4-9B95-387F9518B309}" type="pres">
      <dgm:prSet presAssocID="{7D3A7201-AFA6-4FFB-B7B0-7A4E10A55152}" presName="root2" presStyleCnt="0"/>
      <dgm:spPr/>
    </dgm:pt>
    <dgm:pt modelId="{83110ED2-DBF9-447F-A4CA-6C2C7CF4D2C9}" type="pres">
      <dgm:prSet presAssocID="{7D3A7201-AFA6-4FFB-B7B0-7A4E10A55152}" presName="LevelTwoTextNode" presStyleLbl="node2" presStyleIdx="2" presStyleCnt="4" custScaleX="36624" custScaleY="17724" custLinFactNeighborX="687" custLinFactNeighborY="-21620">
        <dgm:presLayoutVars>
          <dgm:chPref val="3"/>
        </dgm:presLayoutVars>
      </dgm:prSet>
      <dgm:spPr/>
    </dgm:pt>
    <dgm:pt modelId="{A2A03738-65F3-4C6B-A4D4-6DBE48F91AC4}" type="pres">
      <dgm:prSet presAssocID="{7D3A7201-AFA6-4FFB-B7B0-7A4E10A55152}" presName="level3hierChild" presStyleCnt="0"/>
      <dgm:spPr/>
    </dgm:pt>
    <dgm:pt modelId="{4748F530-B85D-4ECF-BA0F-634AAFAA1854}" type="pres">
      <dgm:prSet presAssocID="{ED443D89-481F-4178-9EF6-C95D50CBA246}" presName="conn2-1" presStyleLbl="parChTrans1D2" presStyleIdx="3" presStyleCnt="4"/>
      <dgm:spPr/>
    </dgm:pt>
    <dgm:pt modelId="{4DDFF43C-76D4-40CC-9A09-D5277ACBDE93}" type="pres">
      <dgm:prSet presAssocID="{ED443D89-481F-4178-9EF6-C95D50CBA246}" presName="connTx" presStyleLbl="parChTrans1D2" presStyleIdx="3" presStyleCnt="4"/>
      <dgm:spPr/>
    </dgm:pt>
    <dgm:pt modelId="{678C9026-456C-450E-829C-25D1F95A8348}" type="pres">
      <dgm:prSet presAssocID="{4775A616-5D7D-41FF-AD1B-40CA09A1DD87}" presName="root2" presStyleCnt="0"/>
      <dgm:spPr/>
    </dgm:pt>
    <dgm:pt modelId="{CA047473-28D4-47BD-A66F-56F7ED5435DA}" type="pres">
      <dgm:prSet presAssocID="{4775A616-5D7D-41FF-AD1B-40CA09A1DD87}" presName="LevelTwoTextNode" presStyleLbl="node2" presStyleIdx="3" presStyleCnt="4" custScaleX="37541" custScaleY="20248" custLinFactNeighborX="229" custLinFactNeighborY="-32534">
        <dgm:presLayoutVars>
          <dgm:chPref val="3"/>
        </dgm:presLayoutVars>
      </dgm:prSet>
      <dgm:spPr/>
    </dgm:pt>
    <dgm:pt modelId="{F1827F5D-7233-4B48-9A24-C649038E1BB6}" type="pres">
      <dgm:prSet presAssocID="{4775A616-5D7D-41FF-AD1B-40CA09A1DD87}" presName="level3hierChild" presStyleCnt="0"/>
      <dgm:spPr/>
    </dgm:pt>
  </dgm:ptLst>
  <dgm:cxnLst>
    <dgm:cxn modelId="{F07D220A-BD2F-44AD-BF58-88DE07D68425}" type="presOf" srcId="{F0320E17-806B-4997-B65D-881AAA53C5AA}" destId="{C560C6DF-06EC-43B3-831C-ED9287945230}" srcOrd="0" destOrd="0" presId="urn:microsoft.com/office/officeart/2005/8/layout/hierarchy2#2"/>
    <dgm:cxn modelId="{DE6F7E1F-A463-4FB5-A6C9-92070BF0CC7B}" type="presOf" srcId="{7D3A7201-AFA6-4FFB-B7B0-7A4E10A55152}" destId="{83110ED2-DBF9-447F-A4CA-6C2C7CF4D2C9}" srcOrd="0" destOrd="0" presId="urn:microsoft.com/office/officeart/2005/8/layout/hierarchy2#2"/>
    <dgm:cxn modelId="{FBC6452C-5D82-441F-9DA7-DEBFFB2CD642}" srcId="{93196DDB-66A2-4ACB-9E96-1AEEC60DC8AB}" destId="{4775A616-5D7D-41FF-AD1B-40CA09A1DD87}" srcOrd="3" destOrd="0" parTransId="{ED443D89-481F-4178-9EF6-C95D50CBA246}" sibTransId="{3D6B16DB-6AC3-4E15-A2E6-088890166331}"/>
    <dgm:cxn modelId="{D8AA7535-324B-494F-9FD7-1ABD7CAEABBC}" srcId="{93196DDB-66A2-4ACB-9E96-1AEEC60DC8AB}" destId="{06CC1C94-73AB-4802-9E08-585BAE4A2F7F}" srcOrd="0" destOrd="0" parTransId="{A8FFD2D3-D1E4-4148-A37B-A49B7A6E140B}" sibTransId="{992AC3AB-BA8A-42F1-8034-1A96EBCD758E}"/>
    <dgm:cxn modelId="{DB65BA3E-7ED3-46EE-9B03-8233DB67C3E7}" type="presOf" srcId="{06CC1C94-73AB-4802-9E08-585BAE4A2F7F}" destId="{597B6A3F-FB9D-4062-B2D0-DEDDAB3FABFE}" srcOrd="0" destOrd="0" presId="urn:microsoft.com/office/officeart/2005/8/layout/hierarchy2#2"/>
    <dgm:cxn modelId="{9D442040-AA33-41F4-A9DB-D7215B3D6DC4}" type="presOf" srcId="{F44EB523-3A73-4408-A44A-153CE4329907}" destId="{E210BB7A-FC11-4000-8095-BB9232455B0A}" srcOrd="0" destOrd="0" presId="urn:microsoft.com/office/officeart/2005/8/layout/hierarchy2#2"/>
    <dgm:cxn modelId="{55052265-AD9E-4AB3-8202-268B0BDA316B}" type="presOf" srcId="{ED443D89-481F-4178-9EF6-C95D50CBA246}" destId="{4DDFF43C-76D4-40CC-9A09-D5277ACBDE93}" srcOrd="1" destOrd="0" presId="urn:microsoft.com/office/officeart/2005/8/layout/hierarchy2#2"/>
    <dgm:cxn modelId="{B7B55C4C-2C2B-464F-A6D1-830BC938698C}" type="presOf" srcId="{A8FFD2D3-D1E4-4148-A37B-A49B7A6E140B}" destId="{4E7199F6-D99C-4A7A-B00F-6F18D169394F}" srcOrd="0" destOrd="0" presId="urn:microsoft.com/office/officeart/2005/8/layout/hierarchy2#2"/>
    <dgm:cxn modelId="{B9F4EB7C-45FC-4F44-A4A1-9CA34A01D3F1}" type="presOf" srcId="{A8FFD2D3-D1E4-4148-A37B-A49B7A6E140B}" destId="{EA3FB3DB-E993-4CA7-92C3-6C02B8646906}" srcOrd="1" destOrd="0" presId="urn:microsoft.com/office/officeart/2005/8/layout/hierarchy2#2"/>
    <dgm:cxn modelId="{4AFA8897-4085-44D9-8584-1CD7106A6158}" type="presOf" srcId="{7878B411-C53E-4CE5-ACE9-65FF1DAE789C}" destId="{3DF8AEF3-82DA-4392-B0A8-D6409B6FDE94}" srcOrd="0" destOrd="0" presId="urn:microsoft.com/office/officeart/2005/8/layout/hierarchy2#2"/>
    <dgm:cxn modelId="{6BAEAF9D-B48E-4DA9-A0A1-A403D6528AA6}" srcId="{7878B411-C53E-4CE5-ACE9-65FF1DAE789C}" destId="{93196DDB-66A2-4ACB-9E96-1AEEC60DC8AB}" srcOrd="0" destOrd="0" parTransId="{1A001256-E8FF-4654-AB8E-489A55A342D4}" sibTransId="{B5395F22-6E3A-4885-B8C9-8FE6056370C3}"/>
    <dgm:cxn modelId="{157B8ECC-A075-4030-B8C7-8E68016EB3A1}" type="presOf" srcId="{F0320E17-806B-4997-B65D-881AAA53C5AA}" destId="{98A3139B-DD7B-4ED3-BA0D-62D8685DFC9A}" srcOrd="1" destOrd="0" presId="urn:microsoft.com/office/officeart/2005/8/layout/hierarchy2#2"/>
    <dgm:cxn modelId="{CAB7C9D7-D4E9-4F42-9FC6-FA420EA600B4}" type="presOf" srcId="{ED443D89-481F-4178-9EF6-C95D50CBA246}" destId="{4748F530-B85D-4ECF-BA0F-634AAFAA1854}" srcOrd="0" destOrd="0" presId="urn:microsoft.com/office/officeart/2005/8/layout/hierarchy2#2"/>
    <dgm:cxn modelId="{1DC34ED8-3364-492D-9B0A-54C3D41A67E6}" type="presOf" srcId="{C7D8D88D-6FC2-488C-9E97-024C7B5D8A4E}" destId="{4C3926DB-4458-43C5-A912-D1B27ADF831A}" srcOrd="1" destOrd="0" presId="urn:microsoft.com/office/officeart/2005/8/layout/hierarchy2#2"/>
    <dgm:cxn modelId="{B6893FDD-278A-41FD-8835-8C68096B78D3}" type="presOf" srcId="{93196DDB-66A2-4ACB-9E96-1AEEC60DC8AB}" destId="{4002F394-544F-43C1-B8C6-F8FD5933D132}" srcOrd="0" destOrd="0" presId="urn:microsoft.com/office/officeart/2005/8/layout/hierarchy2#2"/>
    <dgm:cxn modelId="{041825E4-6961-432D-9295-699A3362C388}" srcId="{93196DDB-66A2-4ACB-9E96-1AEEC60DC8AB}" destId="{7D3A7201-AFA6-4FFB-B7B0-7A4E10A55152}" srcOrd="2" destOrd="0" parTransId="{F0320E17-806B-4997-B65D-881AAA53C5AA}" sibTransId="{38233F7C-4156-4D8F-851D-9EA194F6B8D1}"/>
    <dgm:cxn modelId="{8A88A9E4-B93E-4C33-8D43-BFB7D7E0BE0D}" type="presOf" srcId="{4775A616-5D7D-41FF-AD1B-40CA09A1DD87}" destId="{CA047473-28D4-47BD-A66F-56F7ED5435DA}" srcOrd="0" destOrd="0" presId="urn:microsoft.com/office/officeart/2005/8/layout/hierarchy2#2"/>
    <dgm:cxn modelId="{7D7E66F4-F0D1-4470-A9E6-E95E28139470}" type="presOf" srcId="{C7D8D88D-6FC2-488C-9E97-024C7B5D8A4E}" destId="{DF8048C8-8290-488B-8F2C-6CDEBC14F98F}" srcOrd="0" destOrd="0" presId="urn:microsoft.com/office/officeart/2005/8/layout/hierarchy2#2"/>
    <dgm:cxn modelId="{3AFCFEF5-6E94-418F-B416-2629DD69E42D}" srcId="{93196DDB-66A2-4ACB-9E96-1AEEC60DC8AB}" destId="{F44EB523-3A73-4408-A44A-153CE4329907}" srcOrd="1" destOrd="0" parTransId="{C7D8D88D-6FC2-488C-9E97-024C7B5D8A4E}" sibTransId="{9763233C-719F-43D3-AE7E-60C07E757651}"/>
    <dgm:cxn modelId="{90262D4E-2DF2-4412-BC64-91A80DC78686}" type="presParOf" srcId="{3DF8AEF3-82DA-4392-B0A8-D6409B6FDE94}" destId="{21A0FDAF-58FF-46E9-92C7-D71D13FC2E60}" srcOrd="0" destOrd="0" presId="urn:microsoft.com/office/officeart/2005/8/layout/hierarchy2#2"/>
    <dgm:cxn modelId="{D97F481F-FA1F-4C6B-9F34-6771B60208FB}" type="presParOf" srcId="{21A0FDAF-58FF-46E9-92C7-D71D13FC2E60}" destId="{4002F394-544F-43C1-B8C6-F8FD5933D132}" srcOrd="0" destOrd="0" presId="urn:microsoft.com/office/officeart/2005/8/layout/hierarchy2#2"/>
    <dgm:cxn modelId="{71898655-B1AC-4308-890D-E0387EC086BB}" type="presParOf" srcId="{21A0FDAF-58FF-46E9-92C7-D71D13FC2E60}" destId="{C787E37B-DF6A-4CDC-ABB7-EC58F40A9969}" srcOrd="1" destOrd="0" presId="urn:microsoft.com/office/officeart/2005/8/layout/hierarchy2#2"/>
    <dgm:cxn modelId="{256B5302-9055-4B68-984B-86BB73CEF6C2}" type="presParOf" srcId="{C787E37B-DF6A-4CDC-ABB7-EC58F40A9969}" destId="{4E7199F6-D99C-4A7A-B00F-6F18D169394F}" srcOrd="0" destOrd="0" presId="urn:microsoft.com/office/officeart/2005/8/layout/hierarchy2#2"/>
    <dgm:cxn modelId="{B9CEB1A2-ACD2-4F91-B30D-84A4EDFB442F}" type="presParOf" srcId="{4E7199F6-D99C-4A7A-B00F-6F18D169394F}" destId="{EA3FB3DB-E993-4CA7-92C3-6C02B8646906}" srcOrd="0" destOrd="0" presId="urn:microsoft.com/office/officeart/2005/8/layout/hierarchy2#2"/>
    <dgm:cxn modelId="{E1366A45-CD05-446D-AE1A-E91ADC122E74}" type="presParOf" srcId="{C787E37B-DF6A-4CDC-ABB7-EC58F40A9969}" destId="{5623B758-B403-4957-AA6F-003804626264}" srcOrd="1" destOrd="0" presId="urn:microsoft.com/office/officeart/2005/8/layout/hierarchy2#2"/>
    <dgm:cxn modelId="{858CFA20-0C7C-4787-B7D6-967213B2E80B}" type="presParOf" srcId="{5623B758-B403-4957-AA6F-003804626264}" destId="{597B6A3F-FB9D-4062-B2D0-DEDDAB3FABFE}" srcOrd="0" destOrd="0" presId="urn:microsoft.com/office/officeart/2005/8/layout/hierarchy2#2"/>
    <dgm:cxn modelId="{F5996E0D-748A-418A-A37D-874C90F36F2C}" type="presParOf" srcId="{5623B758-B403-4957-AA6F-003804626264}" destId="{2ED55C9E-5C77-4217-9440-9984FEDB9748}" srcOrd="1" destOrd="0" presId="urn:microsoft.com/office/officeart/2005/8/layout/hierarchy2#2"/>
    <dgm:cxn modelId="{92708309-2EAC-41AD-A7D6-24F84D42C10E}" type="presParOf" srcId="{C787E37B-DF6A-4CDC-ABB7-EC58F40A9969}" destId="{DF8048C8-8290-488B-8F2C-6CDEBC14F98F}" srcOrd="2" destOrd="0" presId="urn:microsoft.com/office/officeart/2005/8/layout/hierarchy2#2"/>
    <dgm:cxn modelId="{7B3A1717-A939-4EBF-9985-24B9F4789097}" type="presParOf" srcId="{DF8048C8-8290-488B-8F2C-6CDEBC14F98F}" destId="{4C3926DB-4458-43C5-A912-D1B27ADF831A}" srcOrd="0" destOrd="0" presId="urn:microsoft.com/office/officeart/2005/8/layout/hierarchy2#2"/>
    <dgm:cxn modelId="{F84A1B04-A14E-440C-AE55-689EB8F24366}" type="presParOf" srcId="{C787E37B-DF6A-4CDC-ABB7-EC58F40A9969}" destId="{E67FC704-3309-4391-B497-2DDABF538C8A}" srcOrd="3" destOrd="0" presId="urn:microsoft.com/office/officeart/2005/8/layout/hierarchy2#2"/>
    <dgm:cxn modelId="{96223133-3E2E-4B54-AB83-51A80D89539D}" type="presParOf" srcId="{E67FC704-3309-4391-B497-2DDABF538C8A}" destId="{E210BB7A-FC11-4000-8095-BB9232455B0A}" srcOrd="0" destOrd="0" presId="urn:microsoft.com/office/officeart/2005/8/layout/hierarchy2#2"/>
    <dgm:cxn modelId="{82171124-BBC3-4C6A-B0AB-DD8C0BE5D992}" type="presParOf" srcId="{E67FC704-3309-4391-B497-2DDABF538C8A}" destId="{E73D21C9-A469-4EC1-944C-6C4528DE83A9}" srcOrd="1" destOrd="0" presId="urn:microsoft.com/office/officeart/2005/8/layout/hierarchy2#2"/>
    <dgm:cxn modelId="{3D389515-2D81-4F35-92EC-F8A429C8C7E4}" type="presParOf" srcId="{C787E37B-DF6A-4CDC-ABB7-EC58F40A9969}" destId="{C560C6DF-06EC-43B3-831C-ED9287945230}" srcOrd="4" destOrd="0" presId="urn:microsoft.com/office/officeart/2005/8/layout/hierarchy2#2"/>
    <dgm:cxn modelId="{71008343-81E8-45A9-9552-34B6B5BF8674}" type="presParOf" srcId="{C560C6DF-06EC-43B3-831C-ED9287945230}" destId="{98A3139B-DD7B-4ED3-BA0D-62D8685DFC9A}" srcOrd="0" destOrd="0" presId="urn:microsoft.com/office/officeart/2005/8/layout/hierarchy2#2"/>
    <dgm:cxn modelId="{CC46772C-4472-4595-8713-D6357DB4397D}" type="presParOf" srcId="{C787E37B-DF6A-4CDC-ABB7-EC58F40A9969}" destId="{4E8ED8CA-6B2A-46C4-9B95-387F9518B309}" srcOrd="5" destOrd="0" presId="urn:microsoft.com/office/officeart/2005/8/layout/hierarchy2#2"/>
    <dgm:cxn modelId="{8C80874D-3BCB-4988-9E8F-F69FD732CBAE}" type="presParOf" srcId="{4E8ED8CA-6B2A-46C4-9B95-387F9518B309}" destId="{83110ED2-DBF9-447F-A4CA-6C2C7CF4D2C9}" srcOrd="0" destOrd="0" presId="urn:microsoft.com/office/officeart/2005/8/layout/hierarchy2#2"/>
    <dgm:cxn modelId="{D26E384C-5C5B-4780-AF66-D84136ACCBD7}" type="presParOf" srcId="{4E8ED8CA-6B2A-46C4-9B95-387F9518B309}" destId="{A2A03738-65F3-4C6B-A4D4-6DBE48F91AC4}" srcOrd="1" destOrd="0" presId="urn:microsoft.com/office/officeart/2005/8/layout/hierarchy2#2"/>
    <dgm:cxn modelId="{B24181F2-9BB5-4F8F-B1A9-F1B44D099166}" type="presParOf" srcId="{C787E37B-DF6A-4CDC-ABB7-EC58F40A9969}" destId="{4748F530-B85D-4ECF-BA0F-634AAFAA1854}" srcOrd="6" destOrd="0" presId="urn:microsoft.com/office/officeart/2005/8/layout/hierarchy2#2"/>
    <dgm:cxn modelId="{20405E5D-9438-4102-8331-936DD0BD5163}" type="presParOf" srcId="{4748F530-B85D-4ECF-BA0F-634AAFAA1854}" destId="{4DDFF43C-76D4-40CC-9A09-D5277ACBDE93}" srcOrd="0" destOrd="0" presId="urn:microsoft.com/office/officeart/2005/8/layout/hierarchy2#2"/>
    <dgm:cxn modelId="{3DEFAC80-4782-477F-AEDA-29349FE817DA}" type="presParOf" srcId="{C787E37B-DF6A-4CDC-ABB7-EC58F40A9969}" destId="{678C9026-456C-450E-829C-25D1F95A8348}" srcOrd="7" destOrd="0" presId="urn:microsoft.com/office/officeart/2005/8/layout/hierarchy2#2"/>
    <dgm:cxn modelId="{1A007BA5-854B-4F50-A257-9CCCA3EDE7C9}" type="presParOf" srcId="{678C9026-456C-450E-829C-25D1F95A8348}" destId="{CA047473-28D4-47BD-A66F-56F7ED5435DA}" srcOrd="0" destOrd="0" presId="urn:microsoft.com/office/officeart/2005/8/layout/hierarchy2#2"/>
    <dgm:cxn modelId="{DA26B935-2196-4FE3-9A99-F828B5D0F050}" type="presParOf" srcId="{678C9026-456C-450E-829C-25D1F95A8348}" destId="{F1827F5D-7233-4B48-9A24-C649038E1BB6}" srcOrd="1" destOrd="0" presId="urn:microsoft.com/office/officeart/2005/8/layout/hierarchy2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0" y="391154"/>
          <a:ext cx="1117460" cy="2325975"/>
        </a:xfrm>
        <a:prstGeom prst="roundRect">
          <a:avLst>
            <a:gd name="adj" fmla="val 10000"/>
          </a:avLst>
        </a:prstGeom>
        <a:solidFill>
          <a:srgbClr val="FFCCCC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sống lâu đời</a:t>
          </a:r>
          <a:endParaRPr lang="en-US" sz="3200" b="1" kern="1200" dirty="0">
            <a:solidFill>
              <a:srgbClr val="0033CC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2729" y="423883"/>
        <a:ext cx="1052002" cy="2260517"/>
      </dsp:txXfrm>
    </dsp:sp>
    <dsp:sp modelId="{4E7199F6-D99C-4A7A-B00F-6F18D169394F}">
      <dsp:nvSpPr>
        <dsp:cNvPr id="0" name=""/>
        <dsp:cNvSpPr/>
      </dsp:nvSpPr>
      <dsp:spPr>
        <a:xfrm rot="20326521">
          <a:off x="1046996" y="1123104"/>
          <a:ext cx="207759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7759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3853" y="1126130"/>
        <a:ext cx="103879" cy="103879"/>
      </dsp:txXfrm>
    </dsp:sp>
    <dsp:sp modelId="{597B6A3F-FB9D-4062-B2D0-DEDDAB3FABFE}">
      <dsp:nvSpPr>
        <dsp:cNvPr id="0" name=""/>
        <dsp:cNvSpPr/>
      </dsp:nvSpPr>
      <dsp:spPr>
        <a:xfrm>
          <a:off x="3054126" y="570615"/>
          <a:ext cx="1628052" cy="462767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Gia-rai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067680" y="584169"/>
        <a:ext cx="1600944" cy="435659"/>
      </dsp:txXfrm>
    </dsp:sp>
    <dsp:sp modelId="{DF8048C8-8290-488B-8F2C-6CDEBC14F98F}">
      <dsp:nvSpPr>
        <dsp:cNvPr id="0" name=""/>
        <dsp:cNvSpPr/>
      </dsp:nvSpPr>
      <dsp:spPr>
        <a:xfrm rot="21171899">
          <a:off x="1109777" y="1375946"/>
          <a:ext cx="1984243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1984243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52293" y="1381306"/>
        <a:ext cx="99212" cy="99212"/>
      </dsp:txXfrm>
    </dsp:sp>
    <dsp:sp modelId="{E210BB7A-FC11-4000-8095-BB9232455B0A}">
      <dsp:nvSpPr>
        <dsp:cNvPr id="0" name=""/>
        <dsp:cNvSpPr/>
      </dsp:nvSpPr>
      <dsp:spPr>
        <a:xfrm>
          <a:off x="3086338" y="1093006"/>
          <a:ext cx="1638061" cy="4293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Ê-đê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098913" y="1105581"/>
        <a:ext cx="1612911" cy="404203"/>
      </dsp:txXfrm>
    </dsp:sp>
    <dsp:sp modelId="{C560C6DF-06EC-43B3-831C-ED9287945230}">
      <dsp:nvSpPr>
        <dsp:cNvPr id="0" name=""/>
        <dsp:cNvSpPr/>
      </dsp:nvSpPr>
      <dsp:spPr>
        <a:xfrm rot="374698">
          <a:off x="1111515" y="1608158"/>
          <a:ext cx="200373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0373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63287" y="1613031"/>
        <a:ext cx="100186" cy="100186"/>
      </dsp:txXfrm>
    </dsp:sp>
    <dsp:sp modelId="{83110ED2-DBF9-447F-A4CA-6C2C7CF4D2C9}">
      <dsp:nvSpPr>
        <dsp:cNvPr id="0" name=""/>
        <dsp:cNvSpPr/>
      </dsp:nvSpPr>
      <dsp:spPr>
        <a:xfrm>
          <a:off x="3109301" y="1565952"/>
          <a:ext cx="1599473" cy="4123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Ba-na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21377" y="1578028"/>
        <a:ext cx="1575321" cy="388155"/>
      </dsp:txXfrm>
    </dsp:sp>
    <dsp:sp modelId="{4748F530-B85D-4ECF-BA0F-634AAFAA1854}">
      <dsp:nvSpPr>
        <dsp:cNvPr id="0" name=""/>
        <dsp:cNvSpPr/>
      </dsp:nvSpPr>
      <dsp:spPr>
        <a:xfrm rot="1195338">
          <a:off x="1055745" y="1850573"/>
          <a:ext cx="2062521" cy="109931"/>
        </a:xfrm>
        <a:custGeom>
          <a:avLst/>
          <a:gdLst/>
          <a:ahLst/>
          <a:cxnLst/>
          <a:rect l="0" t="0" r="0" b="0"/>
          <a:pathLst>
            <a:path>
              <a:moveTo>
                <a:pt x="0" y="54965"/>
              </a:moveTo>
              <a:lnTo>
                <a:pt x="2062521" y="549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2035442" y="1853976"/>
        <a:ext cx="103126" cy="103126"/>
      </dsp:txXfrm>
    </dsp:sp>
    <dsp:sp modelId="{CA047473-28D4-47BD-A66F-56F7ED5435DA}">
      <dsp:nvSpPr>
        <dsp:cNvPr id="0" name=""/>
        <dsp:cNvSpPr/>
      </dsp:nvSpPr>
      <dsp:spPr>
        <a:xfrm>
          <a:off x="3056550" y="2044339"/>
          <a:ext cx="1667849" cy="425194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Xơ-đăng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069004" y="2056793"/>
        <a:ext cx="1642941" cy="400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2F394-544F-43C1-B8C6-F8FD5933D132}">
      <dsp:nvSpPr>
        <dsp:cNvPr id="0" name=""/>
        <dsp:cNvSpPr/>
      </dsp:nvSpPr>
      <dsp:spPr>
        <a:xfrm>
          <a:off x="14" y="457206"/>
          <a:ext cx="1497323" cy="1833909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rgbClr val="FF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Dân tộc từ nơi khác đến</a:t>
          </a:r>
          <a:endParaRPr lang="en-US" sz="2800" b="1" kern="1200" dirty="0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43869" y="501061"/>
        <a:ext cx="1409613" cy="1746199"/>
      </dsp:txXfrm>
    </dsp:sp>
    <dsp:sp modelId="{4E7199F6-D99C-4A7A-B00F-6F18D169394F}">
      <dsp:nvSpPr>
        <dsp:cNvPr id="0" name=""/>
        <dsp:cNvSpPr/>
      </dsp:nvSpPr>
      <dsp:spPr>
        <a:xfrm rot="20664346">
          <a:off x="1466282" y="1101359"/>
          <a:ext cx="1687300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87300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7750" y="1105186"/>
        <a:ext cx="84365" cy="84365"/>
      </dsp:txXfrm>
    </dsp:sp>
    <dsp:sp modelId="{597B6A3F-FB9D-4062-B2D0-DEDDAB3FABFE}">
      <dsp:nvSpPr>
        <dsp:cNvPr id="0" name=""/>
        <dsp:cNvSpPr/>
      </dsp:nvSpPr>
      <dsp:spPr>
        <a:xfrm>
          <a:off x="3122528" y="709367"/>
          <a:ext cx="1439967" cy="422417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Kinh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34900" y="721739"/>
        <a:ext cx="1415223" cy="397673"/>
      </dsp:txXfrm>
    </dsp:sp>
    <dsp:sp modelId="{DF8048C8-8290-488B-8F2C-6CDEBC14F98F}">
      <dsp:nvSpPr>
        <dsp:cNvPr id="0" name=""/>
        <dsp:cNvSpPr/>
      </dsp:nvSpPr>
      <dsp:spPr>
        <a:xfrm rot="95728">
          <a:off x="1497017" y="1351142"/>
          <a:ext cx="1651493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651493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2281476" y="1355864"/>
        <a:ext cx="82574" cy="82574"/>
      </dsp:txXfrm>
    </dsp:sp>
    <dsp:sp modelId="{E210BB7A-FC11-4000-8095-BB9232455B0A}">
      <dsp:nvSpPr>
        <dsp:cNvPr id="0" name=""/>
        <dsp:cNvSpPr/>
      </dsp:nvSpPr>
      <dsp:spPr>
        <a:xfrm>
          <a:off x="3148190" y="1200899"/>
          <a:ext cx="1448265" cy="43848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Mông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61033" y="1213742"/>
        <a:ext cx="1422579" cy="412800"/>
      </dsp:txXfrm>
    </dsp:sp>
    <dsp:sp modelId="{C560C6DF-06EC-43B3-831C-ED9287945230}">
      <dsp:nvSpPr>
        <dsp:cNvPr id="0" name=""/>
        <dsp:cNvSpPr/>
      </dsp:nvSpPr>
      <dsp:spPr>
        <a:xfrm rot="1094973">
          <a:off x="1453564" y="1600682"/>
          <a:ext cx="1740544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740544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80323" y="1603179"/>
        <a:ext cx="87027" cy="87027"/>
      </dsp:txXfrm>
    </dsp:sp>
    <dsp:sp modelId="{83110ED2-DBF9-447F-A4CA-6C2C7CF4D2C9}">
      <dsp:nvSpPr>
        <dsp:cNvPr id="0" name=""/>
        <dsp:cNvSpPr/>
      </dsp:nvSpPr>
      <dsp:spPr>
        <a:xfrm>
          <a:off x="3150335" y="1739870"/>
          <a:ext cx="1482428" cy="358706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Tày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60841" y="1750376"/>
        <a:ext cx="1461416" cy="337694"/>
      </dsp:txXfrm>
    </dsp:sp>
    <dsp:sp modelId="{4748F530-B85D-4ECF-BA0F-634AAFAA1854}">
      <dsp:nvSpPr>
        <dsp:cNvPr id="0" name=""/>
        <dsp:cNvSpPr/>
      </dsp:nvSpPr>
      <dsp:spPr>
        <a:xfrm rot="1908831">
          <a:off x="1353133" y="1834154"/>
          <a:ext cx="1919725" cy="92019"/>
        </a:xfrm>
        <a:custGeom>
          <a:avLst/>
          <a:gdLst/>
          <a:ahLst/>
          <a:cxnLst/>
          <a:rect l="0" t="0" r="0" b="0"/>
          <a:pathLst>
            <a:path>
              <a:moveTo>
                <a:pt x="0" y="46009"/>
              </a:moveTo>
              <a:lnTo>
                <a:pt x="1919725" y="4600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b="1" kern="1200"/>
        </a:p>
      </dsp:txBody>
      <dsp:txXfrm>
        <a:off x="2265002" y="1832170"/>
        <a:ext cx="95986" cy="95986"/>
      </dsp:txXfrm>
    </dsp:sp>
    <dsp:sp modelId="{CA047473-28D4-47BD-A66F-56F7ED5435DA}">
      <dsp:nvSpPr>
        <dsp:cNvPr id="0" name=""/>
        <dsp:cNvSpPr/>
      </dsp:nvSpPr>
      <dsp:spPr>
        <a:xfrm>
          <a:off x="3128654" y="2181271"/>
          <a:ext cx="1519545" cy="409788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rgbClr val="3333FF"/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Nùng</a:t>
          </a:r>
          <a:endParaRPr lang="en-US" sz="2800" b="1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3140656" y="2193273"/>
        <a:ext cx="1495541" cy="385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#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68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18" Type="http://schemas.openxmlformats.org/officeDocument/2006/relationships/slide" Target="slide26.xm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5.jpeg"/><Relationship Id="rId17" Type="http://schemas.openxmlformats.org/officeDocument/2006/relationships/slide" Target="slide25.xml"/><Relationship Id="rId2" Type="http://schemas.openxmlformats.org/officeDocument/2006/relationships/image" Target="../media/image2.pn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23.xml"/><Relationship Id="rId5" Type="http://schemas.openxmlformats.org/officeDocument/2006/relationships/image" Target="../media/image32.png"/><Relationship Id="rId15" Type="http://schemas.microsoft.com/office/2007/relationships/hdphoto" Target="../media/hdphoto3.wdp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openxmlformats.org/officeDocument/2006/relationships/slide" Target="slide22.xm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0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1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2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3.jpe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21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8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190750"/>
            <a:ext cx="304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628900" y="461963"/>
            <a:ext cx="698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1755775" y="1885950"/>
            <a:ext cx="1676400" cy="24463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dân tộc ở Tây Nguyên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4381500" y="1047750"/>
          <a:ext cx="47244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4838700" y="3790950"/>
          <a:ext cx="4648200" cy="3958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14" name="Straight Arrow Connector 13"/>
          <p:cNvCxnSpPr>
            <a:stCxn id="11" idx="3"/>
          </p:cNvCxnSpPr>
          <p:nvPr/>
        </p:nvCxnSpPr>
        <p:spPr>
          <a:xfrm flipV="1">
            <a:off x="3432175" y="2478088"/>
            <a:ext cx="949325" cy="63182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3432175" y="3109913"/>
            <a:ext cx="1406525" cy="190023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Graphic spid="1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bảng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tin,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em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sánh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mật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độ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dân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Tây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Nguyên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vùng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200" b="0" i="0" dirty="0" err="1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khác</a:t>
              </a:r>
              <a:r>
                <a:rPr lang="en-US" sz="3200" b="0" i="0" dirty="0">
                  <a:solidFill>
                    <a:schemeClr val="bg1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66801" y="4819649"/>
            <a:ext cx="10258424" cy="1704976"/>
            <a:chOff x="1826341" y="1106129"/>
            <a:chExt cx="9843145" cy="414921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05423" y="4984699"/>
            <a:ext cx="951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Tây Nguyên là vùng thưa dân mật độ dân số thấp nhất trong các vùng ở nước ta. Dân cư tập trung chủ yếu ở thị trấn, thị xã thành phố ven các trục đường giao thông.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/>
          <p:cNvSpPr txBox="1"/>
          <p:nvPr/>
        </p:nvSpPr>
        <p:spPr>
          <a:xfrm>
            <a:off x="4244715" y="2098722"/>
            <a:ext cx="7060920" cy="2553891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2: </a:t>
            </a:r>
            <a:r>
              <a:rPr lang="en-US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T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ìm hiểu một số 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/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600" y="0"/>
            <a:ext cx="11315700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1857375"/>
            <a:ext cx="5662729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76425"/>
            <a:ext cx="58197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/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/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/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/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/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90699" y="609600"/>
            <a:ext cx="9953625" cy="3524250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76474" y="879424"/>
            <a:ext cx="9039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Tây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r>
              <a:rPr lang="en-US" sz="3600" dirty="0"/>
              <a:t> </a:t>
            </a:r>
            <a:r>
              <a:rPr lang="en-US" sz="3600" dirty="0" err="1"/>
              <a:t>lâu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trị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.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phê</a:t>
            </a:r>
            <a:r>
              <a:rPr lang="en-US" sz="3600" dirty="0"/>
              <a:t> ở </a:t>
            </a:r>
            <a:r>
              <a:rPr lang="en-US" sz="3600" dirty="0" err="1"/>
              <a:t>Buôn</a:t>
            </a:r>
            <a:r>
              <a:rPr lang="en-US" sz="3600" dirty="0"/>
              <a:t> Ma </a:t>
            </a:r>
            <a:r>
              <a:rPr lang="en-US" sz="3600" dirty="0" err="1"/>
              <a:t>Thuột</a:t>
            </a:r>
            <a:r>
              <a:rPr lang="en-US" sz="3600" dirty="0"/>
              <a:t> (</a:t>
            </a:r>
            <a:r>
              <a:rPr lang="en-US" sz="3600" dirty="0" err="1"/>
              <a:t>Đắk</a:t>
            </a:r>
            <a:r>
              <a:rPr lang="en-US" sz="3600" dirty="0"/>
              <a:t> </a:t>
            </a:r>
            <a:r>
              <a:rPr lang="en-US" sz="3600" dirty="0" err="1"/>
              <a:t>Lắk</a:t>
            </a:r>
            <a:r>
              <a:rPr lang="en-US" sz="3600" dirty="0"/>
              <a:t>)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đánh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hương</a:t>
            </a:r>
            <a:r>
              <a:rPr lang="en-US" sz="3600" dirty="0"/>
              <a:t> vi </a:t>
            </a:r>
            <a:r>
              <a:rPr lang="en-US" sz="3600" dirty="0" err="1"/>
              <a:t>đặc</a:t>
            </a:r>
            <a:r>
              <a:rPr lang="en-US" sz="3600" dirty="0"/>
              <a:t> </a:t>
            </a:r>
            <a:r>
              <a:rPr lang="en-US" sz="3600" dirty="0" err="1"/>
              <a:t>trưng</a:t>
            </a:r>
            <a:r>
              <a:rPr lang="en-US" sz="3600" dirty="0"/>
              <a:t>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87120" y="5208219"/>
            <a:ext cx="101326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Bắc Bộ =&gt; Nam Bộ =&gt; Duyên hải miền Trung =&gt; Trung du và miền núi Bắc Bộ =&gt; Tây Nguyên.</a:t>
            </a:r>
            <a:endParaRPr kumimoji="0" lang="en-GB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485775"/>
            <a:ext cx="3533775" cy="2933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7" y="3505200"/>
            <a:ext cx="3609975" cy="291465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991099" y="928912"/>
            <a:ext cx="6162676" cy="2185763"/>
            <a:chOff x="979712" y="2020210"/>
            <a:chExt cx="4180810" cy="967919"/>
          </a:xfrm>
        </p:grpSpPr>
        <p:grpSp>
          <p:nvGrpSpPr>
            <p:cNvPr id="28" name="Group 27"/>
            <p:cNvGrpSpPr/>
            <p:nvPr/>
          </p:nvGrpSpPr>
          <p:grpSpPr>
            <a:xfrm>
              <a:off x="979712" y="2020210"/>
              <a:ext cx="4147459" cy="967919"/>
              <a:chOff x="1763486" y="2203296"/>
              <a:chExt cx="4147459" cy="967919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1763486" y="2203296"/>
                <a:ext cx="4082143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083103" y="2185958"/>
              <a:ext cx="4077419" cy="60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81575" y="3924300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hoạt động kinh tế chủ yếu ở vùng Tây Nguyên: </a:t>
            </a:r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 hoạch cà phê, tiêu. Chăn nuôi gia súc..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30" y="2151423"/>
            <a:ext cx="7218290" cy="19265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30" y="1490663"/>
            <a:ext cx="5563280" cy="5563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>
              <a:fillRect/>
            </a:stretch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>
              <a:fillRect/>
            </a:stretch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1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>
              <a:fillRect/>
            </a:stretch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3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3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108774" y="1783826"/>
            <a:ext cx="2534615" cy="359794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>
              <a:fillRect/>
            </a:stretch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>
              <a:fillRect/>
            </a:stretch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>
            <a:fillRect/>
          </a:stretch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7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7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Speech Bubble: Rectangle with Corners Rounded 40"/>
          <p:cNvSpPr/>
          <p:nvPr/>
        </p:nvSpPr>
        <p:spPr>
          <a:xfrm>
            <a:off x="279824" y="105737"/>
            <a:ext cx="2429400" cy="1389384"/>
          </a:xfrm>
          <a:prstGeom prst="wedgeRoundRectCallout">
            <a:avLst>
              <a:gd name="adj1" fmla="val 13962"/>
              <a:gd name="adj2" fmla="val 95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hlinkClick r:id="rId18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33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34" name="Arrow: Right 33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pic>
        <p:nvPicPr>
          <p:cNvPr id="8194" name="Picture 2" descr="Trang phục truyền thống dân tộc Ê Đê, lấy các hình tượng từ thiên nhiê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26" name="Rectangle: Rounded Corners 25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Rai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ân tộc Gia Rai - YouTub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47291"/>
            <a:ext cx="5953125" cy="33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52" name="Rectangle: Rounded Corners 51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àng Văn hóa - Du lịch các dân tộc Việt Na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2020241"/>
            <a:ext cx="6067425" cy="40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0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03" b="993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r="30500"/>
          <a:stretch>
            <a:fillRect/>
          </a:stretch>
        </p:blipFill>
        <p:spPr>
          <a:xfrm flipH="1">
            <a:off x="2588693" y="0"/>
            <a:ext cx="1395746" cy="198129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34124" y="1574874"/>
            <a:ext cx="8156540" cy="2533102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358" y="-901781"/>
            <a:ext cx="2589388" cy="3433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58" y="485030"/>
            <a:ext cx="289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4123" y="1984324"/>
            <a:ext cx="78742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endParaRPr kumimoji="0" lang="en-GB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  <p:bldP spid="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612841" y="2979519"/>
            <a:ext cx="3868616" cy="4000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71" y="1720831"/>
            <a:ext cx="9205758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>
            <a:fillRect/>
          </a:stretch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1827" y="-1147352"/>
            <a:ext cx="16295654" cy="89735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336" y="198466"/>
            <a:ext cx="4676037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178" y="1868976"/>
            <a:ext cx="8675360" cy="3139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86127F-8FCC-7CA0-7E00-C8CCD0EE842B}"/>
              </a:ext>
            </a:extLst>
          </p:cNvPr>
          <p:cNvSpPr txBox="1"/>
          <p:nvPr/>
        </p:nvSpPr>
        <p:spPr>
          <a:xfrm>
            <a:off x="3207895" y="5711252"/>
            <a:ext cx="7375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295494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/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/>
          <p:cNvPicPr>
            <a:picLocks noChangeAspect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Đọc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tin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và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quan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sát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hình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3,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em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hãy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kể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một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số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dân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tộc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ở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vùng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Tây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Nguyên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938337"/>
            <a:ext cx="8750880" cy="33480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5851" y="1"/>
            <a:ext cx="10487024" cy="1581150"/>
            <a:chOff x="1899329" y="788662"/>
            <a:chExt cx="8709869" cy="4835840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38275" y="243314"/>
            <a:ext cx="10067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Các dân tộc sống lâu đời ở Tây Nguyên gồm: Gia Rai, Ê Đê, Ba Na, Mạ, Xơ Đăng,....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Tết của người Jrai | 54 dân tộc Việt Nam | Báo ảnh Dân tộc và Miền nú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38338"/>
            <a:ext cx="5184402" cy="34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967913"/>
            <a:ext cx="5085637" cy="33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/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499</Words>
  <Application>Microsoft Office PowerPoint</Application>
  <PresentationFormat>Widescreen</PresentationFormat>
  <Paragraphs>69</Paragraphs>
  <Slides>27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</vt:lpstr>
      <vt:lpstr>Open Sans</vt:lpstr>
      <vt:lpstr>Times New Roman</vt:lpstr>
      <vt:lpstr>UTM Cooper Black</vt:lpstr>
      <vt:lpstr>UTM Guanine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52</cp:revision>
  <dcterms:created xsi:type="dcterms:W3CDTF">2023-11-15T07:43:00Z</dcterms:created>
  <dcterms:modified xsi:type="dcterms:W3CDTF">2025-03-08T03:41:12Z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3861B7AB402B4411A6F48E7103D18609_13</vt:lpwstr>
  </property>
  <property fmtid="{D5CDD505-2E9C-101B-9397-08002B2CF9AE}" pid="3" name="KSOProductBuildVer">
    <vt:lpwstr>1033-12.2.0.13489</vt:lpwstr>
  </property>
</Properties>
</file>