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5" r:id="rId4"/>
  </p:sldMasterIdLst>
  <p:notesMasterIdLst>
    <p:notesMasterId r:id="rId17"/>
  </p:notesMasterIdLst>
  <p:sldIdLst>
    <p:sldId id="379" r:id="rId5"/>
    <p:sldId id="378" r:id="rId6"/>
    <p:sldId id="262" r:id="rId7"/>
    <p:sldId id="380" r:id="rId8"/>
    <p:sldId id="261" r:id="rId9"/>
    <p:sldId id="339" r:id="rId10"/>
    <p:sldId id="371" r:id="rId11"/>
    <p:sldId id="355" r:id="rId12"/>
    <p:sldId id="381" r:id="rId13"/>
    <p:sldId id="382" r:id="rId14"/>
    <p:sldId id="278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4FF9F"/>
    <a:srgbClr val="FF9693"/>
    <a:srgbClr val="D8185A"/>
    <a:srgbClr val="F9FFA4"/>
    <a:srgbClr val="FFA1A1"/>
    <a:srgbClr val="6B441D"/>
    <a:srgbClr val="FFBF69"/>
    <a:srgbClr val="FFD59E"/>
    <a:srgbClr val="FF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9" autoAdjust="0"/>
    <p:restoredTop sz="92435" autoAdjust="0"/>
  </p:normalViewPr>
  <p:slideViewPr>
    <p:cSldViewPr snapToGrid="0">
      <p:cViewPr varScale="1">
        <p:scale>
          <a:sx n="64" d="100"/>
          <a:sy n="64" d="100"/>
        </p:scale>
        <p:origin x="8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6074A-93A9-4CD0-8ABC-A7231CB8451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CF18D-0CAF-4EEC-BDA6-2A2A4B9F3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33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82F29A-AEC8-E98A-14C2-4CB6F2079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955" y="212305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7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5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75568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55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3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74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78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95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66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23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08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2C5AE06-28D5-4F22-973B-2A07B6E547CE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18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519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92EA66-62A8-7163-CA59-79938FF643F1}"/>
              </a:ext>
            </a:extLst>
          </p:cNvPr>
          <p:cNvSpPr/>
          <p:nvPr userDrawn="1"/>
        </p:nvSpPr>
        <p:spPr>
          <a:xfrm>
            <a:off x="533400" y="424543"/>
            <a:ext cx="11277600" cy="6019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54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A52AB8-B084-B04B-AF63-98C145BBBF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4CDF99-A580-9446-B930-5335801D5181}" type="datetimeFigureOut">
              <a:rPr lang="en-VN" smtClean="0"/>
              <a:t>02/21/2025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F88F2D-BD88-6A4A-8313-208442534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46CE5-F39C-3540-B25A-8C896578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F47C7-728F-5E45-8338-3C88ECC9308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1090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/>
          <p:cNvGrpSpPr/>
          <p:nvPr userDrawn="1"/>
        </p:nvGrpSpPr>
        <p:grpSpPr>
          <a:xfrm>
            <a:off x="-106045" y="0"/>
            <a:ext cx="12390120" cy="6857365"/>
            <a:chOff x="-167" y="0"/>
            <a:chExt cx="19512" cy="10799"/>
          </a:xfrm>
        </p:grpSpPr>
        <p:pic>
          <p:nvPicPr>
            <p:cNvPr id="7" name="图片 2" descr="组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 flipH="1">
              <a:off x="4202" y="-4200"/>
              <a:ext cx="10798" cy="19200"/>
            </a:xfrm>
            <a:prstGeom prst="rect">
              <a:avLst/>
            </a:prstGeom>
          </p:spPr>
        </p:pic>
        <p:grpSp>
          <p:nvGrpSpPr>
            <p:cNvPr id="8" name="组合 53"/>
            <p:cNvGrpSpPr/>
            <p:nvPr/>
          </p:nvGrpSpPr>
          <p:grpSpPr>
            <a:xfrm>
              <a:off x="-167" y="0"/>
              <a:ext cx="19512" cy="4812"/>
              <a:chOff x="-167" y="0"/>
              <a:chExt cx="19512" cy="4812"/>
            </a:xfrm>
          </p:grpSpPr>
          <p:pic>
            <p:nvPicPr>
              <p:cNvPr id="16" name="图片 42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11059" y="0"/>
                <a:ext cx="8286" cy="4812"/>
              </a:xfrm>
              <a:prstGeom prst="rect">
                <a:avLst/>
              </a:prstGeom>
            </p:spPr>
          </p:pic>
          <p:pic>
            <p:nvPicPr>
              <p:cNvPr id="17" name="图片 40" descr="组 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7" y="0"/>
                <a:ext cx="8286" cy="4812"/>
              </a:xfrm>
              <a:prstGeom prst="rect">
                <a:avLst/>
              </a:prstGeom>
            </p:spPr>
          </p:pic>
        </p:grpSp>
        <p:grpSp>
          <p:nvGrpSpPr>
            <p:cNvPr id="9" name="组合 28"/>
            <p:cNvGrpSpPr/>
            <p:nvPr/>
          </p:nvGrpSpPr>
          <p:grpSpPr>
            <a:xfrm>
              <a:off x="-11" y="12"/>
              <a:ext cx="19211" cy="10744"/>
              <a:chOff x="-11" y="12"/>
              <a:chExt cx="19211" cy="10744"/>
            </a:xfrm>
          </p:grpSpPr>
          <p:pic>
            <p:nvPicPr>
              <p:cNvPr id="11" name="图片 29" descr="组 9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>
                <a:off x="0" y="2432"/>
                <a:ext cx="6882" cy="8301"/>
              </a:xfrm>
              <a:prstGeom prst="rect">
                <a:avLst/>
              </a:prstGeom>
            </p:spPr>
          </p:pic>
          <p:grpSp>
            <p:nvGrpSpPr>
              <p:cNvPr id="12" name="组合 30"/>
              <p:cNvGrpSpPr/>
              <p:nvPr/>
            </p:nvGrpSpPr>
            <p:grpSpPr>
              <a:xfrm>
                <a:off x="-11" y="12"/>
                <a:ext cx="19211" cy="10745"/>
                <a:chOff x="-11" y="12"/>
                <a:chExt cx="19211" cy="10745"/>
              </a:xfrm>
            </p:grpSpPr>
            <p:pic>
              <p:nvPicPr>
                <p:cNvPr id="14" name="图片 31" descr="图层 79 副本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362" y="6131"/>
                  <a:ext cx="6839" cy="4626"/>
                </a:xfrm>
                <a:prstGeom prst="rect">
                  <a:avLst/>
                </a:prstGeom>
              </p:spPr>
            </p:pic>
            <p:pic>
              <p:nvPicPr>
                <p:cNvPr id="15" name="图片 11" descr="图层 79 副本"/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 flipH="1" flipV="1">
                  <a:off x="-11" y="12"/>
                  <a:ext cx="6839" cy="4626"/>
                </a:xfrm>
                <a:prstGeom prst="rect">
                  <a:avLst/>
                </a:prstGeom>
              </p:spPr>
            </p:pic>
          </p:grpSp>
          <p:pic>
            <p:nvPicPr>
              <p:cNvPr id="13" name="图片 34" descr="组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8"/>
              <a:srcRect t="53912"/>
              <a:stretch>
                <a:fillRect/>
              </a:stretch>
            </p:blipFill>
            <p:spPr>
              <a:xfrm flipH="1" flipV="1">
                <a:off x="12318" y="12"/>
                <a:ext cx="6882" cy="8301"/>
              </a:xfrm>
              <a:prstGeom prst="rect">
                <a:avLst/>
              </a:prstGeom>
            </p:spPr>
          </p:pic>
        </p:grpSp>
      </p:grpSp>
      <p:sp>
        <p:nvSpPr>
          <p:cNvPr id="18" name="Rounded Rectangle 17"/>
          <p:cNvSpPr/>
          <p:nvPr userDrawn="1"/>
        </p:nvSpPr>
        <p:spPr>
          <a:xfrm>
            <a:off x="496712" y="736847"/>
            <a:ext cx="11096977" cy="54607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480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00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0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9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8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7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9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E1D58A-DF3F-4907-853D-D26BFEE5203A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A46E1D-A143-4589-B1B0-53CEDB41F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8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21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31C2C34-CDC5-109D-368E-254CF298D2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955" y="212305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8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4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30FDCAB-BC5C-713E-1569-16F607047B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3760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F7B851-26EA-45FE-84BF-F6EB66644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47" y="1371633"/>
            <a:ext cx="818763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642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ADEE-C817-185C-89B1-2353EB80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22351-C831-7C37-1805-B96163770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4CA6FD-5093-C2E7-8CFB-F485E2CE4412}"/>
              </a:ext>
            </a:extLst>
          </p:cNvPr>
          <p:cNvSpPr/>
          <p:nvPr/>
        </p:nvSpPr>
        <p:spPr>
          <a:xfrm>
            <a:off x="127820" y="214894"/>
            <a:ext cx="1193636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9E03F-4C69-67C4-4913-65A2D4FE1FA2}"/>
              </a:ext>
            </a:extLst>
          </p:cNvPr>
          <p:cNvSpPr txBox="1"/>
          <p:nvPr/>
        </p:nvSpPr>
        <p:spPr>
          <a:xfrm>
            <a:off x="892823" y="452675"/>
            <a:ext cx="10977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bức tranh về thành phố mơ ước của em và giới thiệu với người thân bức tranh đó.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26" name="Picture 2" descr="Đọc mở rộng Bài 30 Tập 2 trang 147 lớp 5 | Kết nối tri thức Giải Tiếng Việt lớp 5">
            <a:extLst>
              <a:ext uri="{FF2B5EF4-FFF2-40B4-BE49-F238E27FC236}">
                <a16:creationId xmlns:a16="http://schemas.microsoft.com/office/drawing/2014/main" id="{EA4F3DB0-23A4-4DA6-33ED-3FF91779F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4" y="1512404"/>
            <a:ext cx="3767345" cy="502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90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4" y="171121"/>
            <a:ext cx="8485047" cy="68580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" b="98827" l="1194" r="99258">
                        <a14:foregroundMark x1="24653" y1="59482" x2="79735" y2="81278"/>
                        <a14:foregroundMark x1="81575" y1="60534" x2="31236" y2="8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117" y="171121"/>
            <a:ext cx="3751531" cy="280125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25134" y="1889293"/>
            <a:ext cx="2860727" cy="10101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5 Phobia" panose="02000506000000020003" pitchFamily="2" charset="0"/>
                <a:ea typeface="LNTH-LuoLuoNotangYuanTi 1" pitchFamily="2" charset="-128"/>
                <a:cs typeface="LNTH-LuoLuoNotangYuanTi 1" pitchFamily="2" charset="-128"/>
              </a:rPr>
              <a:t>Dặn dò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20505" y="159690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0505" y="2621853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4583" y="365591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1186180"/>
            <a:ext cx="910537" cy="910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2251548"/>
            <a:ext cx="910537" cy="910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3282297"/>
            <a:ext cx="910537" cy="9105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0642" y="4752811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06" y="4379192"/>
            <a:ext cx="910537" cy="910537"/>
          </a:xfrm>
          <a:prstGeom prst="rect">
            <a:avLst/>
          </a:prstGeom>
        </p:spPr>
      </p:pic>
      <p:pic>
        <p:nvPicPr>
          <p:cNvPr id="29" name="Picture 2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7F84BB14-D4C3-93AF-86FF-F34B54F38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327" y="5069751"/>
            <a:ext cx="12125852" cy="19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54FF7E6-323E-E764-9F3B-E702E4321BDE}"/>
              </a:ext>
            </a:extLst>
          </p:cNvPr>
          <p:cNvGrpSpPr/>
          <p:nvPr/>
        </p:nvGrpSpPr>
        <p:grpSpPr>
          <a:xfrm>
            <a:off x="2775832" y="1657088"/>
            <a:ext cx="8630919" cy="923331"/>
            <a:chOff x="-716245" y="1869857"/>
            <a:chExt cx="7265378" cy="57734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3B49BFD-51BC-AB73-2A28-7F0444ECF426}"/>
                </a:ext>
              </a:extLst>
            </p:cNvPr>
            <p:cNvSpPr txBox="1"/>
            <p:nvPr/>
          </p:nvSpPr>
          <p:spPr>
            <a:xfrm>
              <a:off x="-716245" y="1869863"/>
              <a:ext cx="7265378" cy="5773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2921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Tạm biệt và hẹn gặp lại</a:t>
              </a:r>
              <a:endParaRPr lang="en-US" sz="5400" b="1" dirty="0">
                <a:ln w="2921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D9A64D-AD0D-6373-CF8F-A051D0E8D219}"/>
                </a:ext>
              </a:extLst>
            </p:cNvPr>
            <p:cNvSpPr txBox="1"/>
            <p:nvPr/>
          </p:nvSpPr>
          <p:spPr>
            <a:xfrm>
              <a:off x="-716245" y="1869857"/>
              <a:ext cx="7265376" cy="5773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solidFill>
                      <a:schemeClr val="bg1"/>
                    </a:solidFill>
                    <a:prstDash val="solid"/>
                  </a:ln>
                  <a:gradFill>
                    <a:gsLst>
                      <a:gs pos="0">
                        <a:srgbClr val="FF0060"/>
                      </a:gs>
                      <a:gs pos="20000">
                        <a:srgbClr val="F94A29"/>
                      </a:gs>
                      <a:gs pos="41000">
                        <a:srgbClr val="FCE22A"/>
                      </a:gs>
                      <a:gs pos="95000">
                        <a:srgbClr val="D61355"/>
                      </a:gs>
                      <a:gs pos="78000">
                        <a:srgbClr val="0079FF"/>
                      </a:gs>
                      <a:gs pos="60000">
                        <a:srgbClr val="00DFA2"/>
                      </a:gs>
                    </a:gsLst>
                    <a:lin ang="21594000" scaled="0"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Tạm biệt và hẹn gặp lại</a:t>
              </a:r>
              <a:endParaRPr lang="en-US" sz="54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F0060"/>
                    </a:gs>
                    <a:gs pos="20000">
                      <a:srgbClr val="F94A29"/>
                    </a:gs>
                    <a:gs pos="41000">
                      <a:srgbClr val="FCE22A"/>
                    </a:gs>
                    <a:gs pos="95000">
                      <a:srgbClr val="D61355"/>
                    </a:gs>
                    <a:gs pos="78000">
                      <a:srgbClr val="0079FF"/>
                    </a:gs>
                    <a:gs pos="60000">
                      <a:srgbClr val="00DFA2"/>
                    </a:gs>
                  </a:gsLst>
                  <a:lin ang="21594000"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9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yeah trẻ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ông Xả Rác - Bé Thanh Hằng - Nhạc Thiếu Nhi">
            <a:hlinkClick r:id="" action="ppaction://media"/>
            <a:extLst>
              <a:ext uri="{FF2B5EF4-FFF2-40B4-BE49-F238E27FC236}">
                <a16:creationId xmlns:a16="http://schemas.microsoft.com/office/drawing/2014/main" id="{5AFFD487-36DF-E320-37DB-5D432B5C7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314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02FA1D-E509-02A1-6796-608469FD2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651" y="1171298"/>
            <a:ext cx="9382557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7DABBC-00C4-7A79-7615-52AE05D6E54A}"/>
              </a:ext>
            </a:extLst>
          </p:cNvPr>
          <p:cNvSpPr txBox="1"/>
          <p:nvPr/>
        </p:nvSpPr>
        <p:spPr>
          <a:xfrm>
            <a:off x="2015679" y="1908434"/>
            <a:ext cx="6253678" cy="2992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b="1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94A29"/>
                    </a:gs>
                    <a:gs pos="15000">
                      <a:srgbClr val="FFB84C"/>
                    </a:gs>
                    <a:gs pos="46000">
                      <a:srgbClr val="00DFA2"/>
                    </a:gs>
                    <a:gs pos="30000">
                      <a:srgbClr val="FCE22A"/>
                    </a:gs>
                    <a:gs pos="62000">
                      <a:srgbClr val="2CD3E1"/>
                    </a:gs>
                    <a:gs pos="77000">
                      <a:srgbClr val="D61355"/>
                    </a:gs>
                    <a:gs pos="92000">
                      <a:srgbClr val="F266AB"/>
                    </a:gs>
                  </a:gsLst>
                  <a:lin ang="21594000" scaled="0"/>
                </a:gra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Đọc văn bản thông tin về vấn đề xử lí rác thải.</a:t>
            </a:r>
            <a:endParaRPr lang="en-US" sz="5400" b="1" dirty="0">
              <a:ln>
                <a:solidFill>
                  <a:schemeClr val="tx1"/>
                </a:solidFill>
              </a:ln>
              <a:gradFill>
                <a:gsLst>
                  <a:gs pos="0">
                    <a:srgbClr val="F94A29"/>
                  </a:gs>
                  <a:gs pos="15000">
                    <a:srgbClr val="FFB84C"/>
                  </a:gs>
                  <a:gs pos="46000">
                    <a:srgbClr val="00DFA2"/>
                  </a:gs>
                  <a:gs pos="30000">
                    <a:srgbClr val="FCE22A"/>
                  </a:gs>
                  <a:gs pos="62000">
                    <a:srgbClr val="2CD3E1"/>
                  </a:gs>
                  <a:gs pos="77000">
                    <a:srgbClr val="D61355"/>
                  </a:gs>
                  <a:gs pos="92000">
                    <a:srgbClr val="F266AB"/>
                  </a:gs>
                </a:gsLst>
                <a:lin ang="21594000" scaled="0"/>
              </a:gra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5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55639" y="214894"/>
            <a:ext cx="1168072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F051AC-FD09-2389-B0F2-357D92663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" y="983974"/>
            <a:ext cx="11340111" cy="42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55640" y="214894"/>
            <a:ext cx="1168072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E31F-725C-D87C-2982-4E962668A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36" y="716213"/>
            <a:ext cx="10291430" cy="551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1ADEE-C817-185C-89B1-2353EB80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22351-C831-7C37-1805-B96163770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94CA6FD-5093-C2E7-8CFB-F485E2CE4412}"/>
              </a:ext>
            </a:extLst>
          </p:cNvPr>
          <p:cNvSpPr/>
          <p:nvPr/>
        </p:nvSpPr>
        <p:spPr>
          <a:xfrm>
            <a:off x="127820" y="214894"/>
            <a:ext cx="11936361" cy="6428212"/>
          </a:xfrm>
          <a:prstGeom prst="roundRect">
            <a:avLst>
              <a:gd name="adj" fmla="val 8166"/>
            </a:avLst>
          </a:prstGeom>
          <a:solidFill>
            <a:schemeClr val="bg1">
              <a:alpha val="93000"/>
            </a:schemeClr>
          </a:solidFill>
          <a:ln w="28575">
            <a:solidFill>
              <a:srgbClr val="6B44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9E03F-4C69-67C4-4913-65A2D4FE1FA2}"/>
              </a:ext>
            </a:extLst>
          </p:cNvPr>
          <p:cNvSpPr txBox="1"/>
          <p:nvPr/>
        </p:nvSpPr>
        <p:spPr>
          <a:xfrm>
            <a:off x="892823" y="452675"/>
            <a:ext cx="10977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poster with text and pictures&#10;&#10;AI-generated content may be incorrect.">
            <a:extLst>
              <a:ext uri="{FF2B5EF4-FFF2-40B4-BE49-F238E27FC236}">
                <a16:creationId xmlns:a16="http://schemas.microsoft.com/office/drawing/2014/main" id="{8757A6D1-9EB5-2A34-DCCA-0455FA6CC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05" y="1305838"/>
            <a:ext cx="3607904" cy="51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2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EFE553-3EDD-C0A4-14D1-63090F674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837DC-258E-D5C8-4558-F22653372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779" y="0"/>
            <a:ext cx="1724160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7AF0EF-5A3E-E169-0D16-E2107A4ED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3ADA1-02D5-0B9A-7EEB-9D5C07A89AA7}"/>
              </a:ext>
            </a:extLst>
          </p:cNvPr>
          <p:cNvSpPr txBox="1"/>
          <p:nvPr/>
        </p:nvSpPr>
        <p:spPr>
          <a:xfrm>
            <a:off x="2753140" y="2673626"/>
            <a:ext cx="67089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Dựa vào phiếu đọc sách, trao đổi trong nhóm những thông tin chính mà em thu nhận được.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335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8" name="Picture 7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BC01E522-8926-CEBE-8D43-442CCE5F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38" y="1381538"/>
            <a:ext cx="5436422" cy="437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5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1080</TotalTime>
  <Words>91</Words>
  <Application>Microsoft Office PowerPoint</Application>
  <PresentationFormat>Widescreen</PresentationFormat>
  <Paragraphs>11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#9Slide05 Phobia</vt:lpstr>
      <vt:lpstr>Arial</vt:lpstr>
      <vt:lpstr>Calibri</vt:lpstr>
      <vt:lpstr>Cambria</vt:lpstr>
      <vt:lpstr>UVN Banh Mi</vt:lpstr>
      <vt:lpstr>Office Theme</vt:lpstr>
      <vt:lpstr>2_Office 主题​​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 Tran</cp:lastModifiedBy>
  <cp:revision>94</cp:revision>
  <dcterms:created xsi:type="dcterms:W3CDTF">2023-09-08T12:48:23Z</dcterms:created>
  <dcterms:modified xsi:type="dcterms:W3CDTF">2025-02-21T12:06:47Z</dcterms:modified>
  <cp:category>9Slide.vn</cp:category>
</cp:coreProperties>
</file>