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20"/>
  </p:notesMasterIdLst>
  <p:sldIdLst>
    <p:sldId id="257" r:id="rId5"/>
    <p:sldId id="259" r:id="rId6"/>
    <p:sldId id="258" r:id="rId7"/>
    <p:sldId id="278" r:id="rId8"/>
    <p:sldId id="260" r:id="rId9"/>
    <p:sldId id="261" r:id="rId10"/>
    <p:sldId id="263" r:id="rId11"/>
    <p:sldId id="262" r:id="rId12"/>
    <p:sldId id="279" r:id="rId13"/>
    <p:sldId id="270" r:id="rId14"/>
    <p:sldId id="288" r:id="rId15"/>
    <p:sldId id="290" r:id="rId16"/>
    <p:sldId id="291" r:id="rId17"/>
    <p:sldId id="276"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01/02/2026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Trong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a:off x="4548172" y="38799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200685">
            <a:off x="6356214" y="34539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70" name="Picture 69" descr="A group of blue and pink letters&#10;&#10;AI-generated content may be incorrect.">
            <a:extLst>
              <a:ext uri="{FF2B5EF4-FFF2-40B4-BE49-F238E27FC236}">
                <a16:creationId xmlns:a16="http://schemas.microsoft.com/office/drawing/2014/main" id="{92CC0AA2-FE78-24BE-FF7D-88731F0D3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428" y="2407033"/>
            <a:ext cx="9510584" cy="2889754"/>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barn(inVertical)">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809</Words>
  <Application>Microsoft Office PowerPoint</Application>
  <PresentationFormat>Widescreen</PresentationFormat>
  <Paragraphs>25</Paragraphs>
  <Slides>15</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等线</vt:lpstr>
      <vt:lpstr>inpin heiti</vt:lpstr>
      <vt:lpstr>站酷快乐体2016修订版</vt:lpstr>
      <vt:lpstr>Arial</vt:lpstr>
      <vt:lpstr>Calibri</vt:lpstr>
      <vt:lpstr>Cambria</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2023-01-01T00:58:55Z</dcterms:created>
  <dcterms:modified xsi:type="dcterms:W3CDTF">2026-02-01T12:01:16Z</dcterms:modified>
</cp:coreProperties>
</file>