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4" r:id="rId7"/>
  </p:sldMasterIdLst>
  <p:notesMasterIdLst>
    <p:notesMasterId r:id="rId28"/>
  </p:notesMasterIdLst>
  <p:sldIdLst>
    <p:sldId id="354" r:id="rId8"/>
    <p:sldId id="282" r:id="rId9"/>
    <p:sldId id="283" r:id="rId10"/>
    <p:sldId id="284" r:id="rId11"/>
    <p:sldId id="285" r:id="rId12"/>
    <p:sldId id="257" r:id="rId13"/>
    <p:sldId id="345" r:id="rId14"/>
    <p:sldId id="258" r:id="rId15"/>
    <p:sldId id="340" r:id="rId16"/>
    <p:sldId id="2007577495" r:id="rId17"/>
    <p:sldId id="2007577498" r:id="rId18"/>
    <p:sldId id="2007577496" r:id="rId19"/>
    <p:sldId id="540" r:id="rId20"/>
    <p:sldId id="2007577497" r:id="rId21"/>
    <p:sldId id="2007577499" r:id="rId22"/>
    <p:sldId id="2007577500" r:id="rId23"/>
    <p:sldId id="2007577501" r:id="rId24"/>
    <p:sldId id="306" r:id="rId25"/>
    <p:sldId id="307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2793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962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4687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717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68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76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9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47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70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19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40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86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76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06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64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328828" y="2963667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438791" y="1476173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180077" y="1710885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0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0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39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0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0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0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50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37154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9763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63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3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9Slide.vn - 2019">
            <a:extLst>
              <a:ext uri="{FF2B5EF4-FFF2-40B4-BE49-F238E27FC236}">
                <a16:creationId xmlns:a16="http://schemas.microsoft.com/office/drawing/2014/main" id="{3CF7147B-F8D1-4666-85E8-087CE2E934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61CCE-4718-42DF-9909-7036B1822BC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63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48.xml"/><Relationship Id="rId21" Type="http://schemas.microsoft.com/office/2007/relationships/hdphoto" Target="../media/hdphoto3.wdp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3.svg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openxmlformats.org/officeDocument/2006/relationships/image" Target="../media/image35.sv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15.png"/><Relationship Id="rId10" Type="http://schemas.openxmlformats.org/officeDocument/2006/relationships/image" Target="../media/image38.sv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5.svg"/><Relationship Id="rId12" Type="http://schemas.microsoft.com/office/2007/relationships/hdphoto" Target="../media/hdphoto2.wdp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microsoft.com/office/2007/relationships/hdphoto" Target="../media/hdphoto3.wdp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5.svg"/><Relationship Id="rId12" Type="http://schemas.microsoft.com/office/2007/relationships/hdphoto" Target="../media/hdphoto2.wdp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microsoft.com/office/2007/relationships/hdphoto" Target="../media/hdphoto3.wdp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5.svg"/><Relationship Id="rId12" Type="http://schemas.microsoft.com/office/2007/relationships/hdphoto" Target="../media/hdphoto2.wdp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microsoft.com/office/2007/relationships/hdphoto" Target="../media/hdphoto3.wdp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j"/>
          <p:cNvPicPr>
            <a:picLocks noChangeAspect="1"/>
          </p:cNvPicPr>
          <p:nvPr/>
        </p:nvPicPr>
        <p:blipFill>
          <a:blip r:embed="rId3"/>
          <a:srcRect l="21057" r="24123"/>
          <a:stretch>
            <a:fillRect/>
          </a:stretch>
        </p:blipFill>
        <p:spPr>
          <a:xfrm flipH="1">
            <a:off x="1063255" y="457302"/>
            <a:ext cx="6461737" cy="6631400"/>
          </a:xfrm>
          <a:prstGeom prst="rect">
            <a:avLst/>
          </a:prstGeom>
        </p:spPr>
      </p:pic>
      <p:pic>
        <p:nvPicPr>
          <p:cNvPr id="17" name="图片 16" descr="医疗标志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3467" y="549000"/>
            <a:ext cx="673100" cy="673100"/>
          </a:xfrm>
          <a:prstGeom prst="rect">
            <a:avLst/>
          </a:prstGeom>
        </p:spPr>
      </p:pic>
      <p:pic>
        <p:nvPicPr>
          <p:cNvPr id="18" name="图片 17" descr="医疗标志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00000">
            <a:off x="10998835" y="1924050"/>
            <a:ext cx="515620" cy="515620"/>
          </a:xfrm>
          <a:prstGeom prst="rect">
            <a:avLst/>
          </a:prstGeom>
        </p:spPr>
      </p:pic>
      <p:pic>
        <p:nvPicPr>
          <p:cNvPr id="25" name="图片 16" descr="医疗标志">
            <a:extLst>
              <a:ext uri="{FF2B5EF4-FFF2-40B4-BE49-F238E27FC236}">
                <a16:creationId xmlns:a16="http://schemas.microsoft.com/office/drawing/2014/main" id="{D373398F-D33B-4F60-B2AD-A0161DC59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690" y="5937679"/>
            <a:ext cx="673100" cy="673100"/>
          </a:xfrm>
          <a:prstGeom prst="rect">
            <a:avLst/>
          </a:prstGeom>
        </p:spPr>
      </p:pic>
      <p:pic>
        <p:nvPicPr>
          <p:cNvPr id="27" name="图片 17" descr="医疗标志">
            <a:extLst>
              <a:ext uri="{FF2B5EF4-FFF2-40B4-BE49-F238E27FC236}">
                <a16:creationId xmlns:a16="http://schemas.microsoft.com/office/drawing/2014/main" id="{D0D69C96-97B1-42BE-952E-ABC4950F0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00000">
            <a:off x="286365" y="415772"/>
            <a:ext cx="515620" cy="515620"/>
          </a:xfrm>
          <a:prstGeom prst="rect">
            <a:avLst/>
          </a:prstGeom>
        </p:spPr>
      </p:pic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37B8A21-6FFA-5404-7693-0BCF3F257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83" y="1839432"/>
            <a:ext cx="5814732" cy="4480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9DF129-70D4-4746-72B3-FEAF9428D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172" y="1619338"/>
            <a:ext cx="3621024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id="{502B5358-A734-268A-3248-C46FAFC691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041819" y="4439906"/>
            <a:ext cx="5275872" cy="2479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F683E7-7774-A9BE-E9E3-4EF24E7081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97" y="3654292"/>
            <a:ext cx="1590752" cy="13658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1E4244-0BD4-7D7A-BDA8-8D15FAA049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11" y="3881995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566931-5892-19D1-080D-69A4AF6BC0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71" y="3924902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7CD50C-3D11-0D3E-7D06-394F9DC1A4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01" y="3726121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0D88BD-9946-06DC-AC24-AFA1E7F665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47" y="3924902"/>
            <a:ext cx="1590752" cy="1365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0080" y="3093671"/>
            <a:ext cx="8071170" cy="395512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A65C4C8-5F08-3DCF-C8D5-2AA58B52DE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72" y="3438642"/>
            <a:ext cx="1590752" cy="1365881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15" y="2595001"/>
            <a:ext cx="5838871" cy="4670872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4168872" y="398585"/>
            <a:ext cx="4932599" cy="1536541"/>
          </a:xfrm>
          <a:prstGeom prst="flowChartAlternateProcess">
            <a:avLst/>
          </a:prstGeom>
          <a:solidFill>
            <a:srgbClr val="99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85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242371" y="3118245"/>
            <a:ext cx="8100336" cy="394593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12989" y="2881130"/>
            <a:ext cx="2788321" cy="16773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1347538" y="269304"/>
            <a:ext cx="9544328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Số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số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119417" y="1816187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91 999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4471654" y="1841177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90 099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31753" y="1834374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91 000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p:sp>
        <p:nvSpPr>
          <p:cNvPr id="20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4485883" y="1852991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90 099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17524" y="1834374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91 000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50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63711 -0.007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39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64427 -0.001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242371" y="3118245"/>
            <a:ext cx="8100336" cy="394593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12989" y="2881130"/>
            <a:ext cx="2788321" cy="16773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1347537" y="269304"/>
            <a:ext cx="9809695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4441198" y="1876602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35 256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900748" y="1901520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53 562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31753" y="1834374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36 265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p:sp>
        <p:nvSpPr>
          <p:cNvPr id="20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888989" y="1896134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53 562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31753" y="1848008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36 265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318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63711 -0.007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39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64427 -0.001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242371" y="3118245"/>
            <a:ext cx="8100336" cy="394593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12989" y="2881130"/>
            <a:ext cx="2788321" cy="16773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1347537" y="269304"/>
            <a:ext cx="9809695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4441198" y="1876602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55 636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900748" y="1901520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55 638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31753" y="1834374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55 647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p:sp>
        <p:nvSpPr>
          <p:cNvPr id="20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916229" y="1911383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55 638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47913" y="1834374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55 647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2320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63711 -0.007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39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64427 -0.001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595</Words>
  <Application>Microsoft Office PowerPoint</Application>
  <PresentationFormat>Widescreen</PresentationFormat>
  <Paragraphs>102</Paragraphs>
  <Slides>20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HanaMinB</vt:lpstr>
      <vt:lpstr>ITC Avant Garde Std Bk</vt:lpstr>
      <vt:lpstr>思源宋体 CN Light</vt:lpstr>
      <vt:lpstr>#9Slide03 Arima Madurai Black</vt:lpstr>
      <vt:lpstr>Arial</vt:lpstr>
      <vt:lpstr>Calibri</vt:lpstr>
      <vt:lpstr>Calibri Light</vt:lpstr>
      <vt:lpstr>Cambria</vt:lpstr>
      <vt:lpstr>UTM Avo</vt:lpstr>
      <vt:lpstr>Office 主题</vt:lpstr>
      <vt:lpstr>SlidesMania</vt:lpstr>
      <vt:lpstr>1_SlidesMania</vt:lpstr>
      <vt:lpstr>2_SlidesMania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2022-12-26T09:26:55Z</dcterms:created>
  <dcterms:modified xsi:type="dcterms:W3CDTF">2025-03-19T04:23:38Z</dcterms:modified>
</cp:coreProperties>
</file>