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19"/>
  </p:notesMasterIdLst>
  <p:sldIdLst>
    <p:sldId id="257" r:id="rId4"/>
    <p:sldId id="259" r:id="rId5"/>
    <p:sldId id="310" r:id="rId6"/>
    <p:sldId id="2670" r:id="rId7"/>
    <p:sldId id="2671" r:id="rId8"/>
    <p:sldId id="2672" r:id="rId9"/>
    <p:sldId id="2673" r:id="rId10"/>
    <p:sldId id="2674" r:id="rId11"/>
    <p:sldId id="2675" r:id="rId12"/>
    <p:sldId id="2685" r:id="rId13"/>
    <p:sldId id="2687" r:id="rId14"/>
    <p:sldId id="2689" r:id="rId15"/>
    <p:sldId id="2676" r:id="rId16"/>
    <p:sldId id="2690" r:id="rId17"/>
    <p:sldId id="26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slide" Target="slide6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3.gif"/><Relationship Id="rId7" Type="http://schemas.openxmlformats.org/officeDocument/2006/relationships/slide" Target="slide8.xml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2.gif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microsoft.com/office/2007/relationships/hdphoto" Target="../media/hdphoto1.wdp"/><Relationship Id="rId19" Type="http://schemas.openxmlformats.org/officeDocument/2006/relationships/image" Target="../media/image3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slide" Target="slide7.xml"/><Relationship Id="rId22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781050" y="50577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275" y="376237"/>
            <a:ext cx="6153150" cy="6029325"/>
          </a:xfrm>
          <a:prstGeom prst="rect">
            <a:avLst/>
          </a:prstGeom>
        </p:spPr>
      </p:pic>
      <p:pic>
        <p:nvPicPr>
          <p:cNvPr id="3" name="XÚC XẮC CHƠI GAME PPT - RANDOM DICE">
            <a:hlinkClick r:id="" action="ppaction://media"/>
            <a:extLst>
              <a:ext uri="{FF2B5EF4-FFF2-40B4-BE49-F238E27FC236}">
                <a16:creationId xmlns:a16="http://schemas.microsoft.com/office/drawing/2014/main" id="{D7B41D5B-D231-571C-D7A2-99C60CD13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7367" y="1969890"/>
            <a:ext cx="3779308" cy="21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sX0" fmla="*/ 0 w 5844754"/>
                <a:gd name="csY0" fmla="*/ 212595 h 1275542"/>
                <a:gd name="csX1" fmla="*/ 212595 w 5844754"/>
                <a:gd name="csY1" fmla="*/ 0 h 1275542"/>
                <a:gd name="csX2" fmla="*/ 5632159 w 5844754"/>
                <a:gd name="csY2" fmla="*/ 0 h 1275542"/>
                <a:gd name="csX3" fmla="*/ 5844754 w 5844754"/>
                <a:gd name="csY3" fmla="*/ 212595 h 1275542"/>
                <a:gd name="csX4" fmla="*/ 5844754 w 5844754"/>
                <a:gd name="csY4" fmla="*/ 1062947 h 1275542"/>
                <a:gd name="csX5" fmla="*/ 5632159 w 5844754"/>
                <a:gd name="csY5" fmla="*/ 1275542 h 1275542"/>
                <a:gd name="csX6" fmla="*/ 212595 w 5844754"/>
                <a:gd name="csY6" fmla="*/ 1275542 h 1275542"/>
                <a:gd name="csX7" fmla="*/ 0 w 5844754"/>
                <a:gd name="csY7" fmla="*/ 1062947 h 1275542"/>
                <a:gd name="csX8" fmla="*/ 0 w 5844754"/>
                <a:gd name="csY8" fmla="*/ 212595 h 12755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651</Words>
  <Application>Microsoft Office PowerPoint</Application>
  <PresentationFormat>Widescreen</PresentationFormat>
  <Paragraphs>76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Cambria</vt:lpstr>
      <vt:lpstr>SVN-Ludicrous</vt:lpstr>
      <vt:lpstr>字魂59号-创粗黑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2023-02-04T22:50:15Z</dcterms:created>
  <dcterms:modified xsi:type="dcterms:W3CDTF">2026-03-26T11:43:06Z</dcterms:modified>
</cp:coreProperties>
</file>