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audio2.wav" ContentType="audio/wav"/>
  <Override PartName="/ppt/media/audio3.wav" ContentType="audio/wav"/>
  <Override PartName="/ppt/media/audio4.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82" r:id="rId2"/>
    <p:sldId id="493" r:id="rId3"/>
    <p:sldId id="496" r:id="rId4"/>
    <p:sldId id="484" r:id="rId5"/>
    <p:sldId id="497" r:id="rId6"/>
    <p:sldId id="3063" r:id="rId7"/>
    <p:sldId id="2989" r:id="rId8"/>
    <p:sldId id="2999" r:id="rId9"/>
    <p:sldId id="2990" r:id="rId10"/>
    <p:sldId id="2992" r:id="rId11"/>
    <p:sldId id="2998" r:id="rId12"/>
    <p:sldId id="299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p:scale>
          <a:sx n="100" d="100"/>
          <a:sy n="100" d="100"/>
        </p:scale>
        <p:origin x="-100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B98A-38B1-1BD3-7BD1-B65B85E09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95C9C-C3FA-5B33-3AEE-5C71BB249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EE0DCF-E077-8130-20E8-BB099909E03F}"/>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5" name="Footer Placeholder 4">
            <a:extLst>
              <a:ext uri="{FF2B5EF4-FFF2-40B4-BE49-F238E27FC236}">
                <a16:creationId xmlns:a16="http://schemas.microsoft.com/office/drawing/2014/main" id="{1A1455C1-D6D3-9DE4-99FD-EF4B6A0B9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80726-605D-7D95-07BA-CF807BFAE873}"/>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907817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8B54-4E1F-0279-36FB-63149EA143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4BF8AC-CD7E-E204-C026-49B955E766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E2BB7-F0D8-C338-E114-EB26158AB3DA}"/>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5" name="Footer Placeholder 4">
            <a:extLst>
              <a:ext uri="{FF2B5EF4-FFF2-40B4-BE49-F238E27FC236}">
                <a16:creationId xmlns:a16="http://schemas.microsoft.com/office/drawing/2014/main" id="{2B1B814D-716E-408A-24A7-8AB8CA234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4C181-76D0-6884-52E1-B212E49843AA}"/>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208205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1A59E-05AF-4FC9-C478-BF7E782543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8191D8-401E-5367-A5F7-3EBFAD372D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B23FB6-01F5-2A83-FEB0-2F3313E90EDB}"/>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5" name="Footer Placeholder 4">
            <a:extLst>
              <a:ext uri="{FF2B5EF4-FFF2-40B4-BE49-F238E27FC236}">
                <a16:creationId xmlns:a16="http://schemas.microsoft.com/office/drawing/2014/main" id="{47C70741-7470-9BDF-2D1E-0664DCCFD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9A3EB-4E0A-C8AF-08E4-8AF7EEC81C6D}"/>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3023034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id="{845E9901-4C31-4340-B601-A4AB9DCF37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997201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1FDDD-9684-6249-5F1C-78F6CB2A5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0B6F19-F848-6249-2C85-6B362D6CF1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03E1E-AE8B-1BA8-4D44-1B5F031A2903}"/>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5" name="Footer Placeholder 4">
            <a:extLst>
              <a:ext uri="{FF2B5EF4-FFF2-40B4-BE49-F238E27FC236}">
                <a16:creationId xmlns:a16="http://schemas.microsoft.com/office/drawing/2014/main" id="{447F2B90-7C28-BE9E-6BA3-24C3482EE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D7353-C5B9-F0E1-1DFA-63D86153E08C}"/>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4281721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4206-7914-86B5-31C3-553B8864AF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5E1EA9-7DAA-E166-AB99-99E2F7073B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795C2F-F362-7EEC-C050-F856AC57FCB1}"/>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5" name="Footer Placeholder 4">
            <a:extLst>
              <a:ext uri="{FF2B5EF4-FFF2-40B4-BE49-F238E27FC236}">
                <a16:creationId xmlns:a16="http://schemas.microsoft.com/office/drawing/2014/main" id="{CCDB75F7-2C6D-47E1-3A87-DA6E75767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CEBE3-C2CE-DB03-3A9E-30BCB58F7CD2}"/>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368614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146E-9019-C337-F8D8-2DC1BDF957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8BB4D7-B686-C25D-E1C6-EB3E1D2F3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B8105-4998-6044-012B-2BB4077EBB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D2DD7C-7F47-8C18-E69D-EFC556E1FA67}"/>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6" name="Footer Placeholder 5">
            <a:extLst>
              <a:ext uri="{FF2B5EF4-FFF2-40B4-BE49-F238E27FC236}">
                <a16:creationId xmlns:a16="http://schemas.microsoft.com/office/drawing/2014/main" id="{6BECD7A4-C08C-F35E-1F36-4954DD939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9988F-09CE-A972-6F74-03E377791B5C}"/>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268501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892B4-E3F3-7054-83B2-E9CD8179A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BE6DC-4D58-DD39-DEE4-5CBFCF00EB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C247F3-AA4D-B324-4B00-8B227BE588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601B12-F38F-913B-91BF-7C63BDF22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1B9A3-FCAF-762D-2243-AD81AAC82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CE9675-EB85-A536-9120-136EDFF467C1}"/>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8" name="Footer Placeholder 7">
            <a:extLst>
              <a:ext uri="{FF2B5EF4-FFF2-40B4-BE49-F238E27FC236}">
                <a16:creationId xmlns:a16="http://schemas.microsoft.com/office/drawing/2014/main" id="{80AC9897-371B-D3D6-95CA-4B87571C8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F7C04C-BF56-45CD-A07E-B3C9042E0D89}"/>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157969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4BE7-FEA7-12D7-0801-223022B4A4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1C381C-4DC3-D537-34F9-4B7E176C6C62}"/>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4" name="Footer Placeholder 3">
            <a:extLst>
              <a:ext uri="{FF2B5EF4-FFF2-40B4-BE49-F238E27FC236}">
                <a16:creationId xmlns:a16="http://schemas.microsoft.com/office/drawing/2014/main" id="{42B25F0F-FA5B-9482-116D-97A53F698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C2D424-B833-AC63-670B-35F7634A7549}"/>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218108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C75034-E2E1-7CB6-50CD-9C569CD2C722}"/>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3" name="Footer Placeholder 2">
            <a:extLst>
              <a:ext uri="{FF2B5EF4-FFF2-40B4-BE49-F238E27FC236}">
                <a16:creationId xmlns:a16="http://schemas.microsoft.com/office/drawing/2014/main" id="{F61E386F-086D-465B-A570-A33269AEF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6EA123C-01A9-AF91-02C1-12A73CBD2F2D}"/>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241724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773B-2FAB-C44B-A699-4D9847A46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50C58A-3DD4-BED0-836B-7B175FC92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0587F4-7209-701A-A9CD-9DD650AFC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9570F0-A7B9-6C58-CD73-BBDB887073BB}"/>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6" name="Footer Placeholder 5">
            <a:extLst>
              <a:ext uri="{FF2B5EF4-FFF2-40B4-BE49-F238E27FC236}">
                <a16:creationId xmlns:a16="http://schemas.microsoft.com/office/drawing/2014/main" id="{A1E3B9A2-A632-3005-8782-7647B8B25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DFEFF-04E4-11C0-ACCD-5D09E97E1A07}"/>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100980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D4A7-7DEE-7FD3-BB4F-6A5FB3FB53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009751-7E9C-6240-0154-C2E3E55188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C0AC81-970A-F028-F483-83FE8DDFE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70939-3E23-B1A9-DD0A-C0A2FABC5FE7}"/>
              </a:ext>
            </a:extLst>
          </p:cNvPr>
          <p:cNvSpPr>
            <a:spLocks noGrp="1"/>
          </p:cNvSpPr>
          <p:nvPr>
            <p:ph type="dt" sz="half" idx="10"/>
          </p:nvPr>
        </p:nvSpPr>
        <p:spPr/>
        <p:txBody>
          <a:bodyPr/>
          <a:lstStyle/>
          <a:p>
            <a:fld id="{4E9F80F0-90F8-4857-A77D-EE1C923CA4FA}" type="datetimeFigureOut">
              <a:rPr lang="en-US" smtClean="0"/>
              <a:t>9/23/2024</a:t>
            </a:fld>
            <a:endParaRPr lang="en-US"/>
          </a:p>
        </p:txBody>
      </p:sp>
      <p:sp>
        <p:nvSpPr>
          <p:cNvPr id="6" name="Footer Placeholder 5">
            <a:extLst>
              <a:ext uri="{FF2B5EF4-FFF2-40B4-BE49-F238E27FC236}">
                <a16:creationId xmlns:a16="http://schemas.microsoft.com/office/drawing/2014/main" id="{63339693-BF6A-7CE3-2AC3-B3DEAA1A2E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EB5B81-B6F1-1EC4-A017-0A73CCFBDFA8}"/>
              </a:ext>
            </a:extLst>
          </p:cNvPr>
          <p:cNvSpPr>
            <a:spLocks noGrp="1"/>
          </p:cNvSpPr>
          <p:nvPr>
            <p:ph type="sldNum" sz="quarter" idx="12"/>
          </p:nvPr>
        </p:nvSpPr>
        <p:spPr/>
        <p:txBody>
          <a:bodyPr/>
          <a:lstStyle/>
          <a:p>
            <a:fld id="{49D88783-9C2C-4944-A087-9833E41317A8}" type="slidenum">
              <a:rPr lang="en-US" smtClean="0"/>
              <a:t>‹#›</a:t>
            </a:fld>
            <a:endParaRPr lang="en-US"/>
          </a:p>
        </p:txBody>
      </p:sp>
    </p:spTree>
    <p:extLst>
      <p:ext uri="{BB962C8B-B14F-4D97-AF65-F5344CB8AC3E}">
        <p14:creationId xmlns:p14="http://schemas.microsoft.com/office/powerpoint/2010/main" val="5188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56EBB-AC78-81D8-FD1A-041FE92AD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91EFAE-77DA-3D8B-7B13-BD01C9CB0D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42B2F-DA93-966B-1EFE-FDD6C69C4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F80F0-90F8-4857-A77D-EE1C923CA4FA}" type="datetimeFigureOut">
              <a:rPr lang="en-US" smtClean="0"/>
              <a:t>9/23/2024</a:t>
            </a:fld>
            <a:endParaRPr lang="en-US"/>
          </a:p>
        </p:txBody>
      </p:sp>
      <p:sp>
        <p:nvSpPr>
          <p:cNvPr id="5" name="Footer Placeholder 4">
            <a:extLst>
              <a:ext uri="{FF2B5EF4-FFF2-40B4-BE49-F238E27FC236}">
                <a16:creationId xmlns:a16="http://schemas.microsoft.com/office/drawing/2014/main" id="{23D71F30-15E2-8B08-0B26-6EF6CA065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663E01-9402-6552-6643-9DF92026D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88783-9C2C-4944-A087-9833E41317A8}" type="slidenum">
              <a:rPr lang="en-US" smtClean="0"/>
              <a:t>‹#›</a:t>
            </a:fld>
            <a:endParaRPr lang="en-US"/>
          </a:p>
        </p:txBody>
      </p:sp>
    </p:spTree>
    <p:extLst>
      <p:ext uri="{BB962C8B-B14F-4D97-AF65-F5344CB8AC3E}">
        <p14:creationId xmlns:p14="http://schemas.microsoft.com/office/powerpoint/2010/main" val="64728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7.jp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3FBD06-A6D6-9284-AB8D-6D9E8C7404A8}"/>
              </a:ext>
            </a:extLst>
          </p:cNvPr>
          <p:cNvPicPr>
            <a:picLocks noChangeAspect="1"/>
          </p:cNvPicPr>
          <p:nvPr/>
        </p:nvPicPr>
        <p:blipFill>
          <a:blip r:embed="rId3"/>
          <a:stretch>
            <a:fillRect/>
          </a:stretch>
        </p:blipFill>
        <p:spPr>
          <a:xfrm>
            <a:off x="-1057" y="0"/>
            <a:ext cx="12193057" cy="6858594"/>
          </a:xfrm>
          <a:prstGeom prst="rect">
            <a:avLst/>
          </a:prstGeom>
        </p:spPr>
      </p:pic>
      <p:sp>
        <p:nvSpPr>
          <p:cNvPr id="6" name="Rectangle: Rounded Corners 5">
            <a:extLst>
              <a:ext uri="{FF2B5EF4-FFF2-40B4-BE49-F238E27FC236}">
                <a16:creationId xmlns:a16="http://schemas.microsoft.com/office/drawing/2014/main" id="{5F864E53-B7A8-EA6E-23A7-256B34C12F1B}"/>
              </a:ext>
            </a:extLst>
          </p:cNvPr>
          <p:cNvSpPr/>
          <p:nvPr/>
        </p:nvSpPr>
        <p:spPr>
          <a:xfrm>
            <a:off x="2023533" y="757767"/>
            <a:ext cx="7941734" cy="1830451"/>
          </a:xfrm>
          <a:prstGeom prst="roundRect">
            <a:avLst/>
          </a:prstGeom>
          <a:ln w="76200">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600" b="1" i="0" u="none" strike="noStrike" kern="1200" cap="none" spc="0" normalizeH="0" baseline="0" noProof="0" dirty="0">
                <a:ln>
                  <a:noFill/>
                </a:ln>
                <a:solidFill>
                  <a:srgbClr val="FF0000"/>
                </a:solidFill>
                <a:effectLst/>
                <a:uLnTx/>
                <a:uFillTx/>
                <a:latin typeface="Calibri" panose="020F0502020204030204"/>
              </a:rPr>
              <a:t>TÌM NHÀ CHO THỎ</a:t>
            </a:r>
            <a:endParaRPr kumimoji="0" lang="en-US" sz="7600" b="1" i="0" u="none" strike="noStrike" kern="1200" cap="none" spc="0" normalizeH="0" baseline="0" noProof="0" dirty="0">
              <a:ln>
                <a:noFill/>
              </a:ln>
              <a:solidFill>
                <a:srgbClr val="FF0000"/>
              </a:solidFill>
              <a:effectLst/>
              <a:uLnTx/>
              <a:uFillTx/>
              <a:latin typeface="Bernard MT Condensed" panose="02050806060905020404" pitchFamily="18" charset="0"/>
            </a:endParaRPr>
          </a:p>
        </p:txBody>
      </p:sp>
      <p:pic>
        <p:nvPicPr>
          <p:cNvPr id="7" name="Picture 6">
            <a:extLst>
              <a:ext uri="{FF2B5EF4-FFF2-40B4-BE49-F238E27FC236}">
                <a16:creationId xmlns:a16="http://schemas.microsoft.com/office/drawing/2014/main" id="{E08BFEDF-75F1-8E78-E49B-B773DD621C36}"/>
              </a:ext>
            </a:extLst>
          </p:cNvPr>
          <p:cNvPicPr>
            <a:picLocks noChangeAspect="1"/>
          </p:cNvPicPr>
          <p:nvPr/>
        </p:nvPicPr>
        <p:blipFill>
          <a:blip r:embed="rId4"/>
          <a:stretch>
            <a:fillRect/>
          </a:stretch>
        </p:blipFill>
        <p:spPr>
          <a:xfrm>
            <a:off x="-1057" y="3682999"/>
            <a:ext cx="6442462" cy="2723530"/>
          </a:xfrm>
          <a:prstGeom prst="rect">
            <a:avLst/>
          </a:prstGeom>
        </p:spPr>
      </p:pic>
      <p:pic>
        <p:nvPicPr>
          <p:cNvPr id="8" name="Picture 7">
            <a:extLst>
              <a:ext uri="{FF2B5EF4-FFF2-40B4-BE49-F238E27FC236}">
                <a16:creationId xmlns:a16="http://schemas.microsoft.com/office/drawing/2014/main" id="{309EBBE9-EF86-6E0F-6F74-9A67FCB311FF}"/>
              </a:ext>
            </a:extLst>
          </p:cNvPr>
          <p:cNvPicPr>
            <a:picLocks noChangeAspect="1"/>
          </p:cNvPicPr>
          <p:nvPr/>
        </p:nvPicPr>
        <p:blipFill>
          <a:blip r:embed="rId5"/>
          <a:stretch>
            <a:fillRect/>
          </a:stretch>
        </p:blipFill>
        <p:spPr>
          <a:xfrm>
            <a:off x="6107665" y="3197516"/>
            <a:ext cx="6084335" cy="3694496"/>
          </a:xfrm>
          <a:prstGeom prst="rect">
            <a:avLst/>
          </a:prstGeom>
        </p:spPr>
      </p:pic>
      <p:pic>
        <p:nvPicPr>
          <p:cNvPr id="9" name="Picture 4">
            <a:extLst>
              <a:ext uri="{FF2B5EF4-FFF2-40B4-BE49-F238E27FC236}">
                <a16:creationId xmlns:a16="http://schemas.microsoft.com/office/drawing/2014/main" id="{BB2833E6-2809-A1A3-61D4-F4C425ED145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tretch>
            <a:fillRect/>
          </a:stretch>
        </p:blipFill>
        <p:spPr bwMode="auto">
          <a:xfrm>
            <a:off x="4927094" y="2588218"/>
            <a:ext cx="3028621" cy="283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2"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304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4524315"/>
          </a:xfrm>
          <a:prstGeom prst="rect">
            <a:avLst/>
          </a:prstGeom>
        </p:spPr>
        <p:txBody>
          <a:bodyPr wrap="square">
            <a:spAutoFit/>
          </a:bodyPr>
          <a:lstStyle/>
          <a:p>
            <a:r>
              <a:rPr lang="en-US" sz="2800" b="1" dirty="0">
                <a:latin typeface="UTM Avo" panose="02040603050506020204" pitchFamily="18" charset="0"/>
                <a:cs typeface="Times New Roman" panose="02020603050405020304" pitchFamily="18" charset="0"/>
              </a:rPr>
              <a:t>1. </a:t>
            </a:r>
            <a:r>
              <a:rPr lang="en-US" sz="3600" dirty="0">
                <a:latin typeface="Times New Roman" panose="02020603050405020304" pitchFamily="18" charset="0"/>
                <a:cs typeface="Times New Roman" panose="02020603050405020304" pitchFamily="18" charset="0"/>
              </a:rPr>
              <a:t>Quan </a:t>
            </a:r>
            <a:r>
              <a:rPr lang="en-US" sz="3600" dirty="0" err="1">
                <a:latin typeface="Times New Roman" panose="02020603050405020304" pitchFamily="18" charset="0"/>
                <a:cs typeface="Times New Roman" panose="02020603050405020304" pitchFamily="18" charset="0"/>
              </a:rPr>
              <a:t>sát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chữ</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chấm</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sánh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endParaRPr lang="en-US" sz="3600" dirty="0">
              <a:latin typeface="Times New Roman" panose="02020603050405020304" pitchFamily="18" charset="0"/>
              <a:cs typeface="Times New Roman" panose="02020603050405020304" pitchFamily="18" charset="0"/>
            </a:endParaRPr>
          </a:p>
          <a:p>
            <a:pPr fontAlgn="base"/>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a.Trên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gai,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 Hai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sở</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b.Trên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phím</a:t>
            </a:r>
            <a:endParaRPr lang="vi-VN" sz="3600" dirty="0">
              <a:latin typeface="Times New Roman" panose="020206030504050203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625446" y="4356017"/>
            <a:ext cx="2975264" cy="2975264"/>
          </a:xfrm>
          <a:prstGeom prst="rect">
            <a:avLst/>
          </a:prstGeom>
        </p:spPr>
      </p:pic>
    </p:spTree>
    <p:extLst>
      <p:ext uri="{BB962C8B-B14F-4D97-AF65-F5344CB8AC3E}">
        <p14:creationId xmlns:p14="http://schemas.microsoft.com/office/powerpoint/2010/main" val="1839025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a16="http://schemas.microsoft.com/office/drawing/2014/main" id="{A74C4E37-D8FB-4881-A14E-B4F6D37150E1}"/>
              </a:ext>
            </a:extLst>
          </p:cNvPr>
          <p:cNvGraphicFramePr>
            <a:graphicFrameLocks noGrp="1"/>
          </p:cNvGraphicFramePr>
          <p:nvPr/>
        </p:nvGraphicFramePr>
        <p:xfrm>
          <a:off x="1652195" y="1843272"/>
          <a:ext cx="6990359" cy="4535160"/>
        </p:xfrm>
        <a:graphic>
          <a:graphicData uri="http://schemas.openxmlformats.org/drawingml/2006/table">
            <a:tbl>
              <a:tblPr firstRow="1" bandRow="1">
                <a:tableStyleId>{21E4AEA4-8DFA-4A89-87EB-49C32662AFE0}</a:tableStyleId>
              </a:tblPr>
              <a:tblGrid>
                <a:gridCol w="3539237">
                  <a:extLst>
                    <a:ext uri="{9D8B030D-6E8A-4147-A177-3AD203B41FA5}">
                      <a16:colId xmlns:a16="http://schemas.microsoft.com/office/drawing/2014/main" val="3049472007"/>
                    </a:ext>
                  </a:extLst>
                </a:gridCol>
                <a:gridCol w="3451122">
                  <a:extLst>
                    <a:ext uri="{9D8B030D-6E8A-4147-A177-3AD203B41FA5}">
                      <a16:colId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a16="http://schemas.microsoft.com/office/drawing/2014/main" val="2784157117"/>
                  </a:ext>
                </a:extLst>
              </a:tr>
            </a:tbl>
          </a:graphicData>
        </a:graphic>
      </p:graphicFrame>
      <p:sp>
        <p:nvSpPr>
          <p:cNvPr id="4" name="TextBox 3">
            <a:extLst>
              <a:ext uri="{FF2B5EF4-FFF2-40B4-BE49-F238E27FC236}">
                <a16:creationId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p14="http://schemas.microsoft.com/office/powerpoint/2010/main" val="3792815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BD939-7D94-71FA-B743-96BCD3A88779}"/>
              </a:ext>
            </a:extLst>
          </p:cNvPr>
          <p:cNvSpPr txBox="1"/>
          <p:nvPr/>
        </p:nvSpPr>
        <p:spPr>
          <a:xfrm>
            <a:off x="1314449" y="4953000"/>
            <a:ext cx="2085975" cy="369332"/>
          </a:xfrm>
          <a:prstGeom prst="rect">
            <a:avLst/>
          </a:prstGeom>
          <a:noFill/>
        </p:spPr>
        <p:txBody>
          <a:bodyPr wrap="square" rtlCol="0">
            <a:spAutoFit/>
          </a:bodyPr>
          <a:lstStyle/>
          <a:p>
            <a:pPr algn="ctr"/>
            <a:endParaRPr lang="en-US" dirty="0"/>
          </a:p>
        </p:txBody>
      </p:sp>
      <p:pic>
        <p:nvPicPr>
          <p:cNvPr id="8" name="Picture 7">
            <a:extLst>
              <a:ext uri="{FF2B5EF4-FFF2-40B4-BE49-F238E27FC236}">
                <a16:creationId xmlns:a16="http://schemas.microsoft.com/office/drawing/2014/main" id="{75CDC356-2D65-8211-9E6A-73EB67E21E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00" y="3287410"/>
            <a:ext cx="3668289" cy="3050403"/>
          </a:xfrm>
          <a:prstGeom prst="rect">
            <a:avLst/>
          </a:prstGeom>
        </p:spPr>
      </p:pic>
      <p:pic>
        <p:nvPicPr>
          <p:cNvPr id="10" name="Picture 9">
            <a:extLst>
              <a:ext uri="{FF2B5EF4-FFF2-40B4-BE49-F238E27FC236}">
                <a16:creationId xmlns:a16="http://schemas.microsoft.com/office/drawing/2014/main" id="{61860F8A-2048-3CDC-5BB4-482AB163A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3589" y="3284375"/>
            <a:ext cx="3668289" cy="3050403"/>
          </a:xfrm>
          <a:prstGeom prst="rect">
            <a:avLst/>
          </a:prstGeom>
        </p:spPr>
      </p:pic>
      <p:pic>
        <p:nvPicPr>
          <p:cNvPr id="11" name="Picture 10">
            <a:extLst>
              <a:ext uri="{FF2B5EF4-FFF2-40B4-BE49-F238E27FC236}">
                <a16:creationId xmlns:a16="http://schemas.microsoft.com/office/drawing/2014/main" id="{9CF1E73C-8CFC-FDDC-3E11-50AA19BE58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1878" y="3284375"/>
            <a:ext cx="3668289" cy="3050403"/>
          </a:xfrm>
          <a:prstGeom prst="rect">
            <a:avLst/>
          </a:prstGeom>
        </p:spPr>
      </p:pic>
      <p:sp>
        <p:nvSpPr>
          <p:cNvPr id="22" name="WordArt 46">
            <a:extLst>
              <a:ext uri="{FF2B5EF4-FFF2-40B4-BE49-F238E27FC236}">
                <a16:creationId xmlns:a16="http://schemas.microsoft.com/office/drawing/2014/main" id="{4E7BB1E8-FB95-376F-4C79-844A546DE293}"/>
              </a:ext>
            </a:extLst>
          </p:cNvPr>
          <p:cNvSpPr>
            <a:spLocks noChangeArrowheads="1" noChangeShapeType="1" noTextEdit="1"/>
          </p:cNvSpPr>
          <p:nvPr/>
        </p:nvSpPr>
        <p:spPr bwMode="auto">
          <a:xfrm>
            <a:off x="9957203" y="959475"/>
            <a:ext cx="8953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endParaRPr>
          </a:p>
        </p:txBody>
      </p:sp>
      <p:pic>
        <p:nvPicPr>
          <p:cNvPr id="2" name="Picture 4">
            <a:extLst>
              <a:ext uri="{FF2B5EF4-FFF2-40B4-BE49-F238E27FC236}">
                <a16:creationId xmlns:a16="http://schemas.microsoft.com/office/drawing/2014/main" id="{EBC3EFCD-A9A3-A316-DE5F-A08DF279FEFE}"/>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tretch>
            <a:fillRect/>
          </a:stretch>
        </p:blipFill>
        <p:spPr bwMode="auto">
          <a:xfrm>
            <a:off x="4680712" y="-88716"/>
            <a:ext cx="2743345" cy="2571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836DEB-391B-CAEA-F52B-B46B2A54F2DE}"/>
              </a:ext>
            </a:extLst>
          </p:cNvPr>
          <p:cNvSpPr txBox="1"/>
          <p:nvPr/>
        </p:nvSpPr>
        <p:spPr>
          <a:xfrm>
            <a:off x="2928541" y="1819100"/>
            <a:ext cx="6532964" cy="707886"/>
          </a:xfrm>
          <a:prstGeom prst="rect">
            <a:avLst/>
          </a:prstGeom>
          <a:solidFill>
            <a:schemeClr val="accent2">
              <a:lumMod val="40000"/>
              <a:lumOff val="60000"/>
            </a:schemeClr>
          </a:solidFill>
        </p:spPr>
        <p:txBody>
          <a:bodyPr wrap="square" rtlCol="0">
            <a:spAutoFit/>
          </a:bodyPr>
          <a:lstStyle/>
          <a:p>
            <a:pPr algn="ctr"/>
            <a:r>
              <a:rPr lang="en-US" sz="4000" dirty="0" err="1">
                <a:solidFill>
                  <a:srgbClr val="FF0000"/>
                </a:solidFill>
              </a:rPr>
              <a:t>Câu</a:t>
            </a:r>
            <a:r>
              <a:rPr lang="en-US" sz="4000" dirty="0">
                <a:solidFill>
                  <a:srgbClr val="FF0000"/>
                </a:solidFill>
              </a:rPr>
              <a:t> </a:t>
            </a:r>
            <a:r>
              <a:rPr lang="en-US" sz="4000" dirty="0" err="1">
                <a:solidFill>
                  <a:srgbClr val="FF0000"/>
                </a:solidFill>
              </a:rPr>
              <a:t>hỏi</a:t>
            </a:r>
            <a:endParaRPr lang="en-US" sz="4000" dirty="0">
              <a:solidFill>
                <a:srgbClr val="FF0000"/>
              </a:solidFill>
            </a:endParaRPr>
          </a:p>
        </p:txBody>
      </p:sp>
    </p:spTree>
    <p:extLst>
      <p:ext uri="{BB962C8B-B14F-4D97-AF65-F5344CB8AC3E}">
        <p14:creationId xmlns:p14="http://schemas.microsoft.com/office/powerpoint/2010/main" val="278004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6" presetClass="entr" presetSubtype="21" fill="hold" nodeType="withEffect">
                                  <p:stCondLst>
                                    <p:cond delay="140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400"/>
                                        <p:tgtEl>
                                          <p:spTgt spid="1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6" presetClass="entr" presetSubtype="21" fill="hold" nodeType="withEffect">
                                  <p:stCondLst>
                                    <p:cond delay="280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14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4" fill="hold">
                            <p:stCondLst>
                              <p:cond delay="4200"/>
                            </p:stCondLst>
                            <p:childTnLst>
                              <p:par>
                                <p:cTn id="15" presetID="9" presetClass="entr" presetSubtype="0" fill="hold" grpId="0" nodeType="afterEffect" nodePh="1">
                                  <p:stCondLst>
                                    <p:cond delay="0"/>
                                  </p:stCondLst>
                                  <p:endCondLst>
                                    <p:cond evt="begin" delay="0">
                                      <p:tn val="15"/>
                                    </p:cond>
                                  </p:end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p:stCondLst>
                              <p:cond delay="4700"/>
                            </p:stCondLst>
                            <p:childTnLst>
                              <p:par>
                                <p:cTn id="19" presetID="53" presetClass="exit" presetSubtype="0" fill="hold" grpId="1" nodeType="afterEffect" nodePh="1">
                                  <p:stCondLst>
                                    <p:cond delay="0"/>
                                  </p:stCondLst>
                                  <p:endCondLst>
                                    <p:cond evt="begin" delay="0">
                                      <p:tn val="19"/>
                                    </p:cond>
                                  </p:endCondLst>
                                  <p:childTnLst>
                                    <p:anim calcmode="lin" valueType="num">
                                      <p:cBhvr>
                                        <p:cTn id="20" dur="500"/>
                                        <p:tgtEl>
                                          <p:spTgt spid="22"/>
                                        </p:tgtEl>
                                        <p:attrNameLst>
                                          <p:attrName>ppt_w</p:attrName>
                                        </p:attrNameLst>
                                      </p:cBhvr>
                                      <p:tavLst>
                                        <p:tav tm="0">
                                          <p:val>
                                            <p:strVal val="ppt_w"/>
                                          </p:val>
                                        </p:tav>
                                        <p:tav tm="100000">
                                          <p:val>
                                            <p:fltVal val="0"/>
                                          </p:val>
                                        </p:tav>
                                      </p:tavLst>
                                    </p:anim>
                                    <p:anim calcmode="lin" valueType="num">
                                      <p:cBhvr>
                                        <p:cTn id="21" dur="500"/>
                                        <p:tgtEl>
                                          <p:spTgt spid="22"/>
                                        </p:tgtEl>
                                        <p:attrNameLst>
                                          <p:attrName>ppt_h</p:attrName>
                                        </p:attrNameLst>
                                      </p:cBhvr>
                                      <p:tavLst>
                                        <p:tav tm="0">
                                          <p:val>
                                            <p:strVal val="ppt_h"/>
                                          </p:val>
                                        </p:tav>
                                        <p:tav tm="100000">
                                          <p:val>
                                            <p:fltVal val="0"/>
                                          </p:val>
                                        </p:tav>
                                      </p:tavLst>
                                    </p:anim>
                                    <p:animEffect transition="out" filter="fade">
                                      <p:cBhvr>
                                        <p:cTn id="22" dur="500"/>
                                        <p:tgtEl>
                                          <p:spTgt spid="22"/>
                                        </p:tgtEl>
                                      </p:cBhvr>
                                    </p:animEffect>
                                    <p:set>
                                      <p:cBhvr>
                                        <p:cTn id="23" dur="1" fill="hold">
                                          <p:stCondLst>
                                            <p:cond delay="499"/>
                                          </p:stCondLst>
                                        </p:cTn>
                                        <p:tgtEl>
                                          <p:spTgt spid="22"/>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4" name="Am-thanh-phep-thuat-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BD939-7D94-71FA-B743-96BCD3A88779}"/>
              </a:ext>
            </a:extLst>
          </p:cNvPr>
          <p:cNvSpPr txBox="1"/>
          <p:nvPr/>
        </p:nvSpPr>
        <p:spPr>
          <a:xfrm>
            <a:off x="1314449" y="4953000"/>
            <a:ext cx="20859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5CDC356-2D65-8211-9E6A-73EB67E21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00" y="3287410"/>
            <a:ext cx="3668289" cy="3050403"/>
          </a:xfrm>
          <a:prstGeom prst="rect">
            <a:avLst/>
          </a:prstGeom>
        </p:spPr>
      </p:pic>
      <p:sp>
        <p:nvSpPr>
          <p:cNvPr id="9" name="TextBox 8">
            <a:extLst>
              <a:ext uri="{FF2B5EF4-FFF2-40B4-BE49-F238E27FC236}">
                <a16:creationId xmlns:a16="http://schemas.microsoft.com/office/drawing/2014/main" id="{F018603B-0C28-86AE-6F05-26AE1B8EA998}"/>
              </a:ext>
            </a:extLst>
          </p:cNvPr>
          <p:cNvSpPr txBox="1"/>
          <p:nvPr/>
        </p:nvSpPr>
        <p:spPr>
          <a:xfrm>
            <a:off x="1127760" y="4185920"/>
            <a:ext cx="26552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 5 </a:t>
            </a:r>
            <a:r>
              <a:rPr lang="en-US" sz="2800" b="1" dirty="0" err="1">
                <a:solidFill>
                  <a:srgbClr val="00B050"/>
                </a:solidFill>
                <a:latin typeface="Times New Roman" panose="02020603050405020304" pitchFamily="18" charset="0"/>
                <a:cs typeface="Times New Roman" panose="02020603050405020304" pitchFamily="18" charset="0"/>
              </a:rPr>
              <a:t>hàng</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phím</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61860F8A-2048-3CDC-5BB4-482AB163A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589" y="3284375"/>
            <a:ext cx="3668289" cy="3050403"/>
          </a:xfrm>
          <a:prstGeom prst="rect">
            <a:avLst/>
          </a:prstGeom>
        </p:spPr>
      </p:pic>
      <p:pic>
        <p:nvPicPr>
          <p:cNvPr id="11" name="Picture 10">
            <a:extLst>
              <a:ext uri="{FF2B5EF4-FFF2-40B4-BE49-F238E27FC236}">
                <a16:creationId xmlns:a16="http://schemas.microsoft.com/office/drawing/2014/main" id="{9CF1E73C-8CFC-FDDC-3E11-50AA19BE58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1878" y="3284375"/>
            <a:ext cx="3668289" cy="3050403"/>
          </a:xfrm>
          <a:prstGeom prst="rect">
            <a:avLst/>
          </a:prstGeom>
        </p:spPr>
      </p:pic>
      <p:pic>
        <p:nvPicPr>
          <p:cNvPr id="5" name="CẤM BUÔN BÁN, CẤM REUP" descr="Top Rabbit Petting Stickers for Android &amp; iOS | Gfycat">
            <a:extLst>
              <a:ext uri="{FF2B5EF4-FFF2-40B4-BE49-F238E27FC236}">
                <a16:creationId xmlns:a16="http://schemas.microsoft.com/office/drawing/2014/main" id="{EA893400-A24D-9757-6057-5BC7D3710A7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58462" y="150496"/>
            <a:ext cx="2500368" cy="1917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3979ABC-E0B8-E21B-D77E-FA5AA056ADA4}"/>
              </a:ext>
            </a:extLst>
          </p:cNvPr>
          <p:cNvSpPr txBox="1"/>
          <p:nvPr/>
        </p:nvSpPr>
        <p:spPr>
          <a:xfrm>
            <a:off x="1447690" y="1836033"/>
            <a:ext cx="7921913" cy="1323439"/>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err="1">
                <a:solidFill>
                  <a:srgbClr val="FF0000"/>
                </a:solidFill>
                <a:latin typeface="Times New Roman" panose="02020603050405020304" pitchFamily="18" charset="0"/>
                <a:cs typeface="Times New Roman" panose="02020603050405020304" pitchFamily="18" charset="0"/>
              </a:rPr>
              <a:t>Khu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vực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chính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của</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phím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gồm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có</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mấy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phím</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
        <p:nvSpPr>
          <p:cNvPr id="17" name="WordArt 46">
            <a:extLst>
              <a:ext uri="{FF2B5EF4-FFF2-40B4-BE49-F238E27FC236}">
                <a16:creationId xmlns:a16="http://schemas.microsoft.com/office/drawing/2014/main" id="{8C5D561F-D3CF-557A-F6E3-5E2F26616CEA}"/>
              </a:ext>
            </a:extLst>
          </p:cNvPr>
          <p:cNvSpPr>
            <a:spLocks noChangeArrowheads="1" noChangeShapeType="1" noTextEdit="1"/>
          </p:cNvSpPr>
          <p:nvPr/>
        </p:nvSpPr>
        <p:spPr bwMode="auto">
          <a:xfrm>
            <a:off x="10328223" y="923731"/>
            <a:ext cx="8953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endParaRPr>
          </a:p>
        </p:txBody>
      </p:sp>
      <p:sp>
        <p:nvSpPr>
          <p:cNvPr id="18" name="WordArt 46">
            <a:extLst>
              <a:ext uri="{FF2B5EF4-FFF2-40B4-BE49-F238E27FC236}">
                <a16:creationId xmlns:a16="http://schemas.microsoft.com/office/drawing/2014/main" id="{3768BA71-0D8C-456B-4DF4-4B776396C00B}"/>
              </a:ext>
            </a:extLst>
          </p:cNvPr>
          <p:cNvSpPr>
            <a:spLocks noChangeArrowheads="1" noChangeShapeType="1" noTextEdit="1"/>
          </p:cNvSpPr>
          <p:nvPr/>
        </p:nvSpPr>
        <p:spPr bwMode="auto">
          <a:xfrm>
            <a:off x="10328223" y="923731"/>
            <a:ext cx="8953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endParaRPr>
          </a:p>
        </p:txBody>
      </p:sp>
      <p:sp>
        <p:nvSpPr>
          <p:cNvPr id="4" name="Rectangle: Rounded Corners 3">
            <a:extLst>
              <a:ext uri="{FF2B5EF4-FFF2-40B4-BE49-F238E27FC236}">
                <a16:creationId xmlns:a16="http://schemas.microsoft.com/office/drawing/2014/main" id="{D0852AC2-C652-B231-C362-B940451BFFE1}"/>
              </a:ext>
            </a:extLst>
          </p:cNvPr>
          <p:cNvSpPr/>
          <p:nvPr/>
        </p:nvSpPr>
        <p:spPr>
          <a:xfrm>
            <a:off x="614653" y="520187"/>
            <a:ext cx="1399592" cy="52251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p>
        </p:txBody>
      </p:sp>
      <p:sp>
        <p:nvSpPr>
          <p:cNvPr id="23" name="TextBox 22">
            <a:extLst>
              <a:ext uri="{FF2B5EF4-FFF2-40B4-BE49-F238E27FC236}">
                <a16:creationId xmlns:a16="http://schemas.microsoft.com/office/drawing/2014/main" id="{00FD29A0-036A-2F31-E82E-5835291D1EB3}"/>
              </a:ext>
            </a:extLst>
          </p:cNvPr>
          <p:cNvSpPr txBox="1"/>
          <p:nvPr/>
        </p:nvSpPr>
        <p:spPr>
          <a:xfrm>
            <a:off x="4848715" y="4185920"/>
            <a:ext cx="260644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 4</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hàng</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phím</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EC2CC2EF-8772-E5EF-92A2-0D2386388ED5}"/>
              </a:ext>
            </a:extLst>
          </p:cNvPr>
          <p:cNvSpPr txBox="1"/>
          <p:nvPr/>
        </p:nvSpPr>
        <p:spPr>
          <a:xfrm>
            <a:off x="8386579" y="4182395"/>
            <a:ext cx="271512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 3 </a:t>
            </a:r>
            <a:r>
              <a:rPr lang="en-US" sz="2800" b="1" dirty="0" err="1">
                <a:solidFill>
                  <a:srgbClr val="00B050"/>
                </a:solidFill>
                <a:latin typeface="Times New Roman" panose="02020603050405020304" pitchFamily="18" charset="0"/>
                <a:cs typeface="Times New Roman" panose="02020603050405020304" pitchFamily="18" charset="0"/>
              </a:rPr>
              <a:t>hàng</a:t>
            </a:r>
            <a:r>
              <a:rPr kumimoji="0" lang="en-US" sz="28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phím</a:t>
            </a: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grpSp>
        <p:nvGrpSpPr>
          <p:cNvPr id="25" name="Group 33">
            <a:extLst>
              <a:ext uri="{FF2B5EF4-FFF2-40B4-BE49-F238E27FC236}">
                <a16:creationId xmlns:a16="http://schemas.microsoft.com/office/drawing/2014/main" id="{73AD0274-11BE-F0A7-BFAE-D91941C69D8C}"/>
              </a:ext>
            </a:extLst>
          </p:cNvPr>
          <p:cNvGrpSpPr>
            <a:grpSpLocks/>
          </p:cNvGrpSpPr>
          <p:nvPr/>
        </p:nvGrpSpPr>
        <p:grpSpPr bwMode="auto">
          <a:xfrm>
            <a:off x="9977755" y="791319"/>
            <a:ext cx="1752600" cy="1752600"/>
            <a:chOff x="4320" y="2928"/>
            <a:chExt cx="1104" cy="1104"/>
          </a:xfrm>
        </p:grpSpPr>
        <p:sp>
          <p:nvSpPr>
            <p:cNvPr id="26" name="AutoShape 34">
              <a:extLst>
                <a:ext uri="{FF2B5EF4-FFF2-40B4-BE49-F238E27FC236}">
                  <a16:creationId xmlns:a16="http://schemas.microsoft.com/office/drawing/2014/main" id="{204523C0-78FE-E9BD-6B8B-BD46C9AAA6CB}"/>
                </a:ext>
              </a:extLst>
            </p:cNvPr>
            <p:cNvSpPr>
              <a:spLocks noChangeArrowheads="1"/>
            </p:cNvSpPr>
            <p:nvPr/>
          </p:nvSpPr>
          <p:spPr bwMode="auto">
            <a:xfrm>
              <a:off x="4320" y="2928"/>
              <a:ext cx="1104" cy="1104"/>
            </a:xfrm>
            <a:prstGeom prst="star32">
              <a:avLst>
                <a:gd name="adj" fmla="val 37500"/>
              </a:avLst>
            </a:prstGeom>
            <a:gradFill rotWithShape="1">
              <a:gsLst>
                <a:gs pos="0">
                  <a:schemeClr val="bg1"/>
                </a:gs>
                <a:gs pos="100000">
                  <a:srgbClr val="FF66CC"/>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27" name="WordArt 35">
              <a:extLst>
                <a:ext uri="{FF2B5EF4-FFF2-40B4-BE49-F238E27FC236}">
                  <a16:creationId xmlns:a16="http://schemas.microsoft.com/office/drawing/2014/main" id="{64B788D2-2429-606D-F94C-D294A0339C09}"/>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err="1">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Hết</a:t>
              </a:r>
              <a:r>
                <a:rPr kumimoji="0" lang="vi-VN" sz="3600" b="0" i="0" u="none" strike="noStrike" kern="10" cap="none" spc="0" normalizeH="0" baseline="0" noProof="0" dirty="0">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 </a:t>
              </a:r>
              <a:r>
                <a:rPr kumimoji="0" lang="vi-VN" sz="3600" b="0" i="0" u="none" strike="noStrike" kern="10" cap="none" spc="0" normalizeH="0" baseline="0" noProof="0" dirty="0" err="1">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giờ</a:t>
              </a:r>
              <a:endParaRPr kumimoji="0" lang="vi-VN" sz="3600" b="0" i="0" u="none" strike="noStrike" kern="10" cap="none" spc="0" normalizeH="0" baseline="0" noProof="0" dirty="0">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endParaRPr>
            </a:p>
          </p:txBody>
        </p:sp>
      </p:grpSp>
      <p:sp>
        <p:nvSpPr>
          <p:cNvPr id="28" name="WordArt 36">
            <a:extLst>
              <a:ext uri="{FF2B5EF4-FFF2-40B4-BE49-F238E27FC236}">
                <a16:creationId xmlns:a16="http://schemas.microsoft.com/office/drawing/2014/main" id="{6CA51AF7-E30F-4835-C448-2AD813CE77DF}"/>
              </a:ext>
            </a:extLst>
          </p:cNvPr>
          <p:cNvSpPr>
            <a:spLocks noChangeArrowheads="1" noChangeShapeType="1" noTextEdit="1"/>
          </p:cNvSpPr>
          <p:nvPr/>
        </p:nvSpPr>
        <p:spPr bwMode="auto">
          <a:xfrm>
            <a:off x="104540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0</a:t>
            </a:r>
          </a:p>
        </p:txBody>
      </p:sp>
      <p:sp>
        <p:nvSpPr>
          <p:cNvPr id="29" name="WordArt 37">
            <a:extLst>
              <a:ext uri="{FF2B5EF4-FFF2-40B4-BE49-F238E27FC236}">
                <a16:creationId xmlns:a16="http://schemas.microsoft.com/office/drawing/2014/main" id="{69A6E142-4E31-ACF2-9895-1E68B7FF3722}"/>
              </a:ext>
            </a:extLst>
          </p:cNvPr>
          <p:cNvSpPr>
            <a:spLocks noChangeArrowheads="1" noChangeShapeType="1" noTextEdit="1"/>
          </p:cNvSpPr>
          <p:nvPr/>
        </p:nvSpPr>
        <p:spPr bwMode="auto">
          <a:xfrm>
            <a:off x="103778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1</a:t>
            </a:r>
          </a:p>
        </p:txBody>
      </p:sp>
      <p:sp>
        <p:nvSpPr>
          <p:cNvPr id="30" name="WordArt 38">
            <a:extLst>
              <a:ext uri="{FF2B5EF4-FFF2-40B4-BE49-F238E27FC236}">
                <a16:creationId xmlns:a16="http://schemas.microsoft.com/office/drawing/2014/main" id="{F2A0AA21-D204-7EE2-D666-10D6FB81E39B}"/>
              </a:ext>
            </a:extLst>
          </p:cNvPr>
          <p:cNvSpPr>
            <a:spLocks noChangeArrowheads="1" noChangeShapeType="1" noTextEdit="1"/>
          </p:cNvSpPr>
          <p:nvPr/>
        </p:nvSpPr>
        <p:spPr bwMode="auto">
          <a:xfrm>
            <a:off x="10511155" y="134376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2</a:t>
            </a:r>
          </a:p>
        </p:txBody>
      </p:sp>
      <p:sp>
        <p:nvSpPr>
          <p:cNvPr id="31" name="WordArt 39">
            <a:extLst>
              <a:ext uri="{FF2B5EF4-FFF2-40B4-BE49-F238E27FC236}">
                <a16:creationId xmlns:a16="http://schemas.microsoft.com/office/drawing/2014/main" id="{0629542B-8EFD-9686-A3A1-FC4CB232785F}"/>
              </a:ext>
            </a:extLst>
          </p:cNvPr>
          <p:cNvSpPr>
            <a:spLocks noChangeArrowheads="1" noChangeShapeType="1" noTextEdit="1"/>
          </p:cNvSpPr>
          <p:nvPr/>
        </p:nvSpPr>
        <p:spPr bwMode="auto">
          <a:xfrm>
            <a:off x="10511155" y="134376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3</a:t>
            </a:r>
          </a:p>
        </p:txBody>
      </p:sp>
      <p:sp>
        <p:nvSpPr>
          <p:cNvPr id="32" name="WordArt 40">
            <a:extLst>
              <a:ext uri="{FF2B5EF4-FFF2-40B4-BE49-F238E27FC236}">
                <a16:creationId xmlns:a16="http://schemas.microsoft.com/office/drawing/2014/main" id="{735E75A5-A71D-39D5-6EC8-7CE247C09B9D}"/>
              </a:ext>
            </a:extLst>
          </p:cNvPr>
          <p:cNvSpPr>
            <a:spLocks noChangeArrowheads="1" noChangeShapeType="1" noTextEdit="1"/>
          </p:cNvSpPr>
          <p:nvPr/>
        </p:nvSpPr>
        <p:spPr bwMode="auto">
          <a:xfrm>
            <a:off x="1043495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4</a:t>
            </a:r>
          </a:p>
        </p:txBody>
      </p:sp>
      <p:sp>
        <p:nvSpPr>
          <p:cNvPr id="33" name="WordArt 41">
            <a:extLst>
              <a:ext uri="{FF2B5EF4-FFF2-40B4-BE49-F238E27FC236}">
                <a16:creationId xmlns:a16="http://schemas.microsoft.com/office/drawing/2014/main" id="{A005F5B8-A6D1-1A7D-AF62-B30217C4E045}"/>
              </a:ext>
            </a:extLst>
          </p:cNvPr>
          <p:cNvSpPr>
            <a:spLocks noChangeArrowheads="1" noChangeShapeType="1" noTextEdit="1"/>
          </p:cNvSpPr>
          <p:nvPr/>
        </p:nvSpPr>
        <p:spPr bwMode="auto">
          <a:xfrm>
            <a:off x="105302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5</a:t>
            </a:r>
          </a:p>
        </p:txBody>
      </p:sp>
      <p:sp>
        <p:nvSpPr>
          <p:cNvPr id="34" name="WordArt 42">
            <a:extLst>
              <a:ext uri="{FF2B5EF4-FFF2-40B4-BE49-F238E27FC236}">
                <a16:creationId xmlns:a16="http://schemas.microsoft.com/office/drawing/2014/main" id="{DFAEFD9D-3125-673E-4FC3-3868597842DC}"/>
              </a:ext>
            </a:extLst>
          </p:cNvPr>
          <p:cNvSpPr>
            <a:spLocks noChangeArrowheads="1" noChangeShapeType="1" noTextEdit="1"/>
          </p:cNvSpPr>
          <p:nvPr/>
        </p:nvSpPr>
        <p:spPr bwMode="auto">
          <a:xfrm>
            <a:off x="105302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6</a:t>
            </a:r>
          </a:p>
        </p:txBody>
      </p:sp>
      <p:sp>
        <p:nvSpPr>
          <p:cNvPr id="35" name="WordArt 43">
            <a:extLst>
              <a:ext uri="{FF2B5EF4-FFF2-40B4-BE49-F238E27FC236}">
                <a16:creationId xmlns:a16="http://schemas.microsoft.com/office/drawing/2014/main" id="{AA3660F9-D33B-5564-13DA-BBBAB0BA16DA}"/>
              </a:ext>
            </a:extLst>
          </p:cNvPr>
          <p:cNvSpPr>
            <a:spLocks noChangeArrowheads="1" noChangeShapeType="1" noTextEdit="1"/>
          </p:cNvSpPr>
          <p:nvPr/>
        </p:nvSpPr>
        <p:spPr bwMode="auto">
          <a:xfrm>
            <a:off x="104540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7</a:t>
            </a:r>
          </a:p>
        </p:txBody>
      </p:sp>
      <p:sp>
        <p:nvSpPr>
          <p:cNvPr id="36" name="WordArt 44">
            <a:extLst>
              <a:ext uri="{FF2B5EF4-FFF2-40B4-BE49-F238E27FC236}">
                <a16:creationId xmlns:a16="http://schemas.microsoft.com/office/drawing/2014/main" id="{77E7E72E-CD8E-9480-5BFD-AC5D60D67541}"/>
              </a:ext>
            </a:extLst>
          </p:cNvPr>
          <p:cNvSpPr>
            <a:spLocks noChangeArrowheads="1" noChangeShapeType="1" noTextEdit="1"/>
          </p:cNvSpPr>
          <p:nvPr/>
        </p:nvSpPr>
        <p:spPr bwMode="auto">
          <a:xfrm>
            <a:off x="104540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8</a:t>
            </a:r>
          </a:p>
        </p:txBody>
      </p:sp>
      <p:sp>
        <p:nvSpPr>
          <p:cNvPr id="37" name="WordArt 45">
            <a:extLst>
              <a:ext uri="{FF2B5EF4-FFF2-40B4-BE49-F238E27FC236}">
                <a16:creationId xmlns:a16="http://schemas.microsoft.com/office/drawing/2014/main" id="{03303ABE-7EAB-434B-BB4E-19DE70B2B3AD}"/>
              </a:ext>
            </a:extLst>
          </p:cNvPr>
          <p:cNvSpPr>
            <a:spLocks noChangeArrowheads="1" noChangeShapeType="1" noTextEdit="1"/>
          </p:cNvSpPr>
          <p:nvPr/>
        </p:nvSpPr>
        <p:spPr bwMode="auto">
          <a:xfrm>
            <a:off x="10454005" y="1324719"/>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9</a:t>
            </a:r>
          </a:p>
        </p:txBody>
      </p:sp>
      <p:sp>
        <p:nvSpPr>
          <p:cNvPr id="38" name="WordArt 46">
            <a:extLst>
              <a:ext uri="{FF2B5EF4-FFF2-40B4-BE49-F238E27FC236}">
                <a16:creationId xmlns:a16="http://schemas.microsoft.com/office/drawing/2014/main" id="{C0288987-E3BC-81C7-606F-AA97F445DCF9}"/>
              </a:ext>
            </a:extLst>
          </p:cNvPr>
          <p:cNvSpPr>
            <a:spLocks noChangeArrowheads="1" noChangeShapeType="1" noTextEdit="1"/>
          </p:cNvSpPr>
          <p:nvPr/>
        </p:nvSpPr>
        <p:spPr bwMode="auto">
          <a:xfrm>
            <a:off x="10358755" y="1324719"/>
            <a:ext cx="8953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10</a:t>
            </a:r>
          </a:p>
        </p:txBody>
      </p:sp>
    </p:spTree>
    <p:extLst>
      <p:ext uri="{BB962C8B-B14F-4D97-AF65-F5344CB8AC3E}">
        <p14:creationId xmlns:p14="http://schemas.microsoft.com/office/powerpoint/2010/main" val="165102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Am-thanh-phep-thuat-www_nhacchuongvui_com.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19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nodeType="withEffect">
                                  <p:stCondLst>
                                    <p:cond delay="190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18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6" presetClass="entr" presetSubtype="21" fill="hold" grpId="0" nodeType="withEffect">
                                  <p:stCondLst>
                                    <p:cond delay="190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1900"/>
                                        <p:tgtEl>
                                          <p:spTgt spid="23"/>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5" presetID="16" presetClass="entr" presetSubtype="21" fill="hold" nodeType="withEffect">
                                  <p:stCondLst>
                                    <p:cond delay="370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8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16" presetClass="entr" presetSubtype="21" fill="hold" grpId="0" nodeType="withEffect">
                                  <p:stCondLst>
                                    <p:cond delay="370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1900"/>
                                        <p:tgtEl>
                                          <p:spTgt spid="24"/>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nodePh="1">
                                  <p:stCondLst>
                                    <p:cond delay="0"/>
                                  </p:stCondLst>
                                  <p:endCondLst>
                                    <p:cond evt="begin" delay="0">
                                      <p:tn val="33"/>
                                    </p:cond>
                                  </p:end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par>
                          <p:cTn id="36" fill="hold">
                            <p:stCondLst>
                              <p:cond delay="500"/>
                            </p:stCondLst>
                            <p:childTnLst>
                              <p:par>
                                <p:cTn id="37" presetID="53" presetClass="exit" presetSubtype="0" fill="hold" grpId="1" nodeType="afterEffect" nodePh="1">
                                  <p:stCondLst>
                                    <p:cond delay="0"/>
                                  </p:stCondLst>
                                  <p:endCondLst>
                                    <p:cond evt="begin" delay="0">
                                      <p:tn val="37"/>
                                    </p:cond>
                                  </p:endCondLst>
                                  <p:childTnLst>
                                    <p:anim calcmode="lin" valueType="num">
                                      <p:cBhvr>
                                        <p:cTn id="38" dur="500"/>
                                        <p:tgtEl>
                                          <p:spTgt spid="17"/>
                                        </p:tgtEl>
                                        <p:attrNameLst>
                                          <p:attrName>ppt_w</p:attrName>
                                        </p:attrNameLst>
                                      </p:cBhvr>
                                      <p:tavLst>
                                        <p:tav tm="0">
                                          <p:val>
                                            <p:strVal val="ppt_w"/>
                                          </p:val>
                                        </p:tav>
                                        <p:tav tm="100000">
                                          <p:val>
                                            <p:fltVal val="0"/>
                                          </p:val>
                                        </p:tav>
                                      </p:tavLst>
                                    </p:anim>
                                    <p:anim calcmode="lin" valueType="num">
                                      <p:cBhvr>
                                        <p:cTn id="39" dur="500"/>
                                        <p:tgtEl>
                                          <p:spTgt spid="17"/>
                                        </p:tgtEl>
                                        <p:attrNameLst>
                                          <p:attrName>ppt_h</p:attrName>
                                        </p:attrNameLst>
                                      </p:cBhvr>
                                      <p:tavLst>
                                        <p:tav tm="0">
                                          <p:val>
                                            <p:strVal val="ppt_h"/>
                                          </p:val>
                                        </p:tav>
                                        <p:tav tm="100000">
                                          <p:val>
                                            <p:fltVal val="0"/>
                                          </p:val>
                                        </p:tav>
                                      </p:tavLst>
                                    </p:anim>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childTnLst>
                          </p:cTn>
                        </p:par>
                        <p:par>
                          <p:cTn id="42" fill="hold">
                            <p:stCondLst>
                              <p:cond delay="1000"/>
                            </p:stCondLst>
                            <p:childTnLst>
                              <p:par>
                                <p:cTn id="43" presetID="9"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8"/>
                                        </p:tgtEl>
                                        <p:attrNameLst>
                                          <p:attrName>style.visibility</p:attrName>
                                        </p:attrNameLst>
                                      </p:cBhvr>
                                      <p:to>
                                        <p:strVal val="visible"/>
                                      </p:to>
                                    </p:set>
                                    <p:animEffect transition="in" filter="dissolve">
                                      <p:cBhvr>
                                        <p:cTn id="45" dur="500"/>
                                        <p:tgtEl>
                                          <p:spTgt spid="18"/>
                                        </p:tgtEl>
                                      </p:cBhvr>
                                    </p:animEffect>
                                  </p:childTnLst>
                                  <p:subTnLst>
                                    <p:audio>
                                      <p:cMediaNode>
                                        <p:cTn display="0" masterRel="sameClick">
                                          <p:stCondLst>
                                            <p:cond evt="begin" delay="0">
                                              <p:tn val="43"/>
                                            </p:cond>
                                          </p:stCondLst>
                                          <p:endCondLst>
                                            <p:cond evt="onStopAudio" delay="0">
                                              <p:tgtEl>
                                                <p:sldTgt/>
                                              </p:tgtEl>
                                            </p:cond>
                                          </p:endCondLst>
                                        </p:cTn>
                                        <p:tgtEl>
                                          <p:sndTgt r:embed="rId4" name="camera.wav"/>
                                        </p:tgtEl>
                                      </p:cMediaNode>
                                    </p:audio>
                                  </p:subTnLst>
                                </p:cTn>
                              </p:par>
                            </p:childTnLst>
                          </p:cTn>
                        </p:par>
                        <p:par>
                          <p:cTn id="46" fill="hold">
                            <p:stCondLst>
                              <p:cond delay="1500"/>
                            </p:stCondLst>
                            <p:childTnLst>
                              <p:par>
                                <p:cTn id="47" presetID="53" presetClass="exit" presetSubtype="0" fill="hold" grpId="1" nodeType="afterEffect" nodePh="1">
                                  <p:stCondLst>
                                    <p:cond delay="0"/>
                                  </p:stCondLst>
                                  <p:endCondLst>
                                    <p:cond evt="begin" delay="0">
                                      <p:tn val="47"/>
                                    </p:cond>
                                  </p:endCondLst>
                                  <p:childTnLst>
                                    <p:anim calcmode="lin" valueType="num">
                                      <p:cBhvr>
                                        <p:cTn id="48" dur="500"/>
                                        <p:tgtEl>
                                          <p:spTgt spid="18"/>
                                        </p:tgtEl>
                                        <p:attrNameLst>
                                          <p:attrName>ppt_w</p:attrName>
                                        </p:attrNameLst>
                                      </p:cBhvr>
                                      <p:tavLst>
                                        <p:tav tm="0">
                                          <p:val>
                                            <p:strVal val="ppt_w"/>
                                          </p:val>
                                        </p:tav>
                                        <p:tav tm="100000">
                                          <p:val>
                                            <p:fltVal val="0"/>
                                          </p:val>
                                        </p:tav>
                                      </p:tavLst>
                                    </p:anim>
                                    <p:anim calcmode="lin" valueType="num">
                                      <p:cBhvr>
                                        <p:cTn id="49" dur="500"/>
                                        <p:tgtEl>
                                          <p:spTgt spid="18"/>
                                        </p:tgtEl>
                                        <p:attrNameLst>
                                          <p:attrName>ppt_h</p:attrName>
                                        </p:attrNameLst>
                                      </p:cBhvr>
                                      <p:tavLst>
                                        <p:tav tm="0">
                                          <p:val>
                                            <p:strVal val="ppt_h"/>
                                          </p:val>
                                        </p:tav>
                                        <p:tav tm="100000">
                                          <p:val>
                                            <p:fltVal val="0"/>
                                          </p:val>
                                        </p:tav>
                                      </p:tavLst>
                                    </p:anim>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dissolve">
                                      <p:cBhvr>
                                        <p:cTn id="56" dur="500"/>
                                        <p:tgtEl>
                                          <p:spTgt spid="38"/>
                                        </p:tgtEl>
                                      </p:cBhvr>
                                    </p:animEffect>
                                  </p:childTnLst>
                                  <p:subTnLst>
                                    <p:audio>
                                      <p:cMediaNode>
                                        <p:cTn display="0" masterRel="sameClick">
                                          <p:stCondLst>
                                            <p:cond evt="begin" delay="0">
                                              <p:tn val="54"/>
                                            </p:cond>
                                          </p:stCondLst>
                                          <p:endCondLst>
                                            <p:cond evt="onStopAudio" delay="0">
                                              <p:tgtEl>
                                                <p:sldTgt/>
                                              </p:tgtEl>
                                            </p:cond>
                                          </p:endCondLst>
                                        </p:cTn>
                                        <p:tgtEl>
                                          <p:sndTgt r:embed="rId4" name="camera.wav"/>
                                        </p:tgtEl>
                                      </p:cMediaNode>
                                    </p:audio>
                                  </p:subTnLst>
                                </p:cTn>
                              </p:par>
                            </p:childTnLst>
                          </p:cTn>
                        </p:par>
                        <p:par>
                          <p:cTn id="57" fill="hold">
                            <p:stCondLst>
                              <p:cond delay="500"/>
                            </p:stCondLst>
                            <p:childTnLst>
                              <p:par>
                                <p:cTn id="58" presetID="53" presetClass="exit" presetSubtype="0" fill="hold" grpId="1" nodeType="afterEffect">
                                  <p:stCondLst>
                                    <p:cond delay="0"/>
                                  </p:stCondLst>
                                  <p:childTnLst>
                                    <p:anim calcmode="lin" valueType="num">
                                      <p:cBhvr>
                                        <p:cTn id="59" dur="500"/>
                                        <p:tgtEl>
                                          <p:spTgt spid="38"/>
                                        </p:tgtEl>
                                        <p:attrNameLst>
                                          <p:attrName>ppt_w</p:attrName>
                                        </p:attrNameLst>
                                      </p:cBhvr>
                                      <p:tavLst>
                                        <p:tav tm="0">
                                          <p:val>
                                            <p:strVal val="ppt_w"/>
                                          </p:val>
                                        </p:tav>
                                        <p:tav tm="100000">
                                          <p:val>
                                            <p:fltVal val="0"/>
                                          </p:val>
                                        </p:tav>
                                      </p:tavLst>
                                    </p:anim>
                                    <p:anim calcmode="lin" valueType="num">
                                      <p:cBhvr>
                                        <p:cTn id="60" dur="500"/>
                                        <p:tgtEl>
                                          <p:spTgt spid="38"/>
                                        </p:tgtEl>
                                        <p:attrNameLst>
                                          <p:attrName>ppt_h</p:attrName>
                                        </p:attrNameLst>
                                      </p:cBhvr>
                                      <p:tavLst>
                                        <p:tav tm="0">
                                          <p:val>
                                            <p:strVal val="ppt_h"/>
                                          </p:val>
                                        </p:tav>
                                        <p:tav tm="100000">
                                          <p:val>
                                            <p:fltVal val="0"/>
                                          </p:val>
                                        </p:tav>
                                      </p:tavLst>
                                    </p:anim>
                                    <p:animEffect transition="out" filter="fade">
                                      <p:cBhvr>
                                        <p:cTn id="61" dur="500"/>
                                        <p:tgtEl>
                                          <p:spTgt spid="38"/>
                                        </p:tgtEl>
                                      </p:cBhvr>
                                    </p:animEffect>
                                    <p:set>
                                      <p:cBhvr>
                                        <p:cTn id="62" dur="1" fill="hold">
                                          <p:stCondLst>
                                            <p:cond delay="499"/>
                                          </p:stCondLst>
                                        </p:cTn>
                                        <p:tgtEl>
                                          <p:spTgt spid="38"/>
                                        </p:tgtEl>
                                        <p:attrNameLst>
                                          <p:attrName>style.visibility</p:attrName>
                                        </p:attrNameLst>
                                      </p:cBhvr>
                                      <p:to>
                                        <p:strVal val="hidden"/>
                                      </p:to>
                                    </p:set>
                                  </p:childTnLst>
                                </p:cTn>
                              </p:par>
                            </p:childTnLst>
                          </p:cTn>
                        </p:par>
                        <p:par>
                          <p:cTn id="63" fill="hold">
                            <p:stCondLst>
                              <p:cond delay="1000"/>
                            </p:stCondLst>
                            <p:childTnLst>
                              <p:par>
                                <p:cTn id="64" presetID="9"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dissolve">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4" name="camera.wav"/>
                                        </p:tgtEl>
                                      </p:cMediaNode>
                                    </p:audio>
                                  </p:subTnLst>
                                </p:cTn>
                              </p:par>
                            </p:childTnLst>
                          </p:cTn>
                        </p:par>
                        <p:par>
                          <p:cTn id="67" fill="hold">
                            <p:stCondLst>
                              <p:cond delay="1500"/>
                            </p:stCondLst>
                            <p:childTnLst>
                              <p:par>
                                <p:cTn id="68" presetID="53" presetClass="exit" presetSubtype="0" fill="hold" grpId="1" nodeType="afterEffect">
                                  <p:stCondLst>
                                    <p:cond delay="0"/>
                                  </p:stCondLst>
                                  <p:childTnLst>
                                    <p:anim calcmode="lin" valueType="num">
                                      <p:cBhvr>
                                        <p:cTn id="69" dur="500"/>
                                        <p:tgtEl>
                                          <p:spTgt spid="37"/>
                                        </p:tgtEl>
                                        <p:attrNameLst>
                                          <p:attrName>ppt_w</p:attrName>
                                        </p:attrNameLst>
                                      </p:cBhvr>
                                      <p:tavLst>
                                        <p:tav tm="0">
                                          <p:val>
                                            <p:strVal val="ppt_w"/>
                                          </p:val>
                                        </p:tav>
                                        <p:tav tm="100000">
                                          <p:val>
                                            <p:fltVal val="0"/>
                                          </p:val>
                                        </p:tav>
                                      </p:tavLst>
                                    </p:anim>
                                    <p:anim calcmode="lin" valueType="num">
                                      <p:cBhvr>
                                        <p:cTn id="70" dur="500"/>
                                        <p:tgtEl>
                                          <p:spTgt spid="37"/>
                                        </p:tgtEl>
                                        <p:attrNameLst>
                                          <p:attrName>ppt_h</p:attrName>
                                        </p:attrNameLst>
                                      </p:cBhvr>
                                      <p:tavLst>
                                        <p:tav tm="0">
                                          <p:val>
                                            <p:strVal val="ppt_h"/>
                                          </p:val>
                                        </p:tav>
                                        <p:tav tm="100000">
                                          <p:val>
                                            <p:fltVal val="0"/>
                                          </p:val>
                                        </p:tav>
                                      </p:tavLst>
                                    </p:anim>
                                    <p:animEffect transition="out" filter="fade">
                                      <p:cBhvr>
                                        <p:cTn id="71" dur="500"/>
                                        <p:tgtEl>
                                          <p:spTgt spid="37"/>
                                        </p:tgtEl>
                                      </p:cBhvr>
                                    </p:animEffect>
                                    <p:set>
                                      <p:cBhvr>
                                        <p:cTn id="72" dur="1" fill="hold">
                                          <p:stCondLst>
                                            <p:cond delay="499"/>
                                          </p:stCondLst>
                                        </p:cTn>
                                        <p:tgtEl>
                                          <p:spTgt spid="37"/>
                                        </p:tgtEl>
                                        <p:attrNameLst>
                                          <p:attrName>style.visibility</p:attrName>
                                        </p:attrNameLst>
                                      </p:cBhvr>
                                      <p:to>
                                        <p:strVal val="hidden"/>
                                      </p:to>
                                    </p:set>
                                  </p:childTnLst>
                                </p:cTn>
                              </p:par>
                            </p:childTnLst>
                          </p:cTn>
                        </p:par>
                        <p:par>
                          <p:cTn id="73" fill="hold">
                            <p:stCondLst>
                              <p:cond delay="2000"/>
                            </p:stCondLst>
                            <p:childTnLst>
                              <p:par>
                                <p:cTn id="74" presetID="9"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dissolve">
                                      <p:cBhvr>
                                        <p:cTn id="76" dur="500"/>
                                        <p:tgtEl>
                                          <p:spTgt spid="36"/>
                                        </p:tgtEl>
                                      </p:cBhvr>
                                    </p:animEffect>
                                  </p:childTnLst>
                                  <p:subTnLst>
                                    <p:audio>
                                      <p:cMediaNode>
                                        <p:cTn display="0" masterRel="sameClick">
                                          <p:stCondLst>
                                            <p:cond evt="begin" delay="0">
                                              <p:tn val="74"/>
                                            </p:cond>
                                          </p:stCondLst>
                                          <p:endCondLst>
                                            <p:cond evt="onStopAudio" delay="0">
                                              <p:tgtEl>
                                                <p:sldTgt/>
                                              </p:tgtEl>
                                            </p:cond>
                                          </p:endCondLst>
                                        </p:cTn>
                                        <p:tgtEl>
                                          <p:sndTgt r:embed="rId4" name="camera.wav"/>
                                        </p:tgtEl>
                                      </p:cMediaNode>
                                    </p:audio>
                                  </p:subTnLst>
                                </p:cTn>
                              </p:par>
                            </p:childTnLst>
                          </p:cTn>
                        </p:par>
                        <p:par>
                          <p:cTn id="77" fill="hold">
                            <p:stCondLst>
                              <p:cond delay="2500"/>
                            </p:stCondLst>
                            <p:childTnLst>
                              <p:par>
                                <p:cTn id="78" presetID="53" presetClass="exit" presetSubtype="0" fill="hold" grpId="1" nodeType="afterEffect">
                                  <p:stCondLst>
                                    <p:cond delay="0"/>
                                  </p:stCondLst>
                                  <p:childTnLst>
                                    <p:anim calcmode="lin" valueType="num">
                                      <p:cBhvr>
                                        <p:cTn id="79" dur="500"/>
                                        <p:tgtEl>
                                          <p:spTgt spid="36"/>
                                        </p:tgtEl>
                                        <p:attrNameLst>
                                          <p:attrName>ppt_w</p:attrName>
                                        </p:attrNameLst>
                                      </p:cBhvr>
                                      <p:tavLst>
                                        <p:tav tm="0">
                                          <p:val>
                                            <p:strVal val="ppt_w"/>
                                          </p:val>
                                        </p:tav>
                                        <p:tav tm="100000">
                                          <p:val>
                                            <p:fltVal val="0"/>
                                          </p:val>
                                        </p:tav>
                                      </p:tavLst>
                                    </p:anim>
                                    <p:anim calcmode="lin" valueType="num">
                                      <p:cBhvr>
                                        <p:cTn id="80" dur="500"/>
                                        <p:tgtEl>
                                          <p:spTgt spid="36"/>
                                        </p:tgtEl>
                                        <p:attrNameLst>
                                          <p:attrName>ppt_h</p:attrName>
                                        </p:attrNameLst>
                                      </p:cBhvr>
                                      <p:tavLst>
                                        <p:tav tm="0">
                                          <p:val>
                                            <p:strVal val="ppt_h"/>
                                          </p:val>
                                        </p:tav>
                                        <p:tav tm="100000">
                                          <p:val>
                                            <p:fltVal val="0"/>
                                          </p:val>
                                        </p:tav>
                                      </p:tavLst>
                                    </p:anim>
                                    <p:animEffect transition="out" filter="fade">
                                      <p:cBhvr>
                                        <p:cTn id="81" dur="500"/>
                                        <p:tgtEl>
                                          <p:spTgt spid="36"/>
                                        </p:tgtEl>
                                      </p:cBhvr>
                                    </p:animEffect>
                                    <p:set>
                                      <p:cBhvr>
                                        <p:cTn id="82" dur="1" fill="hold">
                                          <p:stCondLst>
                                            <p:cond delay="499"/>
                                          </p:stCondLst>
                                        </p:cTn>
                                        <p:tgtEl>
                                          <p:spTgt spid="36"/>
                                        </p:tgtEl>
                                        <p:attrNameLst>
                                          <p:attrName>style.visibility</p:attrName>
                                        </p:attrNameLst>
                                      </p:cBhvr>
                                      <p:to>
                                        <p:strVal val="hidden"/>
                                      </p:to>
                                    </p:set>
                                  </p:childTnLst>
                                </p:cTn>
                              </p:par>
                            </p:childTnLst>
                          </p:cTn>
                        </p:par>
                        <p:par>
                          <p:cTn id="83" fill="hold">
                            <p:stCondLst>
                              <p:cond delay="3000"/>
                            </p:stCondLst>
                            <p:childTnLst>
                              <p:par>
                                <p:cTn id="84" presetID="9" presetClass="entr" presetSubtype="0"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dissolve">
                                      <p:cBhvr>
                                        <p:cTn id="86" dur="500"/>
                                        <p:tgtEl>
                                          <p:spTgt spid="35"/>
                                        </p:tgtEl>
                                      </p:cBhvr>
                                    </p:animEffect>
                                  </p:childTnLst>
                                  <p:subTnLst>
                                    <p:audio>
                                      <p:cMediaNode>
                                        <p:cTn display="0" masterRel="sameClick">
                                          <p:stCondLst>
                                            <p:cond evt="begin" delay="0">
                                              <p:tn val="84"/>
                                            </p:cond>
                                          </p:stCondLst>
                                          <p:endCondLst>
                                            <p:cond evt="onStopAudio" delay="0">
                                              <p:tgtEl>
                                                <p:sldTgt/>
                                              </p:tgtEl>
                                            </p:cond>
                                          </p:endCondLst>
                                        </p:cTn>
                                        <p:tgtEl>
                                          <p:sndTgt r:embed="rId4" name="camera.wav"/>
                                        </p:tgtEl>
                                      </p:cMediaNode>
                                    </p:audio>
                                  </p:subTnLst>
                                </p:cTn>
                              </p:par>
                            </p:childTnLst>
                          </p:cTn>
                        </p:par>
                        <p:par>
                          <p:cTn id="87" fill="hold">
                            <p:stCondLst>
                              <p:cond delay="3500"/>
                            </p:stCondLst>
                            <p:childTnLst>
                              <p:par>
                                <p:cTn id="88" presetID="53" presetClass="exit" presetSubtype="0" fill="hold" grpId="1" nodeType="afterEffect">
                                  <p:stCondLst>
                                    <p:cond delay="0"/>
                                  </p:stCondLst>
                                  <p:childTnLst>
                                    <p:anim calcmode="lin" valueType="num">
                                      <p:cBhvr>
                                        <p:cTn id="89" dur="500"/>
                                        <p:tgtEl>
                                          <p:spTgt spid="35"/>
                                        </p:tgtEl>
                                        <p:attrNameLst>
                                          <p:attrName>ppt_w</p:attrName>
                                        </p:attrNameLst>
                                      </p:cBhvr>
                                      <p:tavLst>
                                        <p:tav tm="0">
                                          <p:val>
                                            <p:strVal val="ppt_w"/>
                                          </p:val>
                                        </p:tav>
                                        <p:tav tm="100000">
                                          <p:val>
                                            <p:fltVal val="0"/>
                                          </p:val>
                                        </p:tav>
                                      </p:tavLst>
                                    </p:anim>
                                    <p:anim calcmode="lin" valueType="num">
                                      <p:cBhvr>
                                        <p:cTn id="90" dur="500"/>
                                        <p:tgtEl>
                                          <p:spTgt spid="35"/>
                                        </p:tgtEl>
                                        <p:attrNameLst>
                                          <p:attrName>ppt_h</p:attrName>
                                        </p:attrNameLst>
                                      </p:cBhvr>
                                      <p:tavLst>
                                        <p:tav tm="0">
                                          <p:val>
                                            <p:strVal val="ppt_h"/>
                                          </p:val>
                                        </p:tav>
                                        <p:tav tm="100000">
                                          <p:val>
                                            <p:fltVal val="0"/>
                                          </p:val>
                                        </p:tav>
                                      </p:tavLst>
                                    </p:anim>
                                    <p:animEffect transition="out" filter="fade">
                                      <p:cBhvr>
                                        <p:cTn id="91" dur="500"/>
                                        <p:tgtEl>
                                          <p:spTgt spid="35"/>
                                        </p:tgtEl>
                                      </p:cBhvr>
                                    </p:animEffect>
                                    <p:set>
                                      <p:cBhvr>
                                        <p:cTn id="92" dur="1" fill="hold">
                                          <p:stCondLst>
                                            <p:cond delay="499"/>
                                          </p:stCondLst>
                                        </p:cTn>
                                        <p:tgtEl>
                                          <p:spTgt spid="35"/>
                                        </p:tgtEl>
                                        <p:attrNameLst>
                                          <p:attrName>style.visibility</p:attrName>
                                        </p:attrNameLst>
                                      </p:cBhvr>
                                      <p:to>
                                        <p:strVal val="hidden"/>
                                      </p:to>
                                    </p:set>
                                  </p:childTnLst>
                                </p:cTn>
                              </p:par>
                            </p:childTnLst>
                          </p:cTn>
                        </p:par>
                        <p:par>
                          <p:cTn id="93" fill="hold">
                            <p:stCondLst>
                              <p:cond delay="4000"/>
                            </p:stCondLst>
                            <p:childTnLst>
                              <p:par>
                                <p:cTn id="94" presetID="9"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dissolve">
                                      <p:cBhvr>
                                        <p:cTn id="96" dur="500"/>
                                        <p:tgtEl>
                                          <p:spTgt spid="34"/>
                                        </p:tgtEl>
                                      </p:cBhvr>
                                    </p:animEffect>
                                  </p:childTnLst>
                                  <p:subTnLst>
                                    <p:audio>
                                      <p:cMediaNode>
                                        <p:cTn display="0" masterRel="sameClick">
                                          <p:stCondLst>
                                            <p:cond evt="begin" delay="0">
                                              <p:tn val="94"/>
                                            </p:cond>
                                          </p:stCondLst>
                                          <p:endCondLst>
                                            <p:cond evt="onStopAudio" delay="0">
                                              <p:tgtEl>
                                                <p:sldTgt/>
                                              </p:tgtEl>
                                            </p:cond>
                                          </p:endCondLst>
                                        </p:cTn>
                                        <p:tgtEl>
                                          <p:sndTgt r:embed="rId4" name="camera.wav"/>
                                        </p:tgtEl>
                                      </p:cMediaNode>
                                    </p:audio>
                                  </p:subTnLst>
                                </p:cTn>
                              </p:par>
                            </p:childTnLst>
                          </p:cTn>
                        </p:par>
                        <p:par>
                          <p:cTn id="97" fill="hold">
                            <p:stCondLst>
                              <p:cond delay="4500"/>
                            </p:stCondLst>
                            <p:childTnLst>
                              <p:par>
                                <p:cTn id="98" presetID="53" presetClass="exit" presetSubtype="0" fill="hold" grpId="1" nodeType="afterEffect">
                                  <p:stCondLst>
                                    <p:cond delay="0"/>
                                  </p:stCondLst>
                                  <p:childTnLst>
                                    <p:anim calcmode="lin" valueType="num">
                                      <p:cBhvr>
                                        <p:cTn id="99" dur="500"/>
                                        <p:tgtEl>
                                          <p:spTgt spid="34"/>
                                        </p:tgtEl>
                                        <p:attrNameLst>
                                          <p:attrName>ppt_w</p:attrName>
                                        </p:attrNameLst>
                                      </p:cBhvr>
                                      <p:tavLst>
                                        <p:tav tm="0">
                                          <p:val>
                                            <p:strVal val="ppt_w"/>
                                          </p:val>
                                        </p:tav>
                                        <p:tav tm="100000">
                                          <p:val>
                                            <p:fltVal val="0"/>
                                          </p:val>
                                        </p:tav>
                                      </p:tavLst>
                                    </p:anim>
                                    <p:anim calcmode="lin" valueType="num">
                                      <p:cBhvr>
                                        <p:cTn id="100" dur="500"/>
                                        <p:tgtEl>
                                          <p:spTgt spid="34"/>
                                        </p:tgtEl>
                                        <p:attrNameLst>
                                          <p:attrName>ppt_h</p:attrName>
                                        </p:attrNameLst>
                                      </p:cBhvr>
                                      <p:tavLst>
                                        <p:tav tm="0">
                                          <p:val>
                                            <p:strVal val="ppt_h"/>
                                          </p:val>
                                        </p:tav>
                                        <p:tav tm="100000">
                                          <p:val>
                                            <p:fltVal val="0"/>
                                          </p:val>
                                        </p:tav>
                                      </p:tavLst>
                                    </p:anim>
                                    <p:animEffect transition="out" filter="fade">
                                      <p:cBhvr>
                                        <p:cTn id="101" dur="500"/>
                                        <p:tgtEl>
                                          <p:spTgt spid="34"/>
                                        </p:tgtEl>
                                      </p:cBhvr>
                                    </p:animEffect>
                                    <p:set>
                                      <p:cBhvr>
                                        <p:cTn id="102" dur="1" fill="hold">
                                          <p:stCondLst>
                                            <p:cond delay="499"/>
                                          </p:stCondLst>
                                        </p:cTn>
                                        <p:tgtEl>
                                          <p:spTgt spid="34"/>
                                        </p:tgtEl>
                                        <p:attrNameLst>
                                          <p:attrName>style.visibility</p:attrName>
                                        </p:attrNameLst>
                                      </p:cBhvr>
                                      <p:to>
                                        <p:strVal val="hidden"/>
                                      </p:to>
                                    </p:set>
                                  </p:childTnLst>
                                </p:cTn>
                              </p:par>
                            </p:childTnLst>
                          </p:cTn>
                        </p:par>
                        <p:par>
                          <p:cTn id="103" fill="hold">
                            <p:stCondLst>
                              <p:cond delay="5000"/>
                            </p:stCondLst>
                            <p:childTnLst>
                              <p:par>
                                <p:cTn id="104" presetID="9" presetClass="entr" presetSubtype="0"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dissolve">
                                      <p:cBhvr>
                                        <p:cTn id="106" dur="500"/>
                                        <p:tgtEl>
                                          <p:spTgt spid="33"/>
                                        </p:tgtEl>
                                      </p:cBhvr>
                                    </p:animEffect>
                                  </p:childTnLst>
                                  <p:subTnLst>
                                    <p:audio>
                                      <p:cMediaNode>
                                        <p:cTn display="0" masterRel="sameClick">
                                          <p:stCondLst>
                                            <p:cond evt="begin" delay="0">
                                              <p:tn val="104"/>
                                            </p:cond>
                                          </p:stCondLst>
                                          <p:endCondLst>
                                            <p:cond evt="onStopAudio" delay="0">
                                              <p:tgtEl>
                                                <p:sldTgt/>
                                              </p:tgtEl>
                                            </p:cond>
                                          </p:endCondLst>
                                        </p:cTn>
                                        <p:tgtEl>
                                          <p:sndTgt r:embed="rId4" name="camera.wav"/>
                                        </p:tgtEl>
                                      </p:cMediaNode>
                                    </p:audio>
                                  </p:subTnLst>
                                </p:cTn>
                              </p:par>
                            </p:childTnLst>
                          </p:cTn>
                        </p:par>
                        <p:par>
                          <p:cTn id="107" fill="hold">
                            <p:stCondLst>
                              <p:cond delay="5500"/>
                            </p:stCondLst>
                            <p:childTnLst>
                              <p:par>
                                <p:cTn id="108" presetID="53" presetClass="exit" presetSubtype="0" fill="hold" grpId="1" nodeType="afterEffect">
                                  <p:stCondLst>
                                    <p:cond delay="0"/>
                                  </p:stCondLst>
                                  <p:childTnLst>
                                    <p:anim calcmode="lin" valueType="num">
                                      <p:cBhvr>
                                        <p:cTn id="109" dur="500"/>
                                        <p:tgtEl>
                                          <p:spTgt spid="33"/>
                                        </p:tgtEl>
                                        <p:attrNameLst>
                                          <p:attrName>ppt_w</p:attrName>
                                        </p:attrNameLst>
                                      </p:cBhvr>
                                      <p:tavLst>
                                        <p:tav tm="0">
                                          <p:val>
                                            <p:strVal val="ppt_w"/>
                                          </p:val>
                                        </p:tav>
                                        <p:tav tm="100000">
                                          <p:val>
                                            <p:fltVal val="0"/>
                                          </p:val>
                                        </p:tav>
                                      </p:tavLst>
                                    </p:anim>
                                    <p:anim calcmode="lin" valueType="num">
                                      <p:cBhvr>
                                        <p:cTn id="110" dur="500"/>
                                        <p:tgtEl>
                                          <p:spTgt spid="33"/>
                                        </p:tgtEl>
                                        <p:attrNameLst>
                                          <p:attrName>ppt_h</p:attrName>
                                        </p:attrNameLst>
                                      </p:cBhvr>
                                      <p:tavLst>
                                        <p:tav tm="0">
                                          <p:val>
                                            <p:strVal val="ppt_h"/>
                                          </p:val>
                                        </p:tav>
                                        <p:tav tm="100000">
                                          <p:val>
                                            <p:fltVal val="0"/>
                                          </p:val>
                                        </p:tav>
                                      </p:tavLst>
                                    </p:anim>
                                    <p:animEffect transition="out" filter="fade">
                                      <p:cBhvr>
                                        <p:cTn id="111" dur="500"/>
                                        <p:tgtEl>
                                          <p:spTgt spid="33"/>
                                        </p:tgtEl>
                                      </p:cBhvr>
                                    </p:animEffect>
                                    <p:set>
                                      <p:cBhvr>
                                        <p:cTn id="112" dur="1" fill="hold">
                                          <p:stCondLst>
                                            <p:cond delay="499"/>
                                          </p:stCondLst>
                                        </p:cTn>
                                        <p:tgtEl>
                                          <p:spTgt spid="33"/>
                                        </p:tgtEl>
                                        <p:attrNameLst>
                                          <p:attrName>style.visibility</p:attrName>
                                        </p:attrNameLst>
                                      </p:cBhvr>
                                      <p:to>
                                        <p:strVal val="hidden"/>
                                      </p:to>
                                    </p:set>
                                  </p:childTnLst>
                                </p:cTn>
                              </p:par>
                            </p:childTnLst>
                          </p:cTn>
                        </p:par>
                        <p:par>
                          <p:cTn id="113" fill="hold">
                            <p:stCondLst>
                              <p:cond delay="6000"/>
                            </p:stCondLst>
                            <p:childTnLst>
                              <p:par>
                                <p:cTn id="114" presetID="9"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dissolve">
                                      <p:cBhvr>
                                        <p:cTn id="116" dur="500"/>
                                        <p:tgtEl>
                                          <p:spTgt spid="32"/>
                                        </p:tgtEl>
                                      </p:cBhvr>
                                    </p:animEffect>
                                  </p:childTnLst>
                                  <p:subTnLst>
                                    <p:audio>
                                      <p:cMediaNode>
                                        <p:cTn display="0" masterRel="sameClick">
                                          <p:stCondLst>
                                            <p:cond evt="begin" delay="0">
                                              <p:tn val="114"/>
                                            </p:cond>
                                          </p:stCondLst>
                                          <p:endCondLst>
                                            <p:cond evt="onStopAudio" delay="0">
                                              <p:tgtEl>
                                                <p:sldTgt/>
                                              </p:tgtEl>
                                            </p:cond>
                                          </p:endCondLst>
                                        </p:cTn>
                                        <p:tgtEl>
                                          <p:sndTgt r:embed="rId4" name="camera.wav"/>
                                        </p:tgtEl>
                                      </p:cMediaNode>
                                    </p:audio>
                                  </p:subTnLst>
                                </p:cTn>
                              </p:par>
                            </p:childTnLst>
                          </p:cTn>
                        </p:par>
                        <p:par>
                          <p:cTn id="117" fill="hold">
                            <p:stCondLst>
                              <p:cond delay="6500"/>
                            </p:stCondLst>
                            <p:childTnLst>
                              <p:par>
                                <p:cTn id="118" presetID="53" presetClass="exit" presetSubtype="0" fill="hold" grpId="1" nodeType="afterEffect">
                                  <p:stCondLst>
                                    <p:cond delay="0"/>
                                  </p:stCondLst>
                                  <p:childTnLst>
                                    <p:anim calcmode="lin" valueType="num">
                                      <p:cBhvr>
                                        <p:cTn id="119" dur="500"/>
                                        <p:tgtEl>
                                          <p:spTgt spid="32"/>
                                        </p:tgtEl>
                                        <p:attrNameLst>
                                          <p:attrName>ppt_w</p:attrName>
                                        </p:attrNameLst>
                                      </p:cBhvr>
                                      <p:tavLst>
                                        <p:tav tm="0">
                                          <p:val>
                                            <p:strVal val="ppt_w"/>
                                          </p:val>
                                        </p:tav>
                                        <p:tav tm="100000">
                                          <p:val>
                                            <p:fltVal val="0"/>
                                          </p:val>
                                        </p:tav>
                                      </p:tavLst>
                                    </p:anim>
                                    <p:anim calcmode="lin" valueType="num">
                                      <p:cBhvr>
                                        <p:cTn id="120" dur="500"/>
                                        <p:tgtEl>
                                          <p:spTgt spid="32"/>
                                        </p:tgtEl>
                                        <p:attrNameLst>
                                          <p:attrName>ppt_h</p:attrName>
                                        </p:attrNameLst>
                                      </p:cBhvr>
                                      <p:tavLst>
                                        <p:tav tm="0">
                                          <p:val>
                                            <p:strVal val="ppt_h"/>
                                          </p:val>
                                        </p:tav>
                                        <p:tav tm="100000">
                                          <p:val>
                                            <p:fltVal val="0"/>
                                          </p:val>
                                        </p:tav>
                                      </p:tavLst>
                                    </p:anim>
                                    <p:animEffect transition="out" filter="fade">
                                      <p:cBhvr>
                                        <p:cTn id="121" dur="500"/>
                                        <p:tgtEl>
                                          <p:spTgt spid="32"/>
                                        </p:tgtEl>
                                      </p:cBhvr>
                                    </p:animEffect>
                                    <p:set>
                                      <p:cBhvr>
                                        <p:cTn id="122" dur="1" fill="hold">
                                          <p:stCondLst>
                                            <p:cond delay="499"/>
                                          </p:stCondLst>
                                        </p:cTn>
                                        <p:tgtEl>
                                          <p:spTgt spid="32"/>
                                        </p:tgtEl>
                                        <p:attrNameLst>
                                          <p:attrName>style.visibility</p:attrName>
                                        </p:attrNameLst>
                                      </p:cBhvr>
                                      <p:to>
                                        <p:strVal val="hidden"/>
                                      </p:to>
                                    </p:set>
                                  </p:childTnLst>
                                </p:cTn>
                              </p:par>
                            </p:childTnLst>
                          </p:cTn>
                        </p:par>
                        <p:par>
                          <p:cTn id="123" fill="hold">
                            <p:stCondLst>
                              <p:cond delay="7000"/>
                            </p:stCondLst>
                            <p:childTnLst>
                              <p:par>
                                <p:cTn id="124" presetID="9" presetClass="entr" presetSubtype="0" fill="hold" grpId="0" nodeType="after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dissolve">
                                      <p:cBhvr>
                                        <p:cTn id="126" dur="500"/>
                                        <p:tgtEl>
                                          <p:spTgt spid="31"/>
                                        </p:tgtEl>
                                      </p:cBhvr>
                                    </p:animEffect>
                                  </p:childTnLst>
                                  <p:subTnLst>
                                    <p:audio>
                                      <p:cMediaNode>
                                        <p:cTn display="0" masterRel="sameClick">
                                          <p:stCondLst>
                                            <p:cond evt="begin" delay="0">
                                              <p:tn val="124"/>
                                            </p:cond>
                                          </p:stCondLst>
                                          <p:endCondLst>
                                            <p:cond evt="onStopAudio" delay="0">
                                              <p:tgtEl>
                                                <p:sldTgt/>
                                              </p:tgtEl>
                                            </p:cond>
                                          </p:endCondLst>
                                        </p:cTn>
                                        <p:tgtEl>
                                          <p:sndTgt r:embed="rId4" name="camera.wav"/>
                                        </p:tgtEl>
                                      </p:cMediaNode>
                                    </p:audio>
                                  </p:subTnLst>
                                </p:cTn>
                              </p:par>
                            </p:childTnLst>
                          </p:cTn>
                        </p:par>
                        <p:par>
                          <p:cTn id="127" fill="hold">
                            <p:stCondLst>
                              <p:cond delay="7500"/>
                            </p:stCondLst>
                            <p:childTnLst>
                              <p:par>
                                <p:cTn id="128" presetID="53" presetClass="exit" presetSubtype="0" fill="hold" grpId="1" nodeType="afterEffect">
                                  <p:stCondLst>
                                    <p:cond delay="0"/>
                                  </p:stCondLst>
                                  <p:childTnLst>
                                    <p:anim calcmode="lin" valueType="num">
                                      <p:cBhvr>
                                        <p:cTn id="129" dur="500"/>
                                        <p:tgtEl>
                                          <p:spTgt spid="31"/>
                                        </p:tgtEl>
                                        <p:attrNameLst>
                                          <p:attrName>ppt_w</p:attrName>
                                        </p:attrNameLst>
                                      </p:cBhvr>
                                      <p:tavLst>
                                        <p:tav tm="0">
                                          <p:val>
                                            <p:strVal val="ppt_w"/>
                                          </p:val>
                                        </p:tav>
                                        <p:tav tm="100000">
                                          <p:val>
                                            <p:fltVal val="0"/>
                                          </p:val>
                                        </p:tav>
                                      </p:tavLst>
                                    </p:anim>
                                    <p:anim calcmode="lin" valueType="num">
                                      <p:cBhvr>
                                        <p:cTn id="130" dur="500"/>
                                        <p:tgtEl>
                                          <p:spTgt spid="31"/>
                                        </p:tgtEl>
                                        <p:attrNameLst>
                                          <p:attrName>ppt_h</p:attrName>
                                        </p:attrNameLst>
                                      </p:cBhvr>
                                      <p:tavLst>
                                        <p:tav tm="0">
                                          <p:val>
                                            <p:strVal val="ppt_h"/>
                                          </p:val>
                                        </p:tav>
                                        <p:tav tm="100000">
                                          <p:val>
                                            <p:fltVal val="0"/>
                                          </p:val>
                                        </p:tav>
                                      </p:tavLst>
                                    </p:anim>
                                    <p:animEffect transition="out" filter="fade">
                                      <p:cBhvr>
                                        <p:cTn id="131" dur="500"/>
                                        <p:tgtEl>
                                          <p:spTgt spid="31"/>
                                        </p:tgtEl>
                                      </p:cBhvr>
                                    </p:animEffect>
                                    <p:set>
                                      <p:cBhvr>
                                        <p:cTn id="132" dur="1" fill="hold">
                                          <p:stCondLst>
                                            <p:cond delay="499"/>
                                          </p:stCondLst>
                                        </p:cTn>
                                        <p:tgtEl>
                                          <p:spTgt spid="31"/>
                                        </p:tgtEl>
                                        <p:attrNameLst>
                                          <p:attrName>style.visibility</p:attrName>
                                        </p:attrNameLst>
                                      </p:cBhvr>
                                      <p:to>
                                        <p:strVal val="hidden"/>
                                      </p:to>
                                    </p:set>
                                  </p:childTnLst>
                                </p:cTn>
                              </p:par>
                            </p:childTnLst>
                          </p:cTn>
                        </p:par>
                        <p:par>
                          <p:cTn id="133" fill="hold">
                            <p:stCondLst>
                              <p:cond delay="8000"/>
                            </p:stCondLst>
                            <p:childTnLst>
                              <p:par>
                                <p:cTn id="134" presetID="9"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dissolve">
                                      <p:cBhvr>
                                        <p:cTn id="136" dur="500"/>
                                        <p:tgtEl>
                                          <p:spTgt spid="30"/>
                                        </p:tgtEl>
                                      </p:cBhvr>
                                    </p:animEffect>
                                  </p:childTnLst>
                                  <p:subTnLst>
                                    <p:audio>
                                      <p:cMediaNode>
                                        <p:cTn display="0" masterRel="sameClick">
                                          <p:stCondLst>
                                            <p:cond evt="begin" delay="0">
                                              <p:tn val="134"/>
                                            </p:cond>
                                          </p:stCondLst>
                                          <p:endCondLst>
                                            <p:cond evt="onStopAudio" delay="0">
                                              <p:tgtEl>
                                                <p:sldTgt/>
                                              </p:tgtEl>
                                            </p:cond>
                                          </p:endCondLst>
                                        </p:cTn>
                                        <p:tgtEl>
                                          <p:sndTgt r:embed="rId4" name="camera.wav"/>
                                        </p:tgtEl>
                                      </p:cMediaNode>
                                    </p:audio>
                                  </p:subTnLst>
                                </p:cTn>
                              </p:par>
                            </p:childTnLst>
                          </p:cTn>
                        </p:par>
                        <p:par>
                          <p:cTn id="137" fill="hold">
                            <p:stCondLst>
                              <p:cond delay="8500"/>
                            </p:stCondLst>
                            <p:childTnLst>
                              <p:par>
                                <p:cTn id="138" presetID="53" presetClass="exit" presetSubtype="0" fill="hold" grpId="1" nodeType="afterEffect">
                                  <p:stCondLst>
                                    <p:cond delay="0"/>
                                  </p:stCondLst>
                                  <p:childTnLst>
                                    <p:anim calcmode="lin" valueType="num">
                                      <p:cBhvr>
                                        <p:cTn id="139" dur="500"/>
                                        <p:tgtEl>
                                          <p:spTgt spid="30"/>
                                        </p:tgtEl>
                                        <p:attrNameLst>
                                          <p:attrName>ppt_w</p:attrName>
                                        </p:attrNameLst>
                                      </p:cBhvr>
                                      <p:tavLst>
                                        <p:tav tm="0">
                                          <p:val>
                                            <p:strVal val="ppt_w"/>
                                          </p:val>
                                        </p:tav>
                                        <p:tav tm="100000">
                                          <p:val>
                                            <p:fltVal val="0"/>
                                          </p:val>
                                        </p:tav>
                                      </p:tavLst>
                                    </p:anim>
                                    <p:anim calcmode="lin" valueType="num">
                                      <p:cBhvr>
                                        <p:cTn id="140" dur="500"/>
                                        <p:tgtEl>
                                          <p:spTgt spid="30"/>
                                        </p:tgtEl>
                                        <p:attrNameLst>
                                          <p:attrName>ppt_h</p:attrName>
                                        </p:attrNameLst>
                                      </p:cBhvr>
                                      <p:tavLst>
                                        <p:tav tm="0">
                                          <p:val>
                                            <p:strVal val="ppt_h"/>
                                          </p:val>
                                        </p:tav>
                                        <p:tav tm="100000">
                                          <p:val>
                                            <p:fltVal val="0"/>
                                          </p:val>
                                        </p:tav>
                                      </p:tavLst>
                                    </p:anim>
                                    <p:animEffect transition="out" filter="fade">
                                      <p:cBhvr>
                                        <p:cTn id="141" dur="500"/>
                                        <p:tgtEl>
                                          <p:spTgt spid="30"/>
                                        </p:tgtEl>
                                      </p:cBhvr>
                                    </p:animEffect>
                                    <p:set>
                                      <p:cBhvr>
                                        <p:cTn id="142" dur="1" fill="hold">
                                          <p:stCondLst>
                                            <p:cond delay="499"/>
                                          </p:stCondLst>
                                        </p:cTn>
                                        <p:tgtEl>
                                          <p:spTgt spid="30"/>
                                        </p:tgtEl>
                                        <p:attrNameLst>
                                          <p:attrName>style.visibility</p:attrName>
                                        </p:attrNameLst>
                                      </p:cBhvr>
                                      <p:to>
                                        <p:strVal val="hidden"/>
                                      </p:to>
                                    </p:set>
                                  </p:childTnLst>
                                </p:cTn>
                              </p:par>
                            </p:childTnLst>
                          </p:cTn>
                        </p:par>
                        <p:par>
                          <p:cTn id="143" fill="hold">
                            <p:stCondLst>
                              <p:cond delay="9000"/>
                            </p:stCondLst>
                            <p:childTnLst>
                              <p:par>
                                <p:cTn id="144" presetID="9" presetClass="entr" presetSubtype="0"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Effect transition="in" filter="dissolve">
                                      <p:cBhvr>
                                        <p:cTn id="146" dur="500"/>
                                        <p:tgtEl>
                                          <p:spTgt spid="29"/>
                                        </p:tgtEl>
                                      </p:cBhvr>
                                    </p:animEffect>
                                  </p:childTnLst>
                                  <p:subTnLst>
                                    <p:audio>
                                      <p:cMediaNode>
                                        <p:cTn display="0" masterRel="sameClick">
                                          <p:stCondLst>
                                            <p:cond evt="begin" delay="0">
                                              <p:tn val="144"/>
                                            </p:cond>
                                          </p:stCondLst>
                                          <p:endCondLst>
                                            <p:cond evt="onStopAudio" delay="0">
                                              <p:tgtEl>
                                                <p:sldTgt/>
                                              </p:tgtEl>
                                            </p:cond>
                                          </p:endCondLst>
                                        </p:cTn>
                                        <p:tgtEl>
                                          <p:sndTgt r:embed="rId4" name="camera.wav"/>
                                        </p:tgtEl>
                                      </p:cMediaNode>
                                    </p:audio>
                                  </p:subTnLst>
                                </p:cTn>
                              </p:par>
                            </p:childTnLst>
                          </p:cTn>
                        </p:par>
                        <p:par>
                          <p:cTn id="147" fill="hold">
                            <p:stCondLst>
                              <p:cond delay="9500"/>
                            </p:stCondLst>
                            <p:childTnLst>
                              <p:par>
                                <p:cTn id="148" presetID="53" presetClass="exit" presetSubtype="0" fill="hold" grpId="1" nodeType="afterEffect">
                                  <p:stCondLst>
                                    <p:cond delay="0"/>
                                  </p:stCondLst>
                                  <p:childTnLst>
                                    <p:anim calcmode="lin" valueType="num">
                                      <p:cBhvr>
                                        <p:cTn id="149" dur="500"/>
                                        <p:tgtEl>
                                          <p:spTgt spid="29"/>
                                        </p:tgtEl>
                                        <p:attrNameLst>
                                          <p:attrName>ppt_w</p:attrName>
                                        </p:attrNameLst>
                                      </p:cBhvr>
                                      <p:tavLst>
                                        <p:tav tm="0">
                                          <p:val>
                                            <p:strVal val="ppt_w"/>
                                          </p:val>
                                        </p:tav>
                                        <p:tav tm="100000">
                                          <p:val>
                                            <p:fltVal val="0"/>
                                          </p:val>
                                        </p:tav>
                                      </p:tavLst>
                                    </p:anim>
                                    <p:anim calcmode="lin" valueType="num">
                                      <p:cBhvr>
                                        <p:cTn id="150" dur="500"/>
                                        <p:tgtEl>
                                          <p:spTgt spid="29"/>
                                        </p:tgtEl>
                                        <p:attrNameLst>
                                          <p:attrName>ppt_h</p:attrName>
                                        </p:attrNameLst>
                                      </p:cBhvr>
                                      <p:tavLst>
                                        <p:tav tm="0">
                                          <p:val>
                                            <p:strVal val="ppt_h"/>
                                          </p:val>
                                        </p:tav>
                                        <p:tav tm="100000">
                                          <p:val>
                                            <p:fltVal val="0"/>
                                          </p:val>
                                        </p:tav>
                                      </p:tavLst>
                                    </p:anim>
                                    <p:animEffect transition="out" filter="fade">
                                      <p:cBhvr>
                                        <p:cTn id="151" dur="500"/>
                                        <p:tgtEl>
                                          <p:spTgt spid="29"/>
                                        </p:tgtEl>
                                      </p:cBhvr>
                                    </p:animEffect>
                                    <p:set>
                                      <p:cBhvr>
                                        <p:cTn id="152" dur="1" fill="hold">
                                          <p:stCondLst>
                                            <p:cond delay="499"/>
                                          </p:stCondLst>
                                        </p:cTn>
                                        <p:tgtEl>
                                          <p:spTgt spid="29"/>
                                        </p:tgtEl>
                                        <p:attrNameLst>
                                          <p:attrName>style.visibility</p:attrName>
                                        </p:attrNameLst>
                                      </p:cBhvr>
                                      <p:to>
                                        <p:strVal val="hidden"/>
                                      </p:to>
                                    </p:set>
                                  </p:childTnLst>
                                </p:cTn>
                              </p:par>
                            </p:childTnLst>
                          </p:cTn>
                        </p:par>
                        <p:par>
                          <p:cTn id="153" fill="hold">
                            <p:stCondLst>
                              <p:cond delay="10000"/>
                            </p:stCondLst>
                            <p:childTnLst>
                              <p:par>
                                <p:cTn id="154" presetID="9" presetClass="entr" presetSubtype="0" fill="hold" grpId="0" nodeType="afterEffect">
                                  <p:stCondLst>
                                    <p:cond delay="0"/>
                                  </p:stCondLst>
                                  <p:childTnLst>
                                    <p:set>
                                      <p:cBhvr>
                                        <p:cTn id="155" dur="1" fill="hold">
                                          <p:stCondLst>
                                            <p:cond delay="0"/>
                                          </p:stCondLst>
                                        </p:cTn>
                                        <p:tgtEl>
                                          <p:spTgt spid="28"/>
                                        </p:tgtEl>
                                        <p:attrNameLst>
                                          <p:attrName>style.visibility</p:attrName>
                                        </p:attrNameLst>
                                      </p:cBhvr>
                                      <p:to>
                                        <p:strVal val="visible"/>
                                      </p:to>
                                    </p:set>
                                    <p:animEffect transition="in" filter="dissolve">
                                      <p:cBhvr>
                                        <p:cTn id="156" dur="500"/>
                                        <p:tgtEl>
                                          <p:spTgt spid="28"/>
                                        </p:tgtEl>
                                      </p:cBhvr>
                                    </p:animEffect>
                                  </p:childTnLst>
                                  <p:subTnLst>
                                    <p:audio>
                                      <p:cMediaNode>
                                        <p:cTn display="0" masterRel="sameClick">
                                          <p:stCondLst>
                                            <p:cond evt="begin" delay="0">
                                              <p:tn val="154"/>
                                            </p:cond>
                                          </p:stCondLst>
                                          <p:endCondLst>
                                            <p:cond evt="onStopAudio" delay="0">
                                              <p:tgtEl>
                                                <p:sldTgt/>
                                              </p:tgtEl>
                                            </p:cond>
                                          </p:endCondLst>
                                        </p:cTn>
                                        <p:tgtEl>
                                          <p:sndTgt r:embed="rId4" name="camera.wav"/>
                                        </p:tgtEl>
                                      </p:cMediaNode>
                                    </p:audio>
                                  </p:subTnLst>
                                </p:cTn>
                              </p:par>
                            </p:childTnLst>
                          </p:cTn>
                        </p:par>
                        <p:par>
                          <p:cTn id="157" fill="hold">
                            <p:stCondLst>
                              <p:cond delay="10500"/>
                            </p:stCondLst>
                            <p:childTnLst>
                              <p:par>
                                <p:cTn id="158" presetID="53" presetClass="exit" presetSubtype="0" fill="hold" grpId="1" nodeType="afterEffect">
                                  <p:stCondLst>
                                    <p:cond delay="0"/>
                                  </p:stCondLst>
                                  <p:childTnLst>
                                    <p:anim calcmode="lin" valueType="num">
                                      <p:cBhvr>
                                        <p:cTn id="159" dur="500"/>
                                        <p:tgtEl>
                                          <p:spTgt spid="28"/>
                                        </p:tgtEl>
                                        <p:attrNameLst>
                                          <p:attrName>ppt_w</p:attrName>
                                        </p:attrNameLst>
                                      </p:cBhvr>
                                      <p:tavLst>
                                        <p:tav tm="0">
                                          <p:val>
                                            <p:strVal val="ppt_w"/>
                                          </p:val>
                                        </p:tav>
                                        <p:tav tm="100000">
                                          <p:val>
                                            <p:fltVal val="0"/>
                                          </p:val>
                                        </p:tav>
                                      </p:tavLst>
                                    </p:anim>
                                    <p:anim calcmode="lin" valueType="num">
                                      <p:cBhvr>
                                        <p:cTn id="160" dur="500"/>
                                        <p:tgtEl>
                                          <p:spTgt spid="28"/>
                                        </p:tgtEl>
                                        <p:attrNameLst>
                                          <p:attrName>ppt_h</p:attrName>
                                        </p:attrNameLst>
                                      </p:cBhvr>
                                      <p:tavLst>
                                        <p:tav tm="0">
                                          <p:val>
                                            <p:strVal val="ppt_h"/>
                                          </p:val>
                                        </p:tav>
                                        <p:tav tm="100000">
                                          <p:val>
                                            <p:fltVal val="0"/>
                                          </p:val>
                                        </p:tav>
                                      </p:tavLst>
                                    </p:anim>
                                    <p:animEffect transition="out" filter="fade">
                                      <p:cBhvr>
                                        <p:cTn id="161" dur="500"/>
                                        <p:tgtEl>
                                          <p:spTgt spid="28"/>
                                        </p:tgtEl>
                                      </p:cBhvr>
                                    </p:animEffect>
                                    <p:set>
                                      <p:cBhvr>
                                        <p:cTn id="162" dur="1" fill="hold">
                                          <p:stCondLst>
                                            <p:cond delay="499"/>
                                          </p:stCondLst>
                                        </p:cTn>
                                        <p:tgtEl>
                                          <p:spTgt spid="28"/>
                                        </p:tgtEl>
                                        <p:attrNameLst>
                                          <p:attrName>style.visibility</p:attrName>
                                        </p:attrNameLst>
                                      </p:cBhvr>
                                      <p:to>
                                        <p:strVal val="hidden"/>
                                      </p:to>
                                    </p:set>
                                  </p:childTnLst>
                                </p:cTn>
                              </p:par>
                              <p:par>
                                <p:cTn id="163" presetID="53" presetClass="entr" presetSubtype="0" fill="hold" nodeType="withEffect">
                                  <p:stCondLst>
                                    <p:cond delay="0"/>
                                  </p:stCondLst>
                                  <p:childTnLst>
                                    <p:set>
                                      <p:cBhvr>
                                        <p:cTn id="164" dur="1" fill="hold">
                                          <p:stCondLst>
                                            <p:cond delay="0"/>
                                          </p:stCondLst>
                                        </p:cTn>
                                        <p:tgtEl>
                                          <p:spTgt spid="25"/>
                                        </p:tgtEl>
                                        <p:attrNameLst>
                                          <p:attrName>style.visibility</p:attrName>
                                        </p:attrNameLst>
                                      </p:cBhvr>
                                      <p:to>
                                        <p:strVal val="visible"/>
                                      </p:to>
                                    </p:set>
                                    <p:anim calcmode="lin" valueType="num">
                                      <p:cBhvr>
                                        <p:cTn id="165" dur="500" fill="hold"/>
                                        <p:tgtEl>
                                          <p:spTgt spid="25"/>
                                        </p:tgtEl>
                                        <p:attrNameLst>
                                          <p:attrName>ppt_w</p:attrName>
                                        </p:attrNameLst>
                                      </p:cBhvr>
                                      <p:tavLst>
                                        <p:tav tm="0">
                                          <p:val>
                                            <p:fltVal val="0"/>
                                          </p:val>
                                        </p:tav>
                                        <p:tav tm="100000">
                                          <p:val>
                                            <p:strVal val="#ppt_w"/>
                                          </p:val>
                                        </p:tav>
                                      </p:tavLst>
                                    </p:anim>
                                    <p:anim calcmode="lin" valueType="num">
                                      <p:cBhvr>
                                        <p:cTn id="166" dur="500" fill="hold"/>
                                        <p:tgtEl>
                                          <p:spTgt spid="25"/>
                                        </p:tgtEl>
                                        <p:attrNameLst>
                                          <p:attrName>ppt_h</p:attrName>
                                        </p:attrNameLst>
                                      </p:cBhvr>
                                      <p:tavLst>
                                        <p:tav tm="0">
                                          <p:val>
                                            <p:fltVal val="0"/>
                                          </p:val>
                                        </p:tav>
                                        <p:tav tm="100000">
                                          <p:val>
                                            <p:strVal val="#ppt_h"/>
                                          </p:val>
                                        </p:tav>
                                      </p:tavLst>
                                    </p:anim>
                                    <p:animEffect transition="in" filter="fade">
                                      <p:cBhvr>
                                        <p:cTn id="167" dur="500"/>
                                        <p:tgtEl>
                                          <p:spTgt spid="25"/>
                                        </p:tgtEl>
                                      </p:cBhvr>
                                    </p:animEffect>
                                  </p:childTnLst>
                                  <p:subTnLst>
                                    <p:audio>
                                      <p:cMediaNode>
                                        <p:cTn display="0" masterRel="sameClick">
                                          <p:stCondLst>
                                            <p:cond evt="begin" delay="0">
                                              <p:tn val="163"/>
                                            </p:cond>
                                          </p:stCondLst>
                                          <p:endCondLst>
                                            <p:cond evt="onStopAudio" delay="0">
                                              <p:tgtEl>
                                                <p:sldTgt/>
                                              </p:tgtEl>
                                            </p:cond>
                                          </p:endCondLst>
                                        </p:cTn>
                                        <p:tgtEl>
                                          <p:sndTgt r:embed="rId3" name="chimes.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xit" presetSubtype="2" fill="hold" nodeType="clickEffect">
                                  <p:stCondLst>
                                    <p:cond delay="0"/>
                                  </p:stCondLst>
                                  <p:childTnLst>
                                    <p:anim calcmode="lin" valueType="num">
                                      <p:cBhvr additive="base">
                                        <p:cTn id="171" dur="500"/>
                                        <p:tgtEl>
                                          <p:spTgt spid="25"/>
                                        </p:tgtEl>
                                        <p:attrNameLst>
                                          <p:attrName>ppt_x</p:attrName>
                                        </p:attrNameLst>
                                      </p:cBhvr>
                                      <p:tavLst>
                                        <p:tav tm="0">
                                          <p:val>
                                            <p:strVal val="ppt_x"/>
                                          </p:val>
                                        </p:tav>
                                        <p:tav tm="100000">
                                          <p:val>
                                            <p:strVal val="1+ppt_w/2"/>
                                          </p:val>
                                        </p:tav>
                                      </p:tavLst>
                                    </p:anim>
                                    <p:anim calcmode="lin" valueType="num">
                                      <p:cBhvr additive="base">
                                        <p:cTn id="172" dur="500"/>
                                        <p:tgtEl>
                                          <p:spTgt spid="25"/>
                                        </p:tgtEl>
                                        <p:attrNameLst>
                                          <p:attrName>ppt_y</p:attrName>
                                        </p:attrNameLst>
                                      </p:cBhvr>
                                      <p:tavLst>
                                        <p:tav tm="0">
                                          <p:val>
                                            <p:strVal val="ppt_y"/>
                                          </p:val>
                                        </p:tav>
                                        <p:tav tm="100000">
                                          <p:val>
                                            <p:strVal val="ppt_y"/>
                                          </p:val>
                                        </p:tav>
                                      </p:tavLst>
                                    </p:anim>
                                    <p:set>
                                      <p:cBhvr>
                                        <p:cTn id="173" dur="1" fill="hold">
                                          <p:stCondLst>
                                            <p:cond delay="499"/>
                                          </p:stCondLst>
                                        </p:cTn>
                                        <p:tgtEl>
                                          <p:spTgt spid="25"/>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50" presetClass="path" presetSubtype="0" accel="50000" decel="50000" fill="hold" nodeType="clickEffect">
                                  <p:stCondLst>
                                    <p:cond delay="0"/>
                                  </p:stCondLst>
                                  <p:childTnLst>
                                    <p:animMotion origin="layout" path="M 2.08333E-7 -4.07407E-6 L -0.12292 -4.07407E-6 C -0.17813 -4.07407E-6 -0.24609 0.175 -0.24609 0.31852 L -0.24609 0.63704 " pathEditMode="relative" rAng="0" ptsTypes="AAAA">
                                      <p:cBhvr>
                                        <p:cTn id="177" dur="2000" fill="hold"/>
                                        <p:tgtEl>
                                          <p:spTgt spid="5"/>
                                        </p:tgtEl>
                                        <p:attrNameLst>
                                          <p:attrName>ppt_x</p:attrName>
                                          <p:attrName>ppt_y</p:attrName>
                                        </p:attrNameLst>
                                      </p:cBhvr>
                                      <p:rCtr x="-12305" y="31852"/>
                                    </p:animMotion>
                                  </p:childTnLst>
                                  <p:subTnLst>
                                    <p:audio>
                                      <p:cMediaNode>
                                        <p:cTn display="0" masterRel="sameClick">
                                          <p:stCondLst>
                                            <p:cond evt="begin" delay="0">
                                              <p:tn val="176"/>
                                            </p:cond>
                                          </p:stCondLst>
                                          <p:endCondLst>
                                            <p:cond evt="onStopAudio" delay="0">
                                              <p:tgtEl>
                                                <p:sldTgt/>
                                              </p:tgtEl>
                                            </p:cond>
                                          </p:endCondLst>
                                        </p:cTn>
                                        <p:tgtEl>
                                          <p:sndTgt r:embed="rId5" name="Am-thanh-chien-thang-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17" grpId="0" animBg="1"/>
      <p:bldP spid="17" grpId="1" animBg="1"/>
      <p:bldP spid="18" grpId="0" animBg="1"/>
      <p:bldP spid="18" grpId="1" animBg="1"/>
      <p:bldP spid="23" grpId="0"/>
      <p:bldP spid="24" grpId="0"/>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BD939-7D94-71FA-B743-96BCD3A88779}"/>
              </a:ext>
            </a:extLst>
          </p:cNvPr>
          <p:cNvSpPr txBox="1"/>
          <p:nvPr/>
        </p:nvSpPr>
        <p:spPr>
          <a:xfrm>
            <a:off x="1314449" y="4953000"/>
            <a:ext cx="2085975" cy="369332"/>
          </a:xfrm>
          <a:prstGeom prst="rect">
            <a:avLst/>
          </a:prstGeom>
          <a:noFill/>
        </p:spPr>
        <p:txBody>
          <a:bodyPr wrap="square" rtlCol="0">
            <a:spAutoFit/>
          </a:bodyPr>
          <a:lstStyle/>
          <a:p>
            <a:pPr algn="ctr"/>
            <a:endParaRPr lang="en-US" dirty="0"/>
          </a:p>
        </p:txBody>
      </p:sp>
      <p:pic>
        <p:nvPicPr>
          <p:cNvPr id="8" name="Picture 7">
            <a:extLst>
              <a:ext uri="{FF2B5EF4-FFF2-40B4-BE49-F238E27FC236}">
                <a16:creationId xmlns:a16="http://schemas.microsoft.com/office/drawing/2014/main" id="{75CDC356-2D65-8211-9E6A-73EB67E21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00" y="3287410"/>
            <a:ext cx="3668289" cy="3050403"/>
          </a:xfrm>
          <a:prstGeom prst="rect">
            <a:avLst/>
          </a:prstGeom>
        </p:spPr>
      </p:pic>
      <p:pic>
        <p:nvPicPr>
          <p:cNvPr id="10" name="Picture 9">
            <a:extLst>
              <a:ext uri="{FF2B5EF4-FFF2-40B4-BE49-F238E27FC236}">
                <a16:creationId xmlns:a16="http://schemas.microsoft.com/office/drawing/2014/main" id="{61860F8A-2048-3CDC-5BB4-482AB163A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589" y="3284375"/>
            <a:ext cx="3668289" cy="3050403"/>
          </a:xfrm>
          <a:prstGeom prst="rect">
            <a:avLst/>
          </a:prstGeom>
        </p:spPr>
      </p:pic>
      <p:pic>
        <p:nvPicPr>
          <p:cNvPr id="11" name="Picture 10">
            <a:extLst>
              <a:ext uri="{FF2B5EF4-FFF2-40B4-BE49-F238E27FC236}">
                <a16:creationId xmlns:a16="http://schemas.microsoft.com/office/drawing/2014/main" id="{9CF1E73C-8CFC-FDDC-3E11-50AA19BE58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955" y="3284375"/>
            <a:ext cx="3668289" cy="3050403"/>
          </a:xfrm>
          <a:prstGeom prst="rect">
            <a:avLst/>
          </a:prstGeom>
        </p:spPr>
      </p:pic>
      <p:pic>
        <p:nvPicPr>
          <p:cNvPr id="2" name="ĐC SHARE MIỄN PHÍ BỞI NK POWERSKILLS">
            <a:extLst>
              <a:ext uri="{FF2B5EF4-FFF2-40B4-BE49-F238E27FC236}">
                <a16:creationId xmlns:a16="http://schemas.microsoft.com/office/drawing/2014/main" id="{79516503-5E57-6133-15E5-E01306ACF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944" y="229692"/>
            <a:ext cx="1831810" cy="1831810"/>
          </a:xfrm>
          <a:prstGeom prst="rect">
            <a:avLst/>
          </a:prstGeom>
        </p:spPr>
      </p:pic>
      <p:sp>
        <p:nvSpPr>
          <p:cNvPr id="6" name="TextBox 5">
            <a:extLst>
              <a:ext uri="{FF2B5EF4-FFF2-40B4-BE49-F238E27FC236}">
                <a16:creationId xmlns:a16="http://schemas.microsoft.com/office/drawing/2014/main" id="{4C1B0E46-933A-0D3C-35C2-4ADFFEC216F4}"/>
              </a:ext>
            </a:extLst>
          </p:cNvPr>
          <p:cNvSpPr txBox="1"/>
          <p:nvPr/>
        </p:nvSpPr>
        <p:spPr>
          <a:xfrm>
            <a:off x="2782567" y="1962553"/>
            <a:ext cx="6626865" cy="707886"/>
          </a:xfrm>
          <a:prstGeom prst="rect">
            <a:avLst/>
          </a:prstGeom>
          <a:solidFill>
            <a:schemeClr val="accent2">
              <a:lumMod val="40000"/>
              <a:lumOff val="60000"/>
            </a:schemeClr>
          </a:solidFill>
        </p:spPr>
        <p:txBody>
          <a:bodyPr wrap="square" rtlCol="0">
            <a:spAutoFit/>
          </a:bodyPr>
          <a:lstStyle/>
          <a:p>
            <a:pPr algn="ctr"/>
            <a:r>
              <a:rPr lang="en-US" sz="4000" dirty="0" err="1">
                <a:solidFill>
                  <a:srgbClr val="FF0000"/>
                </a:solidFill>
                <a:latin typeface="Times New Roman" panose="02020603050405020304" pitchFamily="18" charset="0"/>
                <a:cs typeface="Times New Roman" panose="02020603050405020304" pitchFamily="18" charset="0"/>
              </a:rPr>
              <a:t>Đây</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hàng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phím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nào</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FC9D96AE-C4B5-4FF8-AB1B-F0A5DAAE2848}"/>
              </a:ext>
            </a:extLst>
          </p:cNvPr>
          <p:cNvSpPr/>
          <p:nvPr/>
        </p:nvSpPr>
        <p:spPr>
          <a:xfrm>
            <a:off x="595300" y="352341"/>
            <a:ext cx="1399592" cy="52251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2</a:t>
            </a:r>
          </a:p>
        </p:txBody>
      </p:sp>
      <p:sp>
        <p:nvSpPr>
          <p:cNvPr id="23" name="TextBox 22">
            <a:extLst>
              <a:ext uri="{FF2B5EF4-FFF2-40B4-BE49-F238E27FC236}">
                <a16:creationId xmlns:a16="http://schemas.microsoft.com/office/drawing/2014/main" id="{3EB3E213-8767-6C22-804B-2B16F5A4C332}"/>
              </a:ext>
            </a:extLst>
          </p:cNvPr>
          <p:cNvSpPr txBox="1"/>
          <p:nvPr/>
        </p:nvSpPr>
        <p:spPr>
          <a:xfrm>
            <a:off x="1314450" y="4074320"/>
            <a:ext cx="2043662" cy="1077218"/>
          </a:xfrm>
          <a:prstGeom prst="rect">
            <a:avLst/>
          </a:prstGeom>
          <a:noFill/>
        </p:spPr>
        <p:txBody>
          <a:bodyPr wrap="square" rtlCol="0">
            <a:spAutoFit/>
          </a:bodyPr>
          <a:lstStyle/>
          <a:p>
            <a:r>
              <a:rPr lang="vi-VN" sz="3200" b="1" dirty="0">
                <a:solidFill>
                  <a:schemeClr val="accent1">
                    <a:lumMod val="75000"/>
                  </a:schemeClr>
                </a:solidFill>
                <a:latin typeface="Times New Roman" panose="02020603050405020304" pitchFamily="18" charset="0"/>
                <a:cs typeface="Times New Roman" panose="02020603050405020304" pitchFamily="18" charset="0"/>
              </a:rPr>
              <a:t>A.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Hàng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phím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trên</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EEA609E-0B9A-7CA7-4509-A298E4274C8C}"/>
              </a:ext>
            </a:extLst>
          </p:cNvPr>
          <p:cNvSpPr txBox="1"/>
          <p:nvPr/>
        </p:nvSpPr>
        <p:spPr>
          <a:xfrm>
            <a:off x="4889241" y="4074319"/>
            <a:ext cx="2137159" cy="1077218"/>
          </a:xfrm>
          <a:prstGeom prst="rect">
            <a:avLst/>
          </a:prstGeom>
          <a:noFill/>
        </p:spPr>
        <p:txBody>
          <a:bodyPr wrap="square" rtlCol="0">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B.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Hàng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phím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cơ</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sở</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F5ACD1B-77B8-2B4C-26C4-40050B34924F}"/>
              </a:ext>
            </a:extLst>
          </p:cNvPr>
          <p:cNvSpPr txBox="1"/>
          <p:nvPr/>
        </p:nvSpPr>
        <p:spPr>
          <a:xfrm>
            <a:off x="8705461" y="4074319"/>
            <a:ext cx="2110619" cy="1077218"/>
          </a:xfrm>
          <a:prstGeom prst="rect">
            <a:avLst/>
          </a:prstGeom>
          <a:noFill/>
        </p:spPr>
        <p:txBody>
          <a:bodyPr wrap="square" rtlCol="0">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C.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Hàng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phím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dưới</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p:txBody>
      </p:sp>
      <p:grpSp>
        <p:nvGrpSpPr>
          <p:cNvPr id="40" name="Group 33">
            <a:extLst>
              <a:ext uri="{FF2B5EF4-FFF2-40B4-BE49-F238E27FC236}">
                <a16:creationId xmlns:a16="http://schemas.microsoft.com/office/drawing/2014/main" id="{61D43E3A-B1A9-CCD9-001E-3698FA513EE9}"/>
              </a:ext>
            </a:extLst>
          </p:cNvPr>
          <p:cNvGrpSpPr>
            <a:grpSpLocks/>
          </p:cNvGrpSpPr>
          <p:nvPr/>
        </p:nvGrpSpPr>
        <p:grpSpPr bwMode="auto">
          <a:xfrm>
            <a:off x="9844100" y="646035"/>
            <a:ext cx="1752600" cy="1752600"/>
            <a:chOff x="4320" y="2928"/>
            <a:chExt cx="1104" cy="1104"/>
          </a:xfrm>
        </p:grpSpPr>
        <p:sp>
          <p:nvSpPr>
            <p:cNvPr id="41" name="AutoShape 34">
              <a:extLst>
                <a:ext uri="{FF2B5EF4-FFF2-40B4-BE49-F238E27FC236}">
                  <a16:creationId xmlns:a16="http://schemas.microsoft.com/office/drawing/2014/main" id="{07E9F5EB-A763-0431-48EA-27212F1BCD7E}"/>
                </a:ext>
              </a:extLst>
            </p:cNvPr>
            <p:cNvSpPr>
              <a:spLocks noChangeArrowheads="1"/>
            </p:cNvSpPr>
            <p:nvPr/>
          </p:nvSpPr>
          <p:spPr bwMode="auto">
            <a:xfrm>
              <a:off x="4320" y="2928"/>
              <a:ext cx="1104" cy="1104"/>
            </a:xfrm>
            <a:prstGeom prst="star32">
              <a:avLst>
                <a:gd name="adj" fmla="val 37500"/>
              </a:avLst>
            </a:prstGeom>
            <a:gradFill rotWithShape="1">
              <a:gsLst>
                <a:gs pos="0">
                  <a:schemeClr val="bg1"/>
                </a:gs>
                <a:gs pos="100000">
                  <a:srgbClr val="FF66CC"/>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42" name="WordArt 35">
              <a:extLst>
                <a:ext uri="{FF2B5EF4-FFF2-40B4-BE49-F238E27FC236}">
                  <a16:creationId xmlns:a16="http://schemas.microsoft.com/office/drawing/2014/main" id="{06E3FB4D-91F7-9473-2C62-E48C11821BDF}"/>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err="1">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Hết</a:t>
              </a:r>
              <a:r>
                <a:rPr kumimoji="0" lang="vi-VN" sz="3600" b="0" i="0" u="none" strike="noStrike" kern="10" cap="none" spc="0" normalizeH="0" baseline="0" noProof="0" dirty="0">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 </a:t>
              </a:r>
              <a:r>
                <a:rPr kumimoji="0" lang="vi-VN" sz="3600" b="0" i="0" u="none" strike="noStrike" kern="10" cap="none" spc="0" normalizeH="0" baseline="0" noProof="0" dirty="0" err="1">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giờ</a:t>
              </a:r>
              <a:endParaRPr kumimoji="0" lang="vi-VN" sz="3600" b="0" i="0" u="none" strike="noStrike" kern="10" cap="none" spc="0" normalizeH="0" baseline="0" noProof="0" dirty="0">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endParaRPr>
            </a:p>
          </p:txBody>
        </p:sp>
      </p:grpSp>
      <p:sp>
        <p:nvSpPr>
          <p:cNvPr id="43" name="WordArt 36">
            <a:extLst>
              <a:ext uri="{FF2B5EF4-FFF2-40B4-BE49-F238E27FC236}">
                <a16:creationId xmlns:a16="http://schemas.microsoft.com/office/drawing/2014/main" id="{E0EBCD85-C982-4632-93D1-54B658DAF2A6}"/>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0</a:t>
            </a:r>
          </a:p>
        </p:txBody>
      </p:sp>
      <p:sp>
        <p:nvSpPr>
          <p:cNvPr id="44" name="WordArt 37">
            <a:extLst>
              <a:ext uri="{FF2B5EF4-FFF2-40B4-BE49-F238E27FC236}">
                <a16:creationId xmlns:a16="http://schemas.microsoft.com/office/drawing/2014/main" id="{364ABC4B-0A2D-9392-4CFD-DECE6A267C33}"/>
              </a:ext>
            </a:extLst>
          </p:cNvPr>
          <p:cNvSpPr>
            <a:spLocks noChangeArrowheads="1" noChangeShapeType="1" noTextEdit="1"/>
          </p:cNvSpPr>
          <p:nvPr/>
        </p:nvSpPr>
        <p:spPr bwMode="auto">
          <a:xfrm>
            <a:off x="102441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1</a:t>
            </a:r>
          </a:p>
        </p:txBody>
      </p:sp>
      <p:sp>
        <p:nvSpPr>
          <p:cNvPr id="45" name="WordArt 38">
            <a:extLst>
              <a:ext uri="{FF2B5EF4-FFF2-40B4-BE49-F238E27FC236}">
                <a16:creationId xmlns:a16="http://schemas.microsoft.com/office/drawing/2014/main" id="{1A5B6113-AC24-A1D3-8597-083EC598C4AD}"/>
              </a:ext>
            </a:extLst>
          </p:cNvPr>
          <p:cNvSpPr>
            <a:spLocks noChangeArrowheads="1" noChangeShapeType="1" noTextEdit="1"/>
          </p:cNvSpPr>
          <p:nvPr/>
        </p:nvSpPr>
        <p:spPr bwMode="auto">
          <a:xfrm>
            <a:off x="10377500" y="119848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2</a:t>
            </a:r>
          </a:p>
        </p:txBody>
      </p:sp>
      <p:sp>
        <p:nvSpPr>
          <p:cNvPr id="46" name="WordArt 39">
            <a:extLst>
              <a:ext uri="{FF2B5EF4-FFF2-40B4-BE49-F238E27FC236}">
                <a16:creationId xmlns:a16="http://schemas.microsoft.com/office/drawing/2014/main" id="{12BB8F86-0BE0-1E54-4FDA-421504EB8373}"/>
              </a:ext>
            </a:extLst>
          </p:cNvPr>
          <p:cNvSpPr>
            <a:spLocks noChangeArrowheads="1" noChangeShapeType="1" noTextEdit="1"/>
          </p:cNvSpPr>
          <p:nvPr/>
        </p:nvSpPr>
        <p:spPr bwMode="auto">
          <a:xfrm>
            <a:off x="10377500" y="119848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3</a:t>
            </a:r>
          </a:p>
        </p:txBody>
      </p:sp>
      <p:sp>
        <p:nvSpPr>
          <p:cNvPr id="47" name="WordArt 40">
            <a:extLst>
              <a:ext uri="{FF2B5EF4-FFF2-40B4-BE49-F238E27FC236}">
                <a16:creationId xmlns:a16="http://schemas.microsoft.com/office/drawing/2014/main" id="{7F1A66C7-B47C-E353-5B15-A1D90070E97C}"/>
              </a:ext>
            </a:extLst>
          </p:cNvPr>
          <p:cNvSpPr>
            <a:spLocks noChangeArrowheads="1" noChangeShapeType="1" noTextEdit="1"/>
          </p:cNvSpPr>
          <p:nvPr/>
        </p:nvSpPr>
        <p:spPr bwMode="auto">
          <a:xfrm>
            <a:off x="1030130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4</a:t>
            </a:r>
          </a:p>
        </p:txBody>
      </p:sp>
      <p:sp>
        <p:nvSpPr>
          <p:cNvPr id="48" name="WordArt 41">
            <a:extLst>
              <a:ext uri="{FF2B5EF4-FFF2-40B4-BE49-F238E27FC236}">
                <a16:creationId xmlns:a16="http://schemas.microsoft.com/office/drawing/2014/main" id="{1A18A2E3-3ABB-3E9F-87BB-514BAE129B6D}"/>
              </a:ext>
            </a:extLst>
          </p:cNvPr>
          <p:cNvSpPr>
            <a:spLocks noChangeArrowheads="1" noChangeShapeType="1" noTextEdit="1"/>
          </p:cNvSpPr>
          <p:nvPr/>
        </p:nvSpPr>
        <p:spPr bwMode="auto">
          <a:xfrm>
            <a:off x="103965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5</a:t>
            </a:r>
          </a:p>
        </p:txBody>
      </p:sp>
      <p:sp>
        <p:nvSpPr>
          <p:cNvPr id="49" name="WordArt 42">
            <a:extLst>
              <a:ext uri="{FF2B5EF4-FFF2-40B4-BE49-F238E27FC236}">
                <a16:creationId xmlns:a16="http://schemas.microsoft.com/office/drawing/2014/main" id="{188EC801-8E1C-BF64-6BC7-A68AE7B6A355}"/>
              </a:ext>
            </a:extLst>
          </p:cNvPr>
          <p:cNvSpPr>
            <a:spLocks noChangeArrowheads="1" noChangeShapeType="1" noTextEdit="1"/>
          </p:cNvSpPr>
          <p:nvPr/>
        </p:nvSpPr>
        <p:spPr bwMode="auto">
          <a:xfrm>
            <a:off x="103965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6</a:t>
            </a:r>
          </a:p>
        </p:txBody>
      </p:sp>
      <p:sp>
        <p:nvSpPr>
          <p:cNvPr id="50" name="WordArt 43">
            <a:extLst>
              <a:ext uri="{FF2B5EF4-FFF2-40B4-BE49-F238E27FC236}">
                <a16:creationId xmlns:a16="http://schemas.microsoft.com/office/drawing/2014/main" id="{9C1D9032-A937-DB79-E4AF-9E148E9D60E6}"/>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7</a:t>
            </a:r>
          </a:p>
        </p:txBody>
      </p:sp>
      <p:sp>
        <p:nvSpPr>
          <p:cNvPr id="51" name="WordArt 44">
            <a:extLst>
              <a:ext uri="{FF2B5EF4-FFF2-40B4-BE49-F238E27FC236}">
                <a16:creationId xmlns:a16="http://schemas.microsoft.com/office/drawing/2014/main" id="{88394540-A1CC-82C8-E583-B427491D200A}"/>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8</a:t>
            </a:r>
          </a:p>
        </p:txBody>
      </p:sp>
      <p:sp>
        <p:nvSpPr>
          <p:cNvPr id="52" name="WordArt 45">
            <a:extLst>
              <a:ext uri="{FF2B5EF4-FFF2-40B4-BE49-F238E27FC236}">
                <a16:creationId xmlns:a16="http://schemas.microsoft.com/office/drawing/2014/main" id="{A19FB3C8-F076-7EF7-9763-A0C339E3F576}"/>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9</a:t>
            </a:r>
          </a:p>
        </p:txBody>
      </p:sp>
      <p:sp>
        <p:nvSpPr>
          <p:cNvPr id="53" name="WordArt 46">
            <a:extLst>
              <a:ext uri="{FF2B5EF4-FFF2-40B4-BE49-F238E27FC236}">
                <a16:creationId xmlns:a16="http://schemas.microsoft.com/office/drawing/2014/main" id="{5EC20BA2-CC94-A6B3-1142-480C9ED1FFA0}"/>
              </a:ext>
            </a:extLst>
          </p:cNvPr>
          <p:cNvSpPr>
            <a:spLocks noChangeArrowheads="1" noChangeShapeType="1" noTextEdit="1"/>
          </p:cNvSpPr>
          <p:nvPr/>
        </p:nvSpPr>
        <p:spPr bwMode="auto">
          <a:xfrm>
            <a:off x="10225100" y="1179435"/>
            <a:ext cx="8953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10</a:t>
            </a:r>
          </a:p>
        </p:txBody>
      </p:sp>
      <p:graphicFrame>
        <p:nvGraphicFramePr>
          <p:cNvPr id="4" name="Table 3">
            <a:extLst>
              <a:ext uri="{FF2B5EF4-FFF2-40B4-BE49-F238E27FC236}">
                <a16:creationId xmlns:a16="http://schemas.microsoft.com/office/drawing/2014/main" id="{CF41D540-481D-B054-D468-FC79F628FB84}"/>
              </a:ext>
            </a:extLst>
          </p:cNvPr>
          <p:cNvGraphicFramePr>
            <a:graphicFrameLocks noGrp="1"/>
          </p:cNvGraphicFramePr>
          <p:nvPr>
            <p:extLst>
              <p:ext uri="{D42A27DB-BD31-4B8C-83A1-F6EECF244321}">
                <p14:modId xmlns:p14="http://schemas.microsoft.com/office/powerpoint/2010/main" val="2938799948"/>
              </p:ext>
            </p:extLst>
          </p:nvPr>
        </p:nvGraphicFramePr>
        <p:xfrm>
          <a:off x="2348090" y="2619115"/>
          <a:ext cx="7061346" cy="540576"/>
        </p:xfrm>
        <a:graphic>
          <a:graphicData uri="http://schemas.openxmlformats.org/drawingml/2006/table">
            <a:tbl>
              <a:tblPr firstRow="1" firstCol="1" bandRow="1">
                <a:tableStyleId>{5C22544A-7EE6-4342-B048-85BDC9FD1C3A}</a:tableStyleId>
              </a:tblPr>
              <a:tblGrid>
                <a:gridCol w="641251">
                  <a:extLst>
                    <a:ext uri="{9D8B030D-6E8A-4147-A177-3AD203B41FA5}">
                      <a16:colId xmlns:a16="http://schemas.microsoft.com/office/drawing/2014/main" val="4243892126"/>
                    </a:ext>
                  </a:extLst>
                </a:gridCol>
                <a:gridCol w="641251">
                  <a:extLst>
                    <a:ext uri="{9D8B030D-6E8A-4147-A177-3AD203B41FA5}">
                      <a16:colId xmlns:a16="http://schemas.microsoft.com/office/drawing/2014/main" val="3024376119"/>
                    </a:ext>
                  </a:extLst>
                </a:gridCol>
                <a:gridCol w="641251">
                  <a:extLst>
                    <a:ext uri="{9D8B030D-6E8A-4147-A177-3AD203B41FA5}">
                      <a16:colId xmlns:a16="http://schemas.microsoft.com/office/drawing/2014/main" val="3927825444"/>
                    </a:ext>
                  </a:extLst>
                </a:gridCol>
                <a:gridCol w="641251">
                  <a:extLst>
                    <a:ext uri="{9D8B030D-6E8A-4147-A177-3AD203B41FA5}">
                      <a16:colId xmlns:a16="http://schemas.microsoft.com/office/drawing/2014/main" val="3909607538"/>
                    </a:ext>
                  </a:extLst>
                </a:gridCol>
                <a:gridCol w="641251">
                  <a:extLst>
                    <a:ext uri="{9D8B030D-6E8A-4147-A177-3AD203B41FA5}">
                      <a16:colId xmlns:a16="http://schemas.microsoft.com/office/drawing/2014/main" val="2561435413"/>
                    </a:ext>
                  </a:extLst>
                </a:gridCol>
                <a:gridCol w="641251">
                  <a:extLst>
                    <a:ext uri="{9D8B030D-6E8A-4147-A177-3AD203B41FA5}">
                      <a16:colId xmlns:a16="http://schemas.microsoft.com/office/drawing/2014/main" val="1867503600"/>
                    </a:ext>
                  </a:extLst>
                </a:gridCol>
                <a:gridCol w="642768">
                  <a:extLst>
                    <a:ext uri="{9D8B030D-6E8A-4147-A177-3AD203B41FA5}">
                      <a16:colId xmlns:a16="http://schemas.microsoft.com/office/drawing/2014/main" val="1059534152"/>
                    </a:ext>
                  </a:extLst>
                </a:gridCol>
                <a:gridCol w="642768">
                  <a:extLst>
                    <a:ext uri="{9D8B030D-6E8A-4147-A177-3AD203B41FA5}">
                      <a16:colId xmlns:a16="http://schemas.microsoft.com/office/drawing/2014/main" val="3928074331"/>
                    </a:ext>
                  </a:extLst>
                </a:gridCol>
                <a:gridCol w="642768">
                  <a:extLst>
                    <a:ext uri="{9D8B030D-6E8A-4147-A177-3AD203B41FA5}">
                      <a16:colId xmlns:a16="http://schemas.microsoft.com/office/drawing/2014/main" val="2166536098"/>
                    </a:ext>
                  </a:extLst>
                </a:gridCol>
                <a:gridCol w="642768">
                  <a:extLst>
                    <a:ext uri="{9D8B030D-6E8A-4147-A177-3AD203B41FA5}">
                      <a16:colId xmlns:a16="http://schemas.microsoft.com/office/drawing/2014/main" val="842399910"/>
                    </a:ext>
                  </a:extLst>
                </a:gridCol>
                <a:gridCol w="642768">
                  <a:extLst>
                    <a:ext uri="{9D8B030D-6E8A-4147-A177-3AD203B41FA5}">
                      <a16:colId xmlns:a16="http://schemas.microsoft.com/office/drawing/2014/main" val="1577224358"/>
                    </a:ext>
                  </a:extLst>
                </a:gridCol>
              </a:tblGrid>
              <a:tr h="254635">
                <a:tc>
                  <a:txBody>
                    <a:bodyPr/>
                    <a:lstStyle/>
                    <a:p>
                      <a:pPr>
                        <a:lnSpc>
                          <a:spcPct val="105000"/>
                        </a:lnSpc>
                        <a:spcAft>
                          <a:spcPts val="800"/>
                        </a:spcAft>
                      </a:pPr>
                      <a:r>
                        <a:rPr lang="en-US" sz="1400" kern="100">
                          <a:effectLst/>
                        </a:rPr>
                        <a:t>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F</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J</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K</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a:effectLst/>
                        </a:rPr>
                        <a:t>:</a:t>
                      </a:r>
                      <a:endParaRPr lang="en-US" sz="1100" kern="100">
                        <a:effectLst/>
                      </a:endParaRPr>
                    </a:p>
                    <a:p>
                      <a:pPr>
                        <a:lnSpc>
                          <a:spcPct val="105000"/>
                        </a:lnSpc>
                        <a:spcAft>
                          <a:spcPts val="800"/>
                        </a:spcAft>
                      </a:pPr>
                      <a:r>
                        <a:rPr lang="en-US" sz="1400" kern="100">
                          <a:effectLst/>
                        </a:rPr>
                        <a: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5000"/>
                        </a:lnSpc>
                        <a:spcAft>
                          <a:spcPts val="800"/>
                        </a:spcAft>
                      </a:pPr>
                      <a:r>
                        <a:rPr lang="en-US" sz="1400" kern="100" dirty="0">
                          <a:effectLst/>
                        </a:rPr>
                        <a:t>“</a:t>
                      </a:r>
                      <a:endParaRPr lang="en-US" sz="1100" kern="100" dirty="0">
                        <a:effectLst/>
                      </a:endParaRPr>
                    </a:p>
                    <a:p>
                      <a:pPr>
                        <a:lnSpc>
                          <a:spcPct val="105000"/>
                        </a:lnSpc>
                        <a:spcAft>
                          <a:spcPts val="800"/>
                        </a:spcAft>
                      </a:pPr>
                      <a:r>
                        <a:rPr lang="en-US" sz="1400" kern="100" dirty="0">
                          <a:effectLst/>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54805"/>
                  </a:ext>
                </a:extLst>
              </a:tr>
            </a:tbl>
          </a:graphicData>
        </a:graphic>
      </p:graphicFrame>
    </p:spTree>
    <p:extLst>
      <p:ext uri="{BB962C8B-B14F-4D97-AF65-F5344CB8AC3E}">
        <p14:creationId xmlns:p14="http://schemas.microsoft.com/office/powerpoint/2010/main" val="266702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Am-thanh-phep-thuat-www_nhacchuongvui_com.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1400"/>
                                        <p:tgtEl>
                                          <p:spTgt spid="2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nodeType="withEffect">
                                  <p:stCondLst>
                                    <p:cond delay="190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18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6" presetClass="entr" presetSubtype="21" fill="hold" grpId="0" nodeType="withEffect">
                                  <p:stCondLst>
                                    <p:cond delay="190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1400"/>
                                        <p:tgtEl>
                                          <p:spTgt spid="24"/>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5" presetID="16" presetClass="entr" presetSubtype="21" fill="hold" nodeType="withEffect">
                                  <p:stCondLst>
                                    <p:cond delay="370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8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16" presetClass="entr" presetSubtype="21" fill="hold" grpId="0" nodeType="withEffect">
                                  <p:stCondLst>
                                    <p:cond delay="370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1400"/>
                                        <p:tgtEl>
                                          <p:spTgt spid="25"/>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dissolve">
                                      <p:cBhvr>
                                        <p:cTn id="35" dur="500"/>
                                        <p:tgtEl>
                                          <p:spTgt spid="53"/>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par>
                          <p:cTn id="36" fill="hold">
                            <p:stCondLst>
                              <p:cond delay="500"/>
                            </p:stCondLst>
                            <p:childTnLst>
                              <p:par>
                                <p:cTn id="37" presetID="53" presetClass="exit" presetSubtype="0" fill="hold" grpId="1" nodeType="afterEffect">
                                  <p:stCondLst>
                                    <p:cond delay="0"/>
                                  </p:stCondLst>
                                  <p:childTnLst>
                                    <p:anim calcmode="lin" valueType="num">
                                      <p:cBhvr>
                                        <p:cTn id="38" dur="500"/>
                                        <p:tgtEl>
                                          <p:spTgt spid="53"/>
                                        </p:tgtEl>
                                        <p:attrNameLst>
                                          <p:attrName>ppt_w</p:attrName>
                                        </p:attrNameLst>
                                      </p:cBhvr>
                                      <p:tavLst>
                                        <p:tav tm="0">
                                          <p:val>
                                            <p:strVal val="ppt_w"/>
                                          </p:val>
                                        </p:tav>
                                        <p:tav tm="100000">
                                          <p:val>
                                            <p:fltVal val="0"/>
                                          </p:val>
                                        </p:tav>
                                      </p:tavLst>
                                    </p:anim>
                                    <p:anim calcmode="lin" valueType="num">
                                      <p:cBhvr>
                                        <p:cTn id="39" dur="500"/>
                                        <p:tgtEl>
                                          <p:spTgt spid="53"/>
                                        </p:tgtEl>
                                        <p:attrNameLst>
                                          <p:attrName>ppt_h</p:attrName>
                                        </p:attrNameLst>
                                      </p:cBhvr>
                                      <p:tavLst>
                                        <p:tav tm="0">
                                          <p:val>
                                            <p:strVal val="ppt_h"/>
                                          </p:val>
                                        </p:tav>
                                        <p:tav tm="100000">
                                          <p:val>
                                            <p:fltVal val="0"/>
                                          </p:val>
                                        </p:tav>
                                      </p:tavLst>
                                    </p:anim>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dissolve">
                                      <p:cBhvr>
                                        <p:cTn id="45" dur="500"/>
                                        <p:tgtEl>
                                          <p:spTgt spid="52"/>
                                        </p:tgtEl>
                                      </p:cBhvr>
                                    </p:animEffect>
                                  </p:childTnLst>
                                  <p:subTnLst>
                                    <p:audio>
                                      <p:cMediaNode>
                                        <p:cTn display="0" masterRel="sameClick">
                                          <p:stCondLst>
                                            <p:cond evt="begin" delay="0">
                                              <p:tn val="43"/>
                                            </p:cond>
                                          </p:stCondLst>
                                          <p:endCondLst>
                                            <p:cond evt="onStopAudio" delay="0">
                                              <p:tgtEl>
                                                <p:sldTgt/>
                                              </p:tgtEl>
                                            </p:cond>
                                          </p:endCondLst>
                                        </p:cTn>
                                        <p:tgtEl>
                                          <p:sndTgt r:embed="rId4" name="camera.wav"/>
                                        </p:tgtEl>
                                      </p:cMediaNode>
                                    </p:audio>
                                  </p:subTnLst>
                                </p:cTn>
                              </p:par>
                            </p:childTnLst>
                          </p:cTn>
                        </p:par>
                        <p:par>
                          <p:cTn id="46" fill="hold">
                            <p:stCondLst>
                              <p:cond delay="1500"/>
                            </p:stCondLst>
                            <p:childTnLst>
                              <p:par>
                                <p:cTn id="47" presetID="53" presetClass="exit" presetSubtype="0" fill="hold" grpId="1" nodeType="afterEffect">
                                  <p:stCondLst>
                                    <p:cond delay="0"/>
                                  </p:stCondLst>
                                  <p:childTnLst>
                                    <p:anim calcmode="lin" valueType="num">
                                      <p:cBhvr>
                                        <p:cTn id="48" dur="500"/>
                                        <p:tgtEl>
                                          <p:spTgt spid="52"/>
                                        </p:tgtEl>
                                        <p:attrNameLst>
                                          <p:attrName>ppt_w</p:attrName>
                                        </p:attrNameLst>
                                      </p:cBhvr>
                                      <p:tavLst>
                                        <p:tav tm="0">
                                          <p:val>
                                            <p:strVal val="ppt_w"/>
                                          </p:val>
                                        </p:tav>
                                        <p:tav tm="100000">
                                          <p:val>
                                            <p:fltVal val="0"/>
                                          </p:val>
                                        </p:tav>
                                      </p:tavLst>
                                    </p:anim>
                                    <p:anim calcmode="lin" valueType="num">
                                      <p:cBhvr>
                                        <p:cTn id="49" dur="500"/>
                                        <p:tgtEl>
                                          <p:spTgt spid="52"/>
                                        </p:tgtEl>
                                        <p:attrNameLst>
                                          <p:attrName>ppt_h</p:attrName>
                                        </p:attrNameLst>
                                      </p:cBhvr>
                                      <p:tavLst>
                                        <p:tav tm="0">
                                          <p:val>
                                            <p:strVal val="ppt_h"/>
                                          </p:val>
                                        </p:tav>
                                        <p:tav tm="100000">
                                          <p:val>
                                            <p:fltVal val="0"/>
                                          </p:val>
                                        </p:tav>
                                      </p:tavLst>
                                    </p:anim>
                                    <p:animEffect transition="out" filter="fade">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childTnLst>
                          </p:cTn>
                        </p:par>
                        <p:par>
                          <p:cTn id="52" fill="hold">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ssolve">
                                      <p:cBhvr>
                                        <p:cTn id="55" dur="500"/>
                                        <p:tgtEl>
                                          <p:spTgt spid="51"/>
                                        </p:tgtEl>
                                      </p:cBhvr>
                                    </p:animEffect>
                                  </p:childTnLst>
                                  <p:subTnLst>
                                    <p:audio>
                                      <p:cMediaNode>
                                        <p:cTn display="0" masterRel="sameClick">
                                          <p:stCondLst>
                                            <p:cond evt="begin" delay="0">
                                              <p:tn val="53"/>
                                            </p:cond>
                                          </p:stCondLst>
                                          <p:endCondLst>
                                            <p:cond evt="onStopAudio" delay="0">
                                              <p:tgtEl>
                                                <p:sldTgt/>
                                              </p:tgtEl>
                                            </p:cond>
                                          </p:endCondLst>
                                        </p:cTn>
                                        <p:tgtEl>
                                          <p:sndTgt r:embed="rId4" name="camera.wav"/>
                                        </p:tgtEl>
                                      </p:cMediaNode>
                                    </p:audio>
                                  </p:subTnLst>
                                </p:cTn>
                              </p:par>
                            </p:childTnLst>
                          </p:cTn>
                        </p:par>
                        <p:par>
                          <p:cTn id="56" fill="hold">
                            <p:stCondLst>
                              <p:cond delay="2500"/>
                            </p:stCondLst>
                            <p:childTnLst>
                              <p:par>
                                <p:cTn id="57" presetID="53" presetClass="exit" presetSubtype="0" fill="hold" grpId="1" nodeType="afterEffect">
                                  <p:stCondLst>
                                    <p:cond delay="0"/>
                                  </p:stCondLst>
                                  <p:childTnLst>
                                    <p:anim calcmode="lin" valueType="num">
                                      <p:cBhvr>
                                        <p:cTn id="58" dur="500"/>
                                        <p:tgtEl>
                                          <p:spTgt spid="51"/>
                                        </p:tgtEl>
                                        <p:attrNameLst>
                                          <p:attrName>ppt_w</p:attrName>
                                        </p:attrNameLst>
                                      </p:cBhvr>
                                      <p:tavLst>
                                        <p:tav tm="0">
                                          <p:val>
                                            <p:strVal val="ppt_w"/>
                                          </p:val>
                                        </p:tav>
                                        <p:tav tm="100000">
                                          <p:val>
                                            <p:fltVal val="0"/>
                                          </p:val>
                                        </p:tav>
                                      </p:tavLst>
                                    </p:anim>
                                    <p:anim calcmode="lin" valueType="num">
                                      <p:cBhvr>
                                        <p:cTn id="59" dur="500"/>
                                        <p:tgtEl>
                                          <p:spTgt spid="51"/>
                                        </p:tgtEl>
                                        <p:attrNameLst>
                                          <p:attrName>ppt_h</p:attrName>
                                        </p:attrNameLst>
                                      </p:cBhvr>
                                      <p:tavLst>
                                        <p:tav tm="0">
                                          <p:val>
                                            <p:strVal val="ppt_h"/>
                                          </p:val>
                                        </p:tav>
                                        <p:tav tm="100000">
                                          <p:val>
                                            <p:fltVal val="0"/>
                                          </p:val>
                                        </p:tav>
                                      </p:tavLst>
                                    </p:anim>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par>
                          <p:cTn id="62" fill="hold">
                            <p:stCondLst>
                              <p:cond delay="3000"/>
                            </p:stCondLst>
                            <p:childTnLst>
                              <p:par>
                                <p:cTn id="63" presetID="9"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dissolve">
                                      <p:cBhvr>
                                        <p:cTn id="65" dur="500"/>
                                        <p:tgtEl>
                                          <p:spTgt spid="50"/>
                                        </p:tgtEl>
                                      </p:cBhvr>
                                    </p:animEffect>
                                  </p:childTnLst>
                                  <p:subTnLst>
                                    <p:audio>
                                      <p:cMediaNode>
                                        <p:cTn display="0" masterRel="sameClick">
                                          <p:stCondLst>
                                            <p:cond evt="begin" delay="0">
                                              <p:tn val="63"/>
                                            </p:cond>
                                          </p:stCondLst>
                                          <p:endCondLst>
                                            <p:cond evt="onStopAudio" delay="0">
                                              <p:tgtEl>
                                                <p:sldTgt/>
                                              </p:tgtEl>
                                            </p:cond>
                                          </p:endCondLst>
                                        </p:cTn>
                                        <p:tgtEl>
                                          <p:sndTgt r:embed="rId4" name="camera.wav"/>
                                        </p:tgtEl>
                                      </p:cMediaNode>
                                    </p:audio>
                                  </p:subTnLst>
                                </p:cTn>
                              </p:par>
                            </p:childTnLst>
                          </p:cTn>
                        </p:par>
                        <p:par>
                          <p:cTn id="66" fill="hold">
                            <p:stCondLst>
                              <p:cond delay="3500"/>
                            </p:stCondLst>
                            <p:childTnLst>
                              <p:par>
                                <p:cTn id="67" presetID="53" presetClass="exit" presetSubtype="0" fill="hold" grpId="1" nodeType="afterEffect">
                                  <p:stCondLst>
                                    <p:cond delay="0"/>
                                  </p:stCondLst>
                                  <p:childTnLst>
                                    <p:anim calcmode="lin" valueType="num">
                                      <p:cBhvr>
                                        <p:cTn id="68" dur="500"/>
                                        <p:tgtEl>
                                          <p:spTgt spid="50"/>
                                        </p:tgtEl>
                                        <p:attrNameLst>
                                          <p:attrName>ppt_w</p:attrName>
                                        </p:attrNameLst>
                                      </p:cBhvr>
                                      <p:tavLst>
                                        <p:tav tm="0">
                                          <p:val>
                                            <p:strVal val="ppt_w"/>
                                          </p:val>
                                        </p:tav>
                                        <p:tav tm="100000">
                                          <p:val>
                                            <p:fltVal val="0"/>
                                          </p:val>
                                        </p:tav>
                                      </p:tavLst>
                                    </p:anim>
                                    <p:anim calcmode="lin" valueType="num">
                                      <p:cBhvr>
                                        <p:cTn id="69" dur="500"/>
                                        <p:tgtEl>
                                          <p:spTgt spid="50"/>
                                        </p:tgtEl>
                                        <p:attrNameLst>
                                          <p:attrName>ppt_h</p:attrName>
                                        </p:attrNameLst>
                                      </p:cBhvr>
                                      <p:tavLst>
                                        <p:tav tm="0">
                                          <p:val>
                                            <p:strVal val="ppt_h"/>
                                          </p:val>
                                        </p:tav>
                                        <p:tav tm="100000">
                                          <p:val>
                                            <p:fltVal val="0"/>
                                          </p:val>
                                        </p:tav>
                                      </p:tavLst>
                                    </p:anim>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par>
                          <p:cTn id="72" fill="hold">
                            <p:stCondLst>
                              <p:cond delay="4000"/>
                            </p:stCondLst>
                            <p:childTnLst>
                              <p:par>
                                <p:cTn id="73" presetID="9"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dissolve">
                                      <p:cBhvr>
                                        <p:cTn id="75" dur="5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4" name="camera.wav"/>
                                        </p:tgtEl>
                                      </p:cMediaNode>
                                    </p:audio>
                                  </p:subTnLst>
                                </p:cTn>
                              </p:par>
                            </p:childTnLst>
                          </p:cTn>
                        </p:par>
                        <p:par>
                          <p:cTn id="76" fill="hold">
                            <p:stCondLst>
                              <p:cond delay="4500"/>
                            </p:stCondLst>
                            <p:childTnLst>
                              <p:par>
                                <p:cTn id="77" presetID="53" presetClass="exit" presetSubtype="0" fill="hold" grpId="1" nodeType="afterEffect">
                                  <p:stCondLst>
                                    <p:cond delay="0"/>
                                  </p:stCondLst>
                                  <p:childTnLst>
                                    <p:anim calcmode="lin" valueType="num">
                                      <p:cBhvr>
                                        <p:cTn id="78" dur="500"/>
                                        <p:tgtEl>
                                          <p:spTgt spid="49"/>
                                        </p:tgtEl>
                                        <p:attrNameLst>
                                          <p:attrName>ppt_w</p:attrName>
                                        </p:attrNameLst>
                                      </p:cBhvr>
                                      <p:tavLst>
                                        <p:tav tm="0">
                                          <p:val>
                                            <p:strVal val="ppt_w"/>
                                          </p:val>
                                        </p:tav>
                                        <p:tav tm="100000">
                                          <p:val>
                                            <p:fltVal val="0"/>
                                          </p:val>
                                        </p:tav>
                                      </p:tavLst>
                                    </p:anim>
                                    <p:anim calcmode="lin" valueType="num">
                                      <p:cBhvr>
                                        <p:cTn id="79" dur="500"/>
                                        <p:tgtEl>
                                          <p:spTgt spid="49"/>
                                        </p:tgtEl>
                                        <p:attrNameLst>
                                          <p:attrName>ppt_h</p:attrName>
                                        </p:attrNameLst>
                                      </p:cBhvr>
                                      <p:tavLst>
                                        <p:tav tm="0">
                                          <p:val>
                                            <p:strVal val="ppt_h"/>
                                          </p:val>
                                        </p:tav>
                                        <p:tav tm="100000">
                                          <p:val>
                                            <p:fltVal val="0"/>
                                          </p:val>
                                        </p:tav>
                                      </p:tavLst>
                                    </p:anim>
                                    <p:animEffect transition="out" filter="fade">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childTnLst>
                          </p:cTn>
                        </p:par>
                        <p:par>
                          <p:cTn id="82" fill="hold">
                            <p:stCondLst>
                              <p:cond delay="5000"/>
                            </p:stCondLst>
                            <p:childTnLst>
                              <p:par>
                                <p:cTn id="83" presetID="9"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dissolve">
                                      <p:cBhvr>
                                        <p:cTn id="85" dur="500"/>
                                        <p:tgtEl>
                                          <p:spTgt spid="48"/>
                                        </p:tgtEl>
                                      </p:cBhvr>
                                    </p:animEffect>
                                  </p:childTnLst>
                                  <p:subTnLst>
                                    <p:audio>
                                      <p:cMediaNode>
                                        <p:cTn display="0" masterRel="sameClick">
                                          <p:stCondLst>
                                            <p:cond evt="begin" delay="0">
                                              <p:tn val="83"/>
                                            </p:cond>
                                          </p:stCondLst>
                                          <p:endCondLst>
                                            <p:cond evt="onStopAudio" delay="0">
                                              <p:tgtEl>
                                                <p:sldTgt/>
                                              </p:tgtEl>
                                            </p:cond>
                                          </p:endCondLst>
                                        </p:cTn>
                                        <p:tgtEl>
                                          <p:sndTgt r:embed="rId4" name="camera.wav"/>
                                        </p:tgtEl>
                                      </p:cMediaNode>
                                    </p:audio>
                                  </p:subTnLst>
                                </p:cTn>
                              </p:par>
                            </p:childTnLst>
                          </p:cTn>
                        </p:par>
                        <p:par>
                          <p:cTn id="86" fill="hold">
                            <p:stCondLst>
                              <p:cond delay="5500"/>
                            </p:stCondLst>
                            <p:childTnLst>
                              <p:par>
                                <p:cTn id="87" presetID="53" presetClass="exit" presetSubtype="0" fill="hold" grpId="1" nodeType="afterEffect">
                                  <p:stCondLst>
                                    <p:cond delay="0"/>
                                  </p:stCondLst>
                                  <p:childTnLst>
                                    <p:anim calcmode="lin" valueType="num">
                                      <p:cBhvr>
                                        <p:cTn id="88" dur="500"/>
                                        <p:tgtEl>
                                          <p:spTgt spid="48"/>
                                        </p:tgtEl>
                                        <p:attrNameLst>
                                          <p:attrName>ppt_w</p:attrName>
                                        </p:attrNameLst>
                                      </p:cBhvr>
                                      <p:tavLst>
                                        <p:tav tm="0">
                                          <p:val>
                                            <p:strVal val="ppt_w"/>
                                          </p:val>
                                        </p:tav>
                                        <p:tav tm="100000">
                                          <p:val>
                                            <p:fltVal val="0"/>
                                          </p:val>
                                        </p:tav>
                                      </p:tavLst>
                                    </p:anim>
                                    <p:anim calcmode="lin" valueType="num">
                                      <p:cBhvr>
                                        <p:cTn id="89" dur="500"/>
                                        <p:tgtEl>
                                          <p:spTgt spid="48"/>
                                        </p:tgtEl>
                                        <p:attrNameLst>
                                          <p:attrName>ppt_h</p:attrName>
                                        </p:attrNameLst>
                                      </p:cBhvr>
                                      <p:tavLst>
                                        <p:tav tm="0">
                                          <p:val>
                                            <p:strVal val="ppt_h"/>
                                          </p:val>
                                        </p:tav>
                                        <p:tav tm="100000">
                                          <p:val>
                                            <p:fltVal val="0"/>
                                          </p:val>
                                        </p:tav>
                                      </p:tavLst>
                                    </p:anim>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childTnLst>
                          </p:cTn>
                        </p:par>
                        <p:par>
                          <p:cTn id="92" fill="hold">
                            <p:stCondLst>
                              <p:cond delay="6000"/>
                            </p:stCondLst>
                            <p:childTnLst>
                              <p:par>
                                <p:cTn id="93" presetID="9" presetClass="entr" presetSubtype="0"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dissolve">
                                      <p:cBhvr>
                                        <p:cTn id="95" dur="500"/>
                                        <p:tgtEl>
                                          <p:spTgt spid="47"/>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childTnLst>
                          </p:cTn>
                        </p:par>
                        <p:par>
                          <p:cTn id="96" fill="hold">
                            <p:stCondLst>
                              <p:cond delay="6500"/>
                            </p:stCondLst>
                            <p:childTnLst>
                              <p:par>
                                <p:cTn id="97" presetID="53" presetClass="exit" presetSubtype="0" fill="hold" grpId="1" nodeType="afterEffect">
                                  <p:stCondLst>
                                    <p:cond delay="0"/>
                                  </p:stCondLst>
                                  <p:childTnLst>
                                    <p:anim calcmode="lin" valueType="num">
                                      <p:cBhvr>
                                        <p:cTn id="98" dur="500"/>
                                        <p:tgtEl>
                                          <p:spTgt spid="47"/>
                                        </p:tgtEl>
                                        <p:attrNameLst>
                                          <p:attrName>ppt_w</p:attrName>
                                        </p:attrNameLst>
                                      </p:cBhvr>
                                      <p:tavLst>
                                        <p:tav tm="0">
                                          <p:val>
                                            <p:strVal val="ppt_w"/>
                                          </p:val>
                                        </p:tav>
                                        <p:tav tm="100000">
                                          <p:val>
                                            <p:fltVal val="0"/>
                                          </p:val>
                                        </p:tav>
                                      </p:tavLst>
                                    </p:anim>
                                    <p:anim calcmode="lin" valueType="num">
                                      <p:cBhvr>
                                        <p:cTn id="99" dur="500"/>
                                        <p:tgtEl>
                                          <p:spTgt spid="47"/>
                                        </p:tgtEl>
                                        <p:attrNameLst>
                                          <p:attrName>ppt_h</p:attrName>
                                        </p:attrNameLst>
                                      </p:cBhvr>
                                      <p:tavLst>
                                        <p:tav tm="0">
                                          <p:val>
                                            <p:strVal val="ppt_h"/>
                                          </p:val>
                                        </p:tav>
                                        <p:tav tm="100000">
                                          <p:val>
                                            <p:fltVal val="0"/>
                                          </p:val>
                                        </p:tav>
                                      </p:tavLst>
                                    </p:anim>
                                    <p:animEffect transition="out" filter="fade">
                                      <p:cBhvr>
                                        <p:cTn id="100" dur="500"/>
                                        <p:tgtEl>
                                          <p:spTgt spid="47"/>
                                        </p:tgtEl>
                                      </p:cBhvr>
                                    </p:animEffect>
                                    <p:set>
                                      <p:cBhvr>
                                        <p:cTn id="101" dur="1" fill="hold">
                                          <p:stCondLst>
                                            <p:cond delay="499"/>
                                          </p:stCondLst>
                                        </p:cTn>
                                        <p:tgtEl>
                                          <p:spTgt spid="47"/>
                                        </p:tgtEl>
                                        <p:attrNameLst>
                                          <p:attrName>style.visibility</p:attrName>
                                        </p:attrNameLst>
                                      </p:cBhvr>
                                      <p:to>
                                        <p:strVal val="hidden"/>
                                      </p:to>
                                    </p:set>
                                  </p:childTnLst>
                                </p:cTn>
                              </p:par>
                            </p:childTnLst>
                          </p:cTn>
                        </p:par>
                        <p:par>
                          <p:cTn id="102" fill="hold">
                            <p:stCondLst>
                              <p:cond delay="7000"/>
                            </p:stCondLst>
                            <p:childTnLst>
                              <p:par>
                                <p:cTn id="103" presetID="9"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dissolve">
                                      <p:cBhvr>
                                        <p:cTn id="105" dur="500"/>
                                        <p:tgtEl>
                                          <p:spTgt spid="46"/>
                                        </p:tgtEl>
                                      </p:cBhvr>
                                    </p:animEffect>
                                  </p:childTnLst>
                                  <p:subTnLst>
                                    <p:audio>
                                      <p:cMediaNode>
                                        <p:cTn display="0" masterRel="sameClick">
                                          <p:stCondLst>
                                            <p:cond evt="begin" delay="0">
                                              <p:tn val="103"/>
                                            </p:cond>
                                          </p:stCondLst>
                                          <p:endCondLst>
                                            <p:cond evt="onStopAudio" delay="0">
                                              <p:tgtEl>
                                                <p:sldTgt/>
                                              </p:tgtEl>
                                            </p:cond>
                                          </p:endCondLst>
                                        </p:cTn>
                                        <p:tgtEl>
                                          <p:sndTgt r:embed="rId4" name="camera.wav"/>
                                        </p:tgtEl>
                                      </p:cMediaNode>
                                    </p:audio>
                                  </p:subTnLst>
                                </p:cTn>
                              </p:par>
                            </p:childTnLst>
                          </p:cTn>
                        </p:par>
                        <p:par>
                          <p:cTn id="106" fill="hold">
                            <p:stCondLst>
                              <p:cond delay="7500"/>
                            </p:stCondLst>
                            <p:childTnLst>
                              <p:par>
                                <p:cTn id="107" presetID="53" presetClass="exit" presetSubtype="0" fill="hold" grpId="1" nodeType="afterEffect">
                                  <p:stCondLst>
                                    <p:cond delay="0"/>
                                  </p:stCondLst>
                                  <p:childTnLst>
                                    <p:anim calcmode="lin" valueType="num">
                                      <p:cBhvr>
                                        <p:cTn id="108" dur="500"/>
                                        <p:tgtEl>
                                          <p:spTgt spid="46"/>
                                        </p:tgtEl>
                                        <p:attrNameLst>
                                          <p:attrName>ppt_w</p:attrName>
                                        </p:attrNameLst>
                                      </p:cBhvr>
                                      <p:tavLst>
                                        <p:tav tm="0">
                                          <p:val>
                                            <p:strVal val="ppt_w"/>
                                          </p:val>
                                        </p:tav>
                                        <p:tav tm="100000">
                                          <p:val>
                                            <p:fltVal val="0"/>
                                          </p:val>
                                        </p:tav>
                                      </p:tavLst>
                                    </p:anim>
                                    <p:anim calcmode="lin" valueType="num">
                                      <p:cBhvr>
                                        <p:cTn id="109" dur="500"/>
                                        <p:tgtEl>
                                          <p:spTgt spid="46"/>
                                        </p:tgtEl>
                                        <p:attrNameLst>
                                          <p:attrName>ppt_h</p:attrName>
                                        </p:attrNameLst>
                                      </p:cBhvr>
                                      <p:tavLst>
                                        <p:tav tm="0">
                                          <p:val>
                                            <p:strVal val="ppt_h"/>
                                          </p:val>
                                        </p:tav>
                                        <p:tav tm="100000">
                                          <p:val>
                                            <p:fltVal val="0"/>
                                          </p:val>
                                        </p:tav>
                                      </p:tavLst>
                                    </p:anim>
                                    <p:animEffect transition="out" filter="fade">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8000"/>
                            </p:stCondLst>
                            <p:childTnLst>
                              <p:par>
                                <p:cTn id="113" presetID="9" presetClass="entr" presetSubtype="0"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dissolve">
                                      <p:cBhvr>
                                        <p:cTn id="115" dur="500"/>
                                        <p:tgtEl>
                                          <p:spTgt spid="45"/>
                                        </p:tgtEl>
                                      </p:cBhvr>
                                    </p:animEffect>
                                  </p:childTnLst>
                                  <p:subTnLst>
                                    <p:audio>
                                      <p:cMediaNode>
                                        <p:cTn display="0" masterRel="sameClick">
                                          <p:stCondLst>
                                            <p:cond evt="begin" delay="0">
                                              <p:tn val="113"/>
                                            </p:cond>
                                          </p:stCondLst>
                                          <p:endCondLst>
                                            <p:cond evt="onStopAudio" delay="0">
                                              <p:tgtEl>
                                                <p:sldTgt/>
                                              </p:tgtEl>
                                            </p:cond>
                                          </p:endCondLst>
                                        </p:cTn>
                                        <p:tgtEl>
                                          <p:sndTgt r:embed="rId4" name="camera.wav"/>
                                        </p:tgtEl>
                                      </p:cMediaNode>
                                    </p:audio>
                                  </p:subTnLst>
                                </p:cTn>
                              </p:par>
                            </p:childTnLst>
                          </p:cTn>
                        </p:par>
                        <p:par>
                          <p:cTn id="116" fill="hold">
                            <p:stCondLst>
                              <p:cond delay="8500"/>
                            </p:stCondLst>
                            <p:childTnLst>
                              <p:par>
                                <p:cTn id="117" presetID="53" presetClass="exit" presetSubtype="0" fill="hold" grpId="1" nodeType="afterEffect">
                                  <p:stCondLst>
                                    <p:cond delay="0"/>
                                  </p:stCondLst>
                                  <p:childTnLst>
                                    <p:anim calcmode="lin" valueType="num">
                                      <p:cBhvr>
                                        <p:cTn id="118" dur="500"/>
                                        <p:tgtEl>
                                          <p:spTgt spid="45"/>
                                        </p:tgtEl>
                                        <p:attrNameLst>
                                          <p:attrName>ppt_w</p:attrName>
                                        </p:attrNameLst>
                                      </p:cBhvr>
                                      <p:tavLst>
                                        <p:tav tm="0">
                                          <p:val>
                                            <p:strVal val="ppt_w"/>
                                          </p:val>
                                        </p:tav>
                                        <p:tav tm="100000">
                                          <p:val>
                                            <p:fltVal val="0"/>
                                          </p:val>
                                        </p:tav>
                                      </p:tavLst>
                                    </p:anim>
                                    <p:anim calcmode="lin" valueType="num">
                                      <p:cBhvr>
                                        <p:cTn id="119" dur="500"/>
                                        <p:tgtEl>
                                          <p:spTgt spid="45"/>
                                        </p:tgtEl>
                                        <p:attrNameLst>
                                          <p:attrName>ppt_h</p:attrName>
                                        </p:attrNameLst>
                                      </p:cBhvr>
                                      <p:tavLst>
                                        <p:tav tm="0">
                                          <p:val>
                                            <p:strVal val="ppt_h"/>
                                          </p:val>
                                        </p:tav>
                                        <p:tav tm="100000">
                                          <p:val>
                                            <p:fltVal val="0"/>
                                          </p:val>
                                        </p:tav>
                                      </p:tavLst>
                                    </p:anim>
                                    <p:animEffect transition="out" filter="fade">
                                      <p:cBhvr>
                                        <p:cTn id="120" dur="500"/>
                                        <p:tgtEl>
                                          <p:spTgt spid="45"/>
                                        </p:tgtEl>
                                      </p:cBhvr>
                                    </p:animEffect>
                                    <p:set>
                                      <p:cBhvr>
                                        <p:cTn id="121" dur="1" fill="hold">
                                          <p:stCondLst>
                                            <p:cond delay="499"/>
                                          </p:stCondLst>
                                        </p:cTn>
                                        <p:tgtEl>
                                          <p:spTgt spid="45"/>
                                        </p:tgtEl>
                                        <p:attrNameLst>
                                          <p:attrName>style.visibility</p:attrName>
                                        </p:attrNameLst>
                                      </p:cBhvr>
                                      <p:to>
                                        <p:strVal val="hidden"/>
                                      </p:to>
                                    </p:set>
                                  </p:childTnLst>
                                </p:cTn>
                              </p:par>
                            </p:childTnLst>
                          </p:cTn>
                        </p:par>
                        <p:par>
                          <p:cTn id="122" fill="hold">
                            <p:stCondLst>
                              <p:cond delay="9000"/>
                            </p:stCondLst>
                            <p:childTnLst>
                              <p:par>
                                <p:cTn id="123" presetID="9" presetClass="entr" presetSubtype="0" fill="hold" grpId="0" nodeType="after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dissolve">
                                      <p:cBhvr>
                                        <p:cTn id="125" dur="500"/>
                                        <p:tgtEl>
                                          <p:spTgt spid="44"/>
                                        </p:tgtEl>
                                      </p:cBhvr>
                                    </p:animEffect>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childTnLst>
                          </p:cTn>
                        </p:par>
                        <p:par>
                          <p:cTn id="126" fill="hold">
                            <p:stCondLst>
                              <p:cond delay="9500"/>
                            </p:stCondLst>
                            <p:childTnLst>
                              <p:par>
                                <p:cTn id="127" presetID="53" presetClass="exit" presetSubtype="0" fill="hold" grpId="1" nodeType="afterEffect">
                                  <p:stCondLst>
                                    <p:cond delay="0"/>
                                  </p:stCondLst>
                                  <p:childTnLst>
                                    <p:anim calcmode="lin" valueType="num">
                                      <p:cBhvr>
                                        <p:cTn id="128" dur="500"/>
                                        <p:tgtEl>
                                          <p:spTgt spid="44"/>
                                        </p:tgtEl>
                                        <p:attrNameLst>
                                          <p:attrName>ppt_w</p:attrName>
                                        </p:attrNameLst>
                                      </p:cBhvr>
                                      <p:tavLst>
                                        <p:tav tm="0">
                                          <p:val>
                                            <p:strVal val="ppt_w"/>
                                          </p:val>
                                        </p:tav>
                                        <p:tav tm="100000">
                                          <p:val>
                                            <p:fltVal val="0"/>
                                          </p:val>
                                        </p:tav>
                                      </p:tavLst>
                                    </p:anim>
                                    <p:anim calcmode="lin" valueType="num">
                                      <p:cBhvr>
                                        <p:cTn id="129" dur="500"/>
                                        <p:tgtEl>
                                          <p:spTgt spid="44"/>
                                        </p:tgtEl>
                                        <p:attrNameLst>
                                          <p:attrName>ppt_h</p:attrName>
                                        </p:attrNameLst>
                                      </p:cBhvr>
                                      <p:tavLst>
                                        <p:tav tm="0">
                                          <p:val>
                                            <p:strVal val="ppt_h"/>
                                          </p:val>
                                        </p:tav>
                                        <p:tav tm="100000">
                                          <p:val>
                                            <p:fltVal val="0"/>
                                          </p:val>
                                        </p:tav>
                                      </p:tavLst>
                                    </p:anim>
                                    <p:animEffect transition="out" filter="fade">
                                      <p:cBhvr>
                                        <p:cTn id="130" dur="500"/>
                                        <p:tgtEl>
                                          <p:spTgt spid="44"/>
                                        </p:tgtEl>
                                      </p:cBhvr>
                                    </p:animEffect>
                                    <p:set>
                                      <p:cBhvr>
                                        <p:cTn id="131" dur="1" fill="hold">
                                          <p:stCondLst>
                                            <p:cond delay="499"/>
                                          </p:stCondLst>
                                        </p:cTn>
                                        <p:tgtEl>
                                          <p:spTgt spid="44"/>
                                        </p:tgtEl>
                                        <p:attrNameLst>
                                          <p:attrName>style.visibility</p:attrName>
                                        </p:attrNameLst>
                                      </p:cBhvr>
                                      <p:to>
                                        <p:strVal val="hidden"/>
                                      </p:to>
                                    </p:set>
                                  </p:childTnLst>
                                </p:cTn>
                              </p:par>
                            </p:childTnLst>
                          </p:cTn>
                        </p:par>
                        <p:par>
                          <p:cTn id="132" fill="hold">
                            <p:stCondLst>
                              <p:cond delay="10000"/>
                            </p:stCondLst>
                            <p:childTnLst>
                              <p:par>
                                <p:cTn id="133" presetID="9" presetClass="entr" presetSubtype="0"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dissolve">
                                      <p:cBhvr>
                                        <p:cTn id="135" dur="500"/>
                                        <p:tgtEl>
                                          <p:spTgt spid="43"/>
                                        </p:tgtEl>
                                      </p:cBhvr>
                                    </p:animEffect>
                                  </p:childTnLst>
                                  <p:subTnLst>
                                    <p:audio>
                                      <p:cMediaNode>
                                        <p:cTn display="0" masterRel="sameClick">
                                          <p:stCondLst>
                                            <p:cond evt="begin" delay="0">
                                              <p:tn val="133"/>
                                            </p:cond>
                                          </p:stCondLst>
                                          <p:endCondLst>
                                            <p:cond evt="onStopAudio" delay="0">
                                              <p:tgtEl>
                                                <p:sldTgt/>
                                              </p:tgtEl>
                                            </p:cond>
                                          </p:endCondLst>
                                        </p:cTn>
                                        <p:tgtEl>
                                          <p:sndTgt r:embed="rId4" name="camera.wav"/>
                                        </p:tgtEl>
                                      </p:cMediaNode>
                                    </p:audio>
                                  </p:subTnLst>
                                </p:cTn>
                              </p:par>
                            </p:childTnLst>
                          </p:cTn>
                        </p:par>
                        <p:par>
                          <p:cTn id="136" fill="hold">
                            <p:stCondLst>
                              <p:cond delay="10500"/>
                            </p:stCondLst>
                            <p:childTnLst>
                              <p:par>
                                <p:cTn id="137" presetID="53" presetClass="exit" presetSubtype="0" fill="hold" grpId="1" nodeType="afterEffect">
                                  <p:stCondLst>
                                    <p:cond delay="0"/>
                                  </p:stCondLst>
                                  <p:childTnLst>
                                    <p:anim calcmode="lin" valueType="num">
                                      <p:cBhvr>
                                        <p:cTn id="138" dur="500"/>
                                        <p:tgtEl>
                                          <p:spTgt spid="43"/>
                                        </p:tgtEl>
                                        <p:attrNameLst>
                                          <p:attrName>ppt_w</p:attrName>
                                        </p:attrNameLst>
                                      </p:cBhvr>
                                      <p:tavLst>
                                        <p:tav tm="0">
                                          <p:val>
                                            <p:strVal val="ppt_w"/>
                                          </p:val>
                                        </p:tav>
                                        <p:tav tm="100000">
                                          <p:val>
                                            <p:fltVal val="0"/>
                                          </p:val>
                                        </p:tav>
                                      </p:tavLst>
                                    </p:anim>
                                    <p:anim calcmode="lin" valueType="num">
                                      <p:cBhvr>
                                        <p:cTn id="139" dur="500"/>
                                        <p:tgtEl>
                                          <p:spTgt spid="43"/>
                                        </p:tgtEl>
                                        <p:attrNameLst>
                                          <p:attrName>ppt_h</p:attrName>
                                        </p:attrNameLst>
                                      </p:cBhvr>
                                      <p:tavLst>
                                        <p:tav tm="0">
                                          <p:val>
                                            <p:strVal val="ppt_h"/>
                                          </p:val>
                                        </p:tav>
                                        <p:tav tm="100000">
                                          <p:val>
                                            <p:fltVal val="0"/>
                                          </p:val>
                                        </p:tav>
                                      </p:tavLst>
                                    </p:anim>
                                    <p:animEffect transition="out" filter="fade">
                                      <p:cBhvr>
                                        <p:cTn id="140" dur="500"/>
                                        <p:tgtEl>
                                          <p:spTgt spid="43"/>
                                        </p:tgtEl>
                                      </p:cBhvr>
                                    </p:animEffect>
                                    <p:set>
                                      <p:cBhvr>
                                        <p:cTn id="141" dur="1" fill="hold">
                                          <p:stCondLst>
                                            <p:cond delay="499"/>
                                          </p:stCondLst>
                                        </p:cTn>
                                        <p:tgtEl>
                                          <p:spTgt spid="43"/>
                                        </p:tgtEl>
                                        <p:attrNameLst>
                                          <p:attrName>style.visibility</p:attrName>
                                        </p:attrNameLst>
                                      </p:cBhvr>
                                      <p:to>
                                        <p:strVal val="hidden"/>
                                      </p:to>
                                    </p:set>
                                  </p:childTnLst>
                                </p:cTn>
                              </p:par>
                              <p:par>
                                <p:cTn id="142" presetID="53"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p:cTn id="144" dur="500" fill="hold"/>
                                        <p:tgtEl>
                                          <p:spTgt spid="40"/>
                                        </p:tgtEl>
                                        <p:attrNameLst>
                                          <p:attrName>ppt_w</p:attrName>
                                        </p:attrNameLst>
                                      </p:cBhvr>
                                      <p:tavLst>
                                        <p:tav tm="0">
                                          <p:val>
                                            <p:fltVal val="0"/>
                                          </p:val>
                                        </p:tav>
                                        <p:tav tm="100000">
                                          <p:val>
                                            <p:strVal val="#ppt_w"/>
                                          </p:val>
                                        </p:tav>
                                      </p:tavLst>
                                    </p:anim>
                                    <p:anim calcmode="lin" valueType="num">
                                      <p:cBhvr>
                                        <p:cTn id="145" dur="500" fill="hold"/>
                                        <p:tgtEl>
                                          <p:spTgt spid="40"/>
                                        </p:tgtEl>
                                        <p:attrNameLst>
                                          <p:attrName>ppt_h</p:attrName>
                                        </p:attrNameLst>
                                      </p:cBhvr>
                                      <p:tavLst>
                                        <p:tav tm="0">
                                          <p:val>
                                            <p:fltVal val="0"/>
                                          </p:val>
                                        </p:tav>
                                        <p:tav tm="100000">
                                          <p:val>
                                            <p:strVal val="#ppt_h"/>
                                          </p:val>
                                        </p:tav>
                                      </p:tavLst>
                                    </p:anim>
                                    <p:animEffect transition="in" filter="fade">
                                      <p:cBhvr>
                                        <p:cTn id="146" dur="500"/>
                                        <p:tgtEl>
                                          <p:spTgt spid="40"/>
                                        </p:tgtEl>
                                      </p:cBhvr>
                                    </p:animEffect>
                                  </p:childTnLst>
                                  <p:subTnLst>
                                    <p:audio>
                                      <p:cMediaNode>
                                        <p:cTn display="0" masterRel="sameClick">
                                          <p:stCondLst>
                                            <p:cond evt="begin" delay="0">
                                              <p:tn val="142"/>
                                            </p:cond>
                                          </p:stCondLst>
                                          <p:endCondLst>
                                            <p:cond evt="onStopAudio" delay="0">
                                              <p:tgtEl>
                                                <p:sldTgt/>
                                              </p:tgtEl>
                                            </p:cond>
                                          </p:endCondLst>
                                        </p:cTn>
                                        <p:tgtEl>
                                          <p:sndTgt r:embed="rId3" name="chimes.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xit" presetSubtype="2" fill="hold" nodeType="clickEffect">
                                  <p:stCondLst>
                                    <p:cond delay="0"/>
                                  </p:stCondLst>
                                  <p:childTnLst>
                                    <p:anim calcmode="lin" valueType="num">
                                      <p:cBhvr additive="base">
                                        <p:cTn id="150" dur="500"/>
                                        <p:tgtEl>
                                          <p:spTgt spid="40"/>
                                        </p:tgtEl>
                                        <p:attrNameLst>
                                          <p:attrName>ppt_x</p:attrName>
                                        </p:attrNameLst>
                                      </p:cBhvr>
                                      <p:tavLst>
                                        <p:tav tm="0">
                                          <p:val>
                                            <p:strVal val="ppt_x"/>
                                          </p:val>
                                        </p:tav>
                                        <p:tav tm="100000">
                                          <p:val>
                                            <p:strVal val="1+ppt_w/2"/>
                                          </p:val>
                                        </p:tav>
                                      </p:tavLst>
                                    </p:anim>
                                    <p:anim calcmode="lin" valueType="num">
                                      <p:cBhvr additive="base">
                                        <p:cTn id="151" dur="500"/>
                                        <p:tgtEl>
                                          <p:spTgt spid="40"/>
                                        </p:tgtEl>
                                        <p:attrNameLst>
                                          <p:attrName>ppt_y</p:attrName>
                                        </p:attrNameLst>
                                      </p:cBhvr>
                                      <p:tavLst>
                                        <p:tav tm="0">
                                          <p:val>
                                            <p:strVal val="ppt_y"/>
                                          </p:val>
                                        </p:tav>
                                        <p:tav tm="100000">
                                          <p:val>
                                            <p:strVal val="ppt_y"/>
                                          </p:val>
                                        </p:tav>
                                      </p:tavLst>
                                    </p:anim>
                                    <p:set>
                                      <p:cBhvr>
                                        <p:cTn id="152" dur="1" fill="hold">
                                          <p:stCondLst>
                                            <p:cond delay="499"/>
                                          </p:stCondLst>
                                        </p:cTn>
                                        <p:tgtEl>
                                          <p:spTgt spid="4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path" presetSubtype="0" accel="50000" decel="50000" fill="hold" nodeType="clickEffect">
                                  <p:stCondLst>
                                    <p:cond delay="0"/>
                                  </p:stCondLst>
                                  <p:childTnLst>
                                    <p:animMotion origin="layout" path="M -2.5E-6 3.7037E-7 L -0.02291 0.58518 " pathEditMode="relative" rAng="0" ptsTypes="AA">
                                      <p:cBhvr>
                                        <p:cTn id="156" dur="2000" fill="hold"/>
                                        <p:tgtEl>
                                          <p:spTgt spid="2"/>
                                        </p:tgtEl>
                                        <p:attrNameLst>
                                          <p:attrName>ppt_x</p:attrName>
                                          <p:attrName>ppt_y</p:attrName>
                                        </p:attrNameLst>
                                      </p:cBhvr>
                                      <p:rCtr x="-1146" y="29259"/>
                                    </p:animMotion>
                                  </p:childTnLst>
                                  <p:subTnLst>
                                    <p:audio>
                                      <p:cMediaNode vol="9000">
                                        <p:cTn display="0" masterRel="sameClick">
                                          <p:stCondLst>
                                            <p:cond evt="begin" delay="0">
                                              <p:tn val="155"/>
                                            </p:cond>
                                          </p:stCondLst>
                                          <p:endCondLst>
                                            <p:cond evt="onStopAudio" delay="0">
                                              <p:tgtEl>
                                                <p:sldTgt/>
                                              </p:tgtEl>
                                            </p:cond>
                                          </p:endCondLst>
                                        </p:cTn>
                                        <p:tgtEl>
                                          <p:sndTgt r:embed="rId5" name="Am-thanh-chien-thang-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4" grpId="0"/>
      <p:bldP spid="25" grpId="0"/>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BD939-7D94-71FA-B743-96BCD3A88779}"/>
              </a:ext>
            </a:extLst>
          </p:cNvPr>
          <p:cNvSpPr txBox="1"/>
          <p:nvPr/>
        </p:nvSpPr>
        <p:spPr>
          <a:xfrm>
            <a:off x="1314449" y="4953000"/>
            <a:ext cx="2085975" cy="369332"/>
          </a:xfrm>
          <a:prstGeom prst="rect">
            <a:avLst/>
          </a:prstGeom>
          <a:noFill/>
        </p:spPr>
        <p:txBody>
          <a:bodyPr wrap="square" rtlCol="0">
            <a:spAutoFit/>
          </a:bodyPr>
          <a:lstStyle/>
          <a:p>
            <a:pPr algn="ctr"/>
            <a:endParaRPr lang="en-US" dirty="0"/>
          </a:p>
        </p:txBody>
      </p:sp>
      <p:pic>
        <p:nvPicPr>
          <p:cNvPr id="8" name="Picture 7">
            <a:extLst>
              <a:ext uri="{FF2B5EF4-FFF2-40B4-BE49-F238E27FC236}">
                <a16:creationId xmlns:a16="http://schemas.microsoft.com/office/drawing/2014/main" id="{75CDC356-2D65-8211-9E6A-73EB67E21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300" y="3287410"/>
            <a:ext cx="3668289" cy="3050403"/>
          </a:xfrm>
          <a:prstGeom prst="rect">
            <a:avLst/>
          </a:prstGeom>
        </p:spPr>
      </p:pic>
      <p:pic>
        <p:nvPicPr>
          <p:cNvPr id="10" name="Picture 9">
            <a:extLst>
              <a:ext uri="{FF2B5EF4-FFF2-40B4-BE49-F238E27FC236}">
                <a16:creationId xmlns:a16="http://schemas.microsoft.com/office/drawing/2014/main" id="{61860F8A-2048-3CDC-5BB4-482AB163A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3589" y="3284375"/>
            <a:ext cx="3668289" cy="3050403"/>
          </a:xfrm>
          <a:prstGeom prst="rect">
            <a:avLst/>
          </a:prstGeom>
        </p:spPr>
      </p:pic>
      <p:pic>
        <p:nvPicPr>
          <p:cNvPr id="11" name="Picture 10">
            <a:extLst>
              <a:ext uri="{FF2B5EF4-FFF2-40B4-BE49-F238E27FC236}">
                <a16:creationId xmlns:a16="http://schemas.microsoft.com/office/drawing/2014/main" id="{9CF1E73C-8CFC-FDDC-3E11-50AA19BE58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9955" y="3284375"/>
            <a:ext cx="3668289" cy="3050403"/>
          </a:xfrm>
          <a:prstGeom prst="rect">
            <a:avLst/>
          </a:prstGeom>
        </p:spPr>
      </p:pic>
      <p:pic>
        <p:nvPicPr>
          <p:cNvPr id="2" name="ĐC SHARE MIỄN PHÍ BỞI NK POWERSKILLS">
            <a:extLst>
              <a:ext uri="{FF2B5EF4-FFF2-40B4-BE49-F238E27FC236}">
                <a16:creationId xmlns:a16="http://schemas.microsoft.com/office/drawing/2014/main" id="{79516503-5E57-6133-15E5-E01306ACFD9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3944" y="229692"/>
            <a:ext cx="1831810" cy="1831810"/>
          </a:xfrm>
          <a:prstGeom prst="rect">
            <a:avLst/>
          </a:prstGeom>
        </p:spPr>
      </p:pic>
      <p:sp>
        <p:nvSpPr>
          <p:cNvPr id="6" name="TextBox 5">
            <a:extLst>
              <a:ext uri="{FF2B5EF4-FFF2-40B4-BE49-F238E27FC236}">
                <a16:creationId xmlns:a16="http://schemas.microsoft.com/office/drawing/2014/main" id="{4C1B0E46-933A-0D3C-35C2-4ADFFEC216F4}"/>
              </a:ext>
            </a:extLst>
          </p:cNvPr>
          <p:cNvSpPr txBox="1"/>
          <p:nvPr/>
        </p:nvSpPr>
        <p:spPr>
          <a:xfrm>
            <a:off x="2782567" y="1962553"/>
            <a:ext cx="6626865" cy="1261884"/>
          </a:xfrm>
          <a:prstGeom prst="rect">
            <a:avLst/>
          </a:prstGeom>
          <a:solidFill>
            <a:schemeClr val="accent2">
              <a:lumMod val="40000"/>
              <a:lumOff val="60000"/>
            </a:schemeClr>
          </a:solid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Hình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mô</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đặt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tay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đúng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phím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bắt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đầu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gõ</a:t>
            </a:r>
            <a:r>
              <a:rPr lang="en-US" sz="4000" dirty="0">
                <a:solidFill>
                  <a:srgbClr val="FF0000"/>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FC9D96AE-C4B5-4FF8-AB1B-F0A5DAAE2848}"/>
              </a:ext>
            </a:extLst>
          </p:cNvPr>
          <p:cNvSpPr/>
          <p:nvPr/>
        </p:nvSpPr>
        <p:spPr>
          <a:xfrm>
            <a:off x="595300" y="352341"/>
            <a:ext cx="1399592" cy="522515"/>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3</a:t>
            </a:r>
          </a:p>
        </p:txBody>
      </p:sp>
      <p:sp>
        <p:nvSpPr>
          <p:cNvPr id="23" name="TextBox 22">
            <a:extLst>
              <a:ext uri="{FF2B5EF4-FFF2-40B4-BE49-F238E27FC236}">
                <a16:creationId xmlns:a16="http://schemas.microsoft.com/office/drawing/2014/main" id="{3EB3E213-8767-6C22-804B-2B16F5A4C332}"/>
              </a:ext>
            </a:extLst>
          </p:cNvPr>
          <p:cNvSpPr txBox="1"/>
          <p:nvPr/>
        </p:nvSpPr>
        <p:spPr>
          <a:xfrm>
            <a:off x="1314450" y="4074320"/>
            <a:ext cx="2043662" cy="584775"/>
          </a:xfrm>
          <a:prstGeom prst="rect">
            <a:avLst/>
          </a:prstGeom>
          <a:noFill/>
        </p:spPr>
        <p:txBody>
          <a:bodyPr wrap="square" rtlCol="0">
            <a:spAutoFit/>
          </a:bodyPr>
          <a:lstStyle/>
          <a:p>
            <a:r>
              <a:rPr lang="vi-VN" sz="3200" b="1" dirty="0">
                <a:solidFill>
                  <a:schemeClr val="accent1">
                    <a:lumMod val="75000"/>
                  </a:schemeClr>
                </a:solidFill>
                <a:latin typeface="Times New Roman" panose="02020603050405020304" pitchFamily="18" charset="0"/>
                <a:cs typeface="Times New Roman" panose="02020603050405020304" pitchFamily="18" charset="0"/>
              </a:rPr>
              <a:t>A.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2</a:t>
            </a:r>
          </a:p>
        </p:txBody>
      </p:sp>
      <p:sp>
        <p:nvSpPr>
          <p:cNvPr id="24" name="TextBox 23">
            <a:extLst>
              <a:ext uri="{FF2B5EF4-FFF2-40B4-BE49-F238E27FC236}">
                <a16:creationId xmlns:a16="http://schemas.microsoft.com/office/drawing/2014/main" id="{3EEA609E-0B9A-7CA7-4509-A298E4274C8C}"/>
              </a:ext>
            </a:extLst>
          </p:cNvPr>
          <p:cNvSpPr txBox="1"/>
          <p:nvPr/>
        </p:nvSpPr>
        <p:spPr>
          <a:xfrm>
            <a:off x="4889241" y="4074319"/>
            <a:ext cx="2137159" cy="584775"/>
          </a:xfrm>
          <a:prstGeom prst="rect">
            <a:avLst/>
          </a:prstGeom>
          <a:noFill/>
        </p:spPr>
        <p:txBody>
          <a:bodyPr wrap="square" rtlCol="0">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B.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1</a:t>
            </a:r>
          </a:p>
        </p:txBody>
      </p:sp>
      <p:sp>
        <p:nvSpPr>
          <p:cNvPr id="25" name="TextBox 24">
            <a:extLst>
              <a:ext uri="{FF2B5EF4-FFF2-40B4-BE49-F238E27FC236}">
                <a16:creationId xmlns:a16="http://schemas.microsoft.com/office/drawing/2014/main" id="{2F5ACD1B-77B8-2B4C-26C4-40050B34924F}"/>
              </a:ext>
            </a:extLst>
          </p:cNvPr>
          <p:cNvSpPr txBox="1"/>
          <p:nvPr/>
        </p:nvSpPr>
        <p:spPr>
          <a:xfrm>
            <a:off x="8705461" y="4074319"/>
            <a:ext cx="2110619" cy="1077218"/>
          </a:xfrm>
          <a:prstGeom prst="rect">
            <a:avLst/>
          </a:prstGeom>
          <a:noFill/>
        </p:spPr>
        <p:txBody>
          <a:bodyPr wrap="square" rtlCol="0">
            <a:spAutoFit/>
          </a:bodyPr>
          <a:lstStyle/>
          <a:p>
            <a:r>
              <a:rPr lang="en-US" sz="3200" b="1" dirty="0">
                <a:solidFill>
                  <a:schemeClr val="accent1">
                    <a:lumMod val="75000"/>
                  </a:schemeClr>
                </a:solidFill>
                <a:latin typeface="Times New Roman" panose="02020603050405020304" pitchFamily="18" charset="0"/>
                <a:cs typeface="Times New Roman" panose="02020603050405020304" pitchFamily="18" charset="0"/>
              </a:rPr>
              <a:t>C.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2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3200" b="1" dirty="0">
                <a:solidFill>
                  <a:schemeClr val="accent1">
                    <a:lumMod val="75000"/>
                  </a:schemeClr>
                </a:solidFill>
                <a:latin typeface="Times New Roman" panose="02020603050405020304" pitchFamily="18" charset="0"/>
                <a:cs typeface="Times New Roman" panose="02020603050405020304" pitchFamily="18" charset="0"/>
              </a:rPr>
              <a:t> 1</a:t>
            </a:r>
          </a:p>
        </p:txBody>
      </p:sp>
      <p:grpSp>
        <p:nvGrpSpPr>
          <p:cNvPr id="40" name="Group 33">
            <a:extLst>
              <a:ext uri="{FF2B5EF4-FFF2-40B4-BE49-F238E27FC236}">
                <a16:creationId xmlns:a16="http://schemas.microsoft.com/office/drawing/2014/main" id="{61D43E3A-B1A9-CCD9-001E-3698FA513EE9}"/>
              </a:ext>
            </a:extLst>
          </p:cNvPr>
          <p:cNvGrpSpPr>
            <a:grpSpLocks/>
          </p:cNvGrpSpPr>
          <p:nvPr/>
        </p:nvGrpSpPr>
        <p:grpSpPr bwMode="auto">
          <a:xfrm>
            <a:off x="9844100" y="646035"/>
            <a:ext cx="1752600" cy="1752600"/>
            <a:chOff x="4320" y="2928"/>
            <a:chExt cx="1104" cy="1104"/>
          </a:xfrm>
        </p:grpSpPr>
        <p:sp>
          <p:nvSpPr>
            <p:cNvPr id="41" name="AutoShape 34">
              <a:extLst>
                <a:ext uri="{FF2B5EF4-FFF2-40B4-BE49-F238E27FC236}">
                  <a16:creationId xmlns:a16="http://schemas.microsoft.com/office/drawing/2014/main" id="{07E9F5EB-A763-0431-48EA-27212F1BCD7E}"/>
                </a:ext>
              </a:extLst>
            </p:cNvPr>
            <p:cNvSpPr>
              <a:spLocks noChangeArrowheads="1"/>
            </p:cNvSpPr>
            <p:nvPr/>
          </p:nvSpPr>
          <p:spPr bwMode="auto">
            <a:xfrm>
              <a:off x="4320" y="2928"/>
              <a:ext cx="1104" cy="1104"/>
            </a:xfrm>
            <a:prstGeom prst="star32">
              <a:avLst>
                <a:gd name="adj" fmla="val 37500"/>
              </a:avLst>
            </a:prstGeom>
            <a:gradFill rotWithShape="1">
              <a:gsLst>
                <a:gs pos="0">
                  <a:schemeClr val="bg1"/>
                </a:gs>
                <a:gs pos="100000">
                  <a:srgbClr val="FF66CC"/>
                </a:gs>
              </a:gsLst>
              <a:path path="shape">
                <a:fillToRect l="50000" t="50000" r="50000" b="50000"/>
              </a:path>
            </a:gra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6000" b="1" i="0" u="none" strike="noStrike" kern="1200" cap="none" spc="0" normalizeH="0" baseline="0" noProof="0">
                <a:ln>
                  <a:noFill/>
                </a:ln>
                <a:solidFill>
                  <a:srgbClr val="FF0066"/>
                </a:solidFill>
                <a:effectLst/>
                <a:uLnTx/>
                <a:uFillTx/>
                <a:latin typeface=".VnHelvetInsH" pitchFamily="34" charset="0"/>
                <a:ea typeface="+mn-ea"/>
                <a:cs typeface="+mn-cs"/>
              </a:endParaRPr>
            </a:p>
          </p:txBody>
        </p:sp>
        <p:sp>
          <p:nvSpPr>
            <p:cNvPr id="42" name="WordArt 35">
              <a:extLst>
                <a:ext uri="{FF2B5EF4-FFF2-40B4-BE49-F238E27FC236}">
                  <a16:creationId xmlns:a16="http://schemas.microsoft.com/office/drawing/2014/main" id="{06E3FB4D-91F7-9473-2C62-E48C11821BDF}"/>
                </a:ext>
              </a:extLst>
            </p:cNvPr>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err="1">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Hết</a:t>
              </a:r>
              <a:r>
                <a:rPr kumimoji="0" lang="vi-VN" sz="3600" b="0" i="0" u="none" strike="noStrike" kern="10" cap="none" spc="0" normalizeH="0" baseline="0" noProof="0" dirty="0">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 </a:t>
              </a:r>
              <a:r>
                <a:rPr kumimoji="0" lang="vi-VN" sz="3600" b="0" i="0" u="none" strike="noStrike" kern="10" cap="none" spc="0" normalizeH="0" baseline="0" noProof="0" dirty="0" err="1">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rPr>
                <a:t>giờ</a:t>
              </a:r>
              <a:endParaRPr kumimoji="0" lang="vi-VN" sz="3600" b="0" i="0" u="none" strike="noStrike" kern="10" cap="none" spc="0" normalizeH="0" baseline="0" noProof="0" dirty="0">
                <a:ln w="9525">
                  <a:solidFill>
                    <a:srgbClr val="000000"/>
                  </a:solidFill>
                  <a:round/>
                  <a:headEnd/>
                  <a:tailEnd/>
                </a:ln>
                <a:gradFill rotWithShape="1">
                  <a:gsLst>
                    <a:gs pos="0">
                      <a:srgbClr val="FF66CC"/>
                    </a:gs>
                    <a:gs pos="100000">
                      <a:srgbClr val="FFFFFF"/>
                    </a:gs>
                  </a:gsLst>
                  <a:path path="rect">
                    <a:fillToRect l="50000" t="50000" r="50000" b="50000"/>
                  </a:path>
                </a:gradFill>
                <a:effectLst/>
                <a:uLnTx/>
                <a:uFillTx/>
                <a:latin typeface="Times New Roman"/>
                <a:ea typeface="+mn-ea"/>
                <a:cs typeface="Times New Roman"/>
              </a:endParaRPr>
            </a:p>
          </p:txBody>
        </p:sp>
      </p:grpSp>
      <p:sp>
        <p:nvSpPr>
          <p:cNvPr id="43" name="WordArt 36">
            <a:extLst>
              <a:ext uri="{FF2B5EF4-FFF2-40B4-BE49-F238E27FC236}">
                <a16:creationId xmlns:a16="http://schemas.microsoft.com/office/drawing/2014/main" id="{E0EBCD85-C982-4632-93D1-54B658DAF2A6}"/>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0</a:t>
            </a:r>
          </a:p>
        </p:txBody>
      </p:sp>
      <p:sp>
        <p:nvSpPr>
          <p:cNvPr id="44" name="WordArt 37">
            <a:extLst>
              <a:ext uri="{FF2B5EF4-FFF2-40B4-BE49-F238E27FC236}">
                <a16:creationId xmlns:a16="http://schemas.microsoft.com/office/drawing/2014/main" id="{364ABC4B-0A2D-9392-4CFD-DECE6A267C33}"/>
              </a:ext>
            </a:extLst>
          </p:cNvPr>
          <p:cNvSpPr>
            <a:spLocks noChangeArrowheads="1" noChangeShapeType="1" noTextEdit="1"/>
          </p:cNvSpPr>
          <p:nvPr/>
        </p:nvSpPr>
        <p:spPr bwMode="auto">
          <a:xfrm>
            <a:off x="102441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1</a:t>
            </a:r>
          </a:p>
        </p:txBody>
      </p:sp>
      <p:sp>
        <p:nvSpPr>
          <p:cNvPr id="45" name="WordArt 38">
            <a:extLst>
              <a:ext uri="{FF2B5EF4-FFF2-40B4-BE49-F238E27FC236}">
                <a16:creationId xmlns:a16="http://schemas.microsoft.com/office/drawing/2014/main" id="{1A5B6113-AC24-A1D3-8597-083EC598C4AD}"/>
              </a:ext>
            </a:extLst>
          </p:cNvPr>
          <p:cNvSpPr>
            <a:spLocks noChangeArrowheads="1" noChangeShapeType="1" noTextEdit="1"/>
          </p:cNvSpPr>
          <p:nvPr/>
        </p:nvSpPr>
        <p:spPr bwMode="auto">
          <a:xfrm>
            <a:off x="10377500" y="119848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2</a:t>
            </a:r>
          </a:p>
        </p:txBody>
      </p:sp>
      <p:sp>
        <p:nvSpPr>
          <p:cNvPr id="46" name="WordArt 39">
            <a:extLst>
              <a:ext uri="{FF2B5EF4-FFF2-40B4-BE49-F238E27FC236}">
                <a16:creationId xmlns:a16="http://schemas.microsoft.com/office/drawing/2014/main" id="{12BB8F86-0BE0-1E54-4FDA-421504EB8373}"/>
              </a:ext>
            </a:extLst>
          </p:cNvPr>
          <p:cNvSpPr>
            <a:spLocks noChangeArrowheads="1" noChangeShapeType="1" noTextEdit="1"/>
          </p:cNvSpPr>
          <p:nvPr/>
        </p:nvSpPr>
        <p:spPr bwMode="auto">
          <a:xfrm>
            <a:off x="10377500" y="119848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3</a:t>
            </a:r>
          </a:p>
        </p:txBody>
      </p:sp>
      <p:sp>
        <p:nvSpPr>
          <p:cNvPr id="47" name="WordArt 40">
            <a:extLst>
              <a:ext uri="{FF2B5EF4-FFF2-40B4-BE49-F238E27FC236}">
                <a16:creationId xmlns:a16="http://schemas.microsoft.com/office/drawing/2014/main" id="{7F1A66C7-B47C-E353-5B15-A1D90070E97C}"/>
              </a:ext>
            </a:extLst>
          </p:cNvPr>
          <p:cNvSpPr>
            <a:spLocks noChangeArrowheads="1" noChangeShapeType="1" noTextEdit="1"/>
          </p:cNvSpPr>
          <p:nvPr/>
        </p:nvSpPr>
        <p:spPr bwMode="auto">
          <a:xfrm>
            <a:off x="1030130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4</a:t>
            </a:r>
          </a:p>
        </p:txBody>
      </p:sp>
      <p:sp>
        <p:nvSpPr>
          <p:cNvPr id="48" name="WordArt 41">
            <a:extLst>
              <a:ext uri="{FF2B5EF4-FFF2-40B4-BE49-F238E27FC236}">
                <a16:creationId xmlns:a16="http://schemas.microsoft.com/office/drawing/2014/main" id="{1A18A2E3-3ABB-3E9F-87BB-514BAE129B6D}"/>
              </a:ext>
            </a:extLst>
          </p:cNvPr>
          <p:cNvSpPr>
            <a:spLocks noChangeArrowheads="1" noChangeShapeType="1" noTextEdit="1"/>
          </p:cNvSpPr>
          <p:nvPr/>
        </p:nvSpPr>
        <p:spPr bwMode="auto">
          <a:xfrm>
            <a:off x="103965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5</a:t>
            </a:r>
          </a:p>
        </p:txBody>
      </p:sp>
      <p:sp>
        <p:nvSpPr>
          <p:cNvPr id="49" name="WordArt 42">
            <a:extLst>
              <a:ext uri="{FF2B5EF4-FFF2-40B4-BE49-F238E27FC236}">
                <a16:creationId xmlns:a16="http://schemas.microsoft.com/office/drawing/2014/main" id="{188EC801-8E1C-BF64-6BC7-A68AE7B6A355}"/>
              </a:ext>
            </a:extLst>
          </p:cNvPr>
          <p:cNvSpPr>
            <a:spLocks noChangeArrowheads="1" noChangeShapeType="1" noTextEdit="1"/>
          </p:cNvSpPr>
          <p:nvPr/>
        </p:nvSpPr>
        <p:spPr bwMode="auto">
          <a:xfrm>
            <a:off x="103965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6</a:t>
            </a:r>
          </a:p>
        </p:txBody>
      </p:sp>
      <p:sp>
        <p:nvSpPr>
          <p:cNvPr id="50" name="WordArt 43">
            <a:extLst>
              <a:ext uri="{FF2B5EF4-FFF2-40B4-BE49-F238E27FC236}">
                <a16:creationId xmlns:a16="http://schemas.microsoft.com/office/drawing/2014/main" id="{9C1D9032-A937-DB79-E4AF-9E148E9D60E6}"/>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7</a:t>
            </a:r>
          </a:p>
        </p:txBody>
      </p:sp>
      <p:sp>
        <p:nvSpPr>
          <p:cNvPr id="51" name="WordArt 44">
            <a:extLst>
              <a:ext uri="{FF2B5EF4-FFF2-40B4-BE49-F238E27FC236}">
                <a16:creationId xmlns:a16="http://schemas.microsoft.com/office/drawing/2014/main" id="{88394540-A1CC-82C8-E583-B427491D200A}"/>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8</a:t>
            </a:r>
          </a:p>
        </p:txBody>
      </p:sp>
      <p:sp>
        <p:nvSpPr>
          <p:cNvPr id="52" name="WordArt 45">
            <a:extLst>
              <a:ext uri="{FF2B5EF4-FFF2-40B4-BE49-F238E27FC236}">
                <a16:creationId xmlns:a16="http://schemas.microsoft.com/office/drawing/2014/main" id="{A19FB3C8-F076-7EF7-9763-A0C339E3F576}"/>
              </a:ext>
            </a:extLst>
          </p:cNvPr>
          <p:cNvSpPr>
            <a:spLocks noChangeArrowheads="1" noChangeShapeType="1" noTextEdit="1"/>
          </p:cNvSpPr>
          <p:nvPr/>
        </p:nvSpPr>
        <p:spPr bwMode="auto">
          <a:xfrm>
            <a:off x="10320350" y="1179435"/>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9</a:t>
            </a:r>
          </a:p>
        </p:txBody>
      </p:sp>
      <p:sp>
        <p:nvSpPr>
          <p:cNvPr id="53" name="WordArt 46">
            <a:extLst>
              <a:ext uri="{FF2B5EF4-FFF2-40B4-BE49-F238E27FC236}">
                <a16:creationId xmlns:a16="http://schemas.microsoft.com/office/drawing/2014/main" id="{5EC20BA2-CC94-A6B3-1142-480C9ED1FFA0}"/>
              </a:ext>
            </a:extLst>
          </p:cNvPr>
          <p:cNvSpPr>
            <a:spLocks noChangeArrowheads="1" noChangeShapeType="1" noTextEdit="1"/>
          </p:cNvSpPr>
          <p:nvPr/>
        </p:nvSpPr>
        <p:spPr bwMode="auto">
          <a:xfrm>
            <a:off x="10225100" y="1179435"/>
            <a:ext cx="8953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0" cap="none" spc="0" normalizeH="0" baseline="0" noProof="0" dirty="0">
                <a:ln w="19050">
                  <a:solidFill>
                    <a:srgbClr val="99CCFF"/>
                  </a:solidFill>
                  <a:round/>
                  <a:headEnd/>
                  <a:tailEnd/>
                </a:ln>
                <a:solidFill>
                  <a:srgbClr val="0066CC"/>
                </a:solidFill>
                <a:effectLst>
                  <a:outerShdw dist="35921" dir="2700000" algn="ctr" rotWithShape="0">
                    <a:srgbClr val="990000"/>
                  </a:outerShdw>
                </a:effectLst>
                <a:uLnTx/>
                <a:uFillTx/>
                <a:latin typeface="Arial"/>
                <a:ea typeface="+mn-ea"/>
                <a:cs typeface="Arial"/>
              </a:rPr>
              <a:t>10</a:t>
            </a:r>
          </a:p>
        </p:txBody>
      </p:sp>
    </p:spTree>
    <p:extLst>
      <p:ext uri="{BB962C8B-B14F-4D97-AF65-F5344CB8AC3E}">
        <p14:creationId xmlns:p14="http://schemas.microsoft.com/office/powerpoint/2010/main" val="155617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2" name="Am-thanh-phep-thuat-www_nhacchuongvui_com.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1400"/>
                                        <p:tgtEl>
                                          <p:spTgt spid="2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16" presetClass="entr" presetSubtype="21" fill="hold" nodeType="withEffect">
                                  <p:stCondLst>
                                    <p:cond delay="190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1800"/>
                                        <p:tgtEl>
                                          <p:spTgt spid="1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6" presetClass="entr" presetSubtype="21" fill="hold" grpId="0" nodeType="withEffect">
                                  <p:stCondLst>
                                    <p:cond delay="190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1400"/>
                                        <p:tgtEl>
                                          <p:spTgt spid="24"/>
                                        </p:tgtEl>
                                      </p:cBhvr>
                                    </p:animEffect>
                                  </p:childTnLst>
                                  <p:subTnLst>
                                    <p:audio>
                                      <p:cMediaNode>
                                        <p:cTn display="0" masterRel="sameClick">
                                          <p:stCondLst>
                                            <p:cond evt="begin" delay="0">
                                              <p:tn val="22"/>
                                            </p:cond>
                                          </p:stCondLst>
                                          <p:endCondLst>
                                            <p:cond evt="onStopAudio" delay="0">
                                              <p:tgtEl>
                                                <p:sldTgt/>
                                              </p:tgtEl>
                                            </p:cond>
                                          </p:endCondLst>
                                        </p:cTn>
                                        <p:tgtEl>
                                          <p:sndTgt r:embed="rId3" name="chimes.wav"/>
                                        </p:tgtEl>
                                      </p:cMediaNode>
                                    </p:audio>
                                  </p:subTnLst>
                                </p:cTn>
                              </p:par>
                              <p:par>
                                <p:cTn id="25" presetID="16" presetClass="entr" presetSubtype="21" fill="hold" nodeType="withEffect">
                                  <p:stCondLst>
                                    <p:cond delay="370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18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8" presetID="16" presetClass="entr" presetSubtype="21" fill="hold" grpId="0" nodeType="withEffect">
                                  <p:stCondLst>
                                    <p:cond delay="370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1400"/>
                                        <p:tgtEl>
                                          <p:spTgt spid="25"/>
                                        </p:tgtEl>
                                      </p:cBhvr>
                                    </p:animEffect>
                                  </p:childTnLst>
                                  <p:subTnLst>
                                    <p:audio>
                                      <p:cMediaNode>
                                        <p:cTn display="0" masterRel="sameClick">
                                          <p:stCondLst>
                                            <p:cond evt="begin" delay="0">
                                              <p:tn val="28"/>
                                            </p:cond>
                                          </p:stCondLst>
                                          <p:endCondLst>
                                            <p:cond evt="onStopAudio" delay="0">
                                              <p:tgtEl>
                                                <p:sldTgt/>
                                              </p:tgtEl>
                                            </p:cond>
                                          </p:endCondLst>
                                        </p:cTn>
                                        <p:tgtEl>
                                          <p:sndTgt r:embed="rId3" name="chimes.wav"/>
                                        </p:tgtEl>
                                      </p:cMediaNode>
                                    </p:audio>
                                  </p:sub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dissolve">
                                      <p:cBhvr>
                                        <p:cTn id="35" dur="500"/>
                                        <p:tgtEl>
                                          <p:spTgt spid="53"/>
                                        </p:tgtEl>
                                      </p:cBhvr>
                                    </p:animEffect>
                                  </p:childTnLst>
                                  <p:subTnLst>
                                    <p:audio>
                                      <p:cMediaNode>
                                        <p:cTn display="0" masterRel="sameClick">
                                          <p:stCondLst>
                                            <p:cond evt="begin" delay="0">
                                              <p:tn val="33"/>
                                            </p:cond>
                                          </p:stCondLst>
                                          <p:endCondLst>
                                            <p:cond evt="onStopAudio" delay="0">
                                              <p:tgtEl>
                                                <p:sldTgt/>
                                              </p:tgtEl>
                                            </p:cond>
                                          </p:endCondLst>
                                        </p:cTn>
                                        <p:tgtEl>
                                          <p:sndTgt r:embed="rId4" name="camera.wav"/>
                                        </p:tgtEl>
                                      </p:cMediaNode>
                                    </p:audio>
                                  </p:subTnLst>
                                </p:cTn>
                              </p:par>
                            </p:childTnLst>
                          </p:cTn>
                        </p:par>
                        <p:par>
                          <p:cTn id="36" fill="hold">
                            <p:stCondLst>
                              <p:cond delay="500"/>
                            </p:stCondLst>
                            <p:childTnLst>
                              <p:par>
                                <p:cTn id="37" presetID="53" presetClass="exit" presetSubtype="0" fill="hold" grpId="1" nodeType="afterEffect">
                                  <p:stCondLst>
                                    <p:cond delay="0"/>
                                  </p:stCondLst>
                                  <p:childTnLst>
                                    <p:anim calcmode="lin" valueType="num">
                                      <p:cBhvr>
                                        <p:cTn id="38" dur="500"/>
                                        <p:tgtEl>
                                          <p:spTgt spid="53"/>
                                        </p:tgtEl>
                                        <p:attrNameLst>
                                          <p:attrName>ppt_w</p:attrName>
                                        </p:attrNameLst>
                                      </p:cBhvr>
                                      <p:tavLst>
                                        <p:tav tm="0">
                                          <p:val>
                                            <p:strVal val="ppt_w"/>
                                          </p:val>
                                        </p:tav>
                                        <p:tav tm="100000">
                                          <p:val>
                                            <p:fltVal val="0"/>
                                          </p:val>
                                        </p:tav>
                                      </p:tavLst>
                                    </p:anim>
                                    <p:anim calcmode="lin" valueType="num">
                                      <p:cBhvr>
                                        <p:cTn id="39" dur="500"/>
                                        <p:tgtEl>
                                          <p:spTgt spid="53"/>
                                        </p:tgtEl>
                                        <p:attrNameLst>
                                          <p:attrName>ppt_h</p:attrName>
                                        </p:attrNameLst>
                                      </p:cBhvr>
                                      <p:tavLst>
                                        <p:tav tm="0">
                                          <p:val>
                                            <p:strVal val="ppt_h"/>
                                          </p:val>
                                        </p:tav>
                                        <p:tav tm="100000">
                                          <p:val>
                                            <p:fltVal val="0"/>
                                          </p:val>
                                        </p:tav>
                                      </p:tavLst>
                                    </p:anim>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par>
                          <p:cTn id="42" fill="hold">
                            <p:stCondLst>
                              <p:cond delay="1000"/>
                            </p:stCondLst>
                            <p:childTnLst>
                              <p:par>
                                <p:cTn id="43" presetID="9"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dissolve">
                                      <p:cBhvr>
                                        <p:cTn id="45" dur="500"/>
                                        <p:tgtEl>
                                          <p:spTgt spid="52"/>
                                        </p:tgtEl>
                                      </p:cBhvr>
                                    </p:animEffect>
                                  </p:childTnLst>
                                  <p:subTnLst>
                                    <p:audio>
                                      <p:cMediaNode>
                                        <p:cTn display="0" masterRel="sameClick">
                                          <p:stCondLst>
                                            <p:cond evt="begin" delay="0">
                                              <p:tn val="43"/>
                                            </p:cond>
                                          </p:stCondLst>
                                          <p:endCondLst>
                                            <p:cond evt="onStopAudio" delay="0">
                                              <p:tgtEl>
                                                <p:sldTgt/>
                                              </p:tgtEl>
                                            </p:cond>
                                          </p:endCondLst>
                                        </p:cTn>
                                        <p:tgtEl>
                                          <p:sndTgt r:embed="rId4" name="camera.wav"/>
                                        </p:tgtEl>
                                      </p:cMediaNode>
                                    </p:audio>
                                  </p:subTnLst>
                                </p:cTn>
                              </p:par>
                            </p:childTnLst>
                          </p:cTn>
                        </p:par>
                        <p:par>
                          <p:cTn id="46" fill="hold">
                            <p:stCondLst>
                              <p:cond delay="1500"/>
                            </p:stCondLst>
                            <p:childTnLst>
                              <p:par>
                                <p:cTn id="47" presetID="53" presetClass="exit" presetSubtype="0" fill="hold" grpId="1" nodeType="afterEffect">
                                  <p:stCondLst>
                                    <p:cond delay="0"/>
                                  </p:stCondLst>
                                  <p:childTnLst>
                                    <p:anim calcmode="lin" valueType="num">
                                      <p:cBhvr>
                                        <p:cTn id="48" dur="500"/>
                                        <p:tgtEl>
                                          <p:spTgt spid="52"/>
                                        </p:tgtEl>
                                        <p:attrNameLst>
                                          <p:attrName>ppt_w</p:attrName>
                                        </p:attrNameLst>
                                      </p:cBhvr>
                                      <p:tavLst>
                                        <p:tav tm="0">
                                          <p:val>
                                            <p:strVal val="ppt_w"/>
                                          </p:val>
                                        </p:tav>
                                        <p:tav tm="100000">
                                          <p:val>
                                            <p:fltVal val="0"/>
                                          </p:val>
                                        </p:tav>
                                      </p:tavLst>
                                    </p:anim>
                                    <p:anim calcmode="lin" valueType="num">
                                      <p:cBhvr>
                                        <p:cTn id="49" dur="500"/>
                                        <p:tgtEl>
                                          <p:spTgt spid="52"/>
                                        </p:tgtEl>
                                        <p:attrNameLst>
                                          <p:attrName>ppt_h</p:attrName>
                                        </p:attrNameLst>
                                      </p:cBhvr>
                                      <p:tavLst>
                                        <p:tav tm="0">
                                          <p:val>
                                            <p:strVal val="ppt_h"/>
                                          </p:val>
                                        </p:tav>
                                        <p:tav tm="100000">
                                          <p:val>
                                            <p:fltVal val="0"/>
                                          </p:val>
                                        </p:tav>
                                      </p:tavLst>
                                    </p:anim>
                                    <p:animEffect transition="out" filter="fade">
                                      <p:cBhvr>
                                        <p:cTn id="50" dur="500"/>
                                        <p:tgtEl>
                                          <p:spTgt spid="52"/>
                                        </p:tgtEl>
                                      </p:cBhvr>
                                    </p:animEffect>
                                    <p:set>
                                      <p:cBhvr>
                                        <p:cTn id="51" dur="1" fill="hold">
                                          <p:stCondLst>
                                            <p:cond delay="499"/>
                                          </p:stCondLst>
                                        </p:cTn>
                                        <p:tgtEl>
                                          <p:spTgt spid="52"/>
                                        </p:tgtEl>
                                        <p:attrNameLst>
                                          <p:attrName>style.visibility</p:attrName>
                                        </p:attrNameLst>
                                      </p:cBhvr>
                                      <p:to>
                                        <p:strVal val="hidden"/>
                                      </p:to>
                                    </p:set>
                                  </p:childTnLst>
                                </p:cTn>
                              </p:par>
                            </p:childTnLst>
                          </p:cTn>
                        </p:par>
                        <p:par>
                          <p:cTn id="52" fill="hold">
                            <p:stCondLst>
                              <p:cond delay="2000"/>
                            </p:stCondLst>
                            <p:childTnLst>
                              <p:par>
                                <p:cTn id="53" presetID="9"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dissolve">
                                      <p:cBhvr>
                                        <p:cTn id="55" dur="500"/>
                                        <p:tgtEl>
                                          <p:spTgt spid="51"/>
                                        </p:tgtEl>
                                      </p:cBhvr>
                                    </p:animEffect>
                                  </p:childTnLst>
                                  <p:subTnLst>
                                    <p:audio>
                                      <p:cMediaNode>
                                        <p:cTn display="0" masterRel="sameClick">
                                          <p:stCondLst>
                                            <p:cond evt="begin" delay="0">
                                              <p:tn val="53"/>
                                            </p:cond>
                                          </p:stCondLst>
                                          <p:endCondLst>
                                            <p:cond evt="onStopAudio" delay="0">
                                              <p:tgtEl>
                                                <p:sldTgt/>
                                              </p:tgtEl>
                                            </p:cond>
                                          </p:endCondLst>
                                        </p:cTn>
                                        <p:tgtEl>
                                          <p:sndTgt r:embed="rId4" name="camera.wav"/>
                                        </p:tgtEl>
                                      </p:cMediaNode>
                                    </p:audio>
                                  </p:subTnLst>
                                </p:cTn>
                              </p:par>
                            </p:childTnLst>
                          </p:cTn>
                        </p:par>
                        <p:par>
                          <p:cTn id="56" fill="hold">
                            <p:stCondLst>
                              <p:cond delay="2500"/>
                            </p:stCondLst>
                            <p:childTnLst>
                              <p:par>
                                <p:cTn id="57" presetID="53" presetClass="exit" presetSubtype="0" fill="hold" grpId="1" nodeType="afterEffect">
                                  <p:stCondLst>
                                    <p:cond delay="0"/>
                                  </p:stCondLst>
                                  <p:childTnLst>
                                    <p:anim calcmode="lin" valueType="num">
                                      <p:cBhvr>
                                        <p:cTn id="58" dur="500"/>
                                        <p:tgtEl>
                                          <p:spTgt spid="51"/>
                                        </p:tgtEl>
                                        <p:attrNameLst>
                                          <p:attrName>ppt_w</p:attrName>
                                        </p:attrNameLst>
                                      </p:cBhvr>
                                      <p:tavLst>
                                        <p:tav tm="0">
                                          <p:val>
                                            <p:strVal val="ppt_w"/>
                                          </p:val>
                                        </p:tav>
                                        <p:tav tm="100000">
                                          <p:val>
                                            <p:fltVal val="0"/>
                                          </p:val>
                                        </p:tav>
                                      </p:tavLst>
                                    </p:anim>
                                    <p:anim calcmode="lin" valueType="num">
                                      <p:cBhvr>
                                        <p:cTn id="59" dur="500"/>
                                        <p:tgtEl>
                                          <p:spTgt spid="51"/>
                                        </p:tgtEl>
                                        <p:attrNameLst>
                                          <p:attrName>ppt_h</p:attrName>
                                        </p:attrNameLst>
                                      </p:cBhvr>
                                      <p:tavLst>
                                        <p:tav tm="0">
                                          <p:val>
                                            <p:strVal val="ppt_h"/>
                                          </p:val>
                                        </p:tav>
                                        <p:tav tm="100000">
                                          <p:val>
                                            <p:fltVal val="0"/>
                                          </p:val>
                                        </p:tav>
                                      </p:tavLst>
                                    </p:anim>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par>
                          <p:cTn id="62" fill="hold">
                            <p:stCondLst>
                              <p:cond delay="3000"/>
                            </p:stCondLst>
                            <p:childTnLst>
                              <p:par>
                                <p:cTn id="63" presetID="9" presetClass="entr" presetSubtype="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dissolve">
                                      <p:cBhvr>
                                        <p:cTn id="65" dur="500"/>
                                        <p:tgtEl>
                                          <p:spTgt spid="50"/>
                                        </p:tgtEl>
                                      </p:cBhvr>
                                    </p:animEffect>
                                  </p:childTnLst>
                                  <p:subTnLst>
                                    <p:audio>
                                      <p:cMediaNode>
                                        <p:cTn display="0" masterRel="sameClick">
                                          <p:stCondLst>
                                            <p:cond evt="begin" delay="0">
                                              <p:tn val="63"/>
                                            </p:cond>
                                          </p:stCondLst>
                                          <p:endCondLst>
                                            <p:cond evt="onStopAudio" delay="0">
                                              <p:tgtEl>
                                                <p:sldTgt/>
                                              </p:tgtEl>
                                            </p:cond>
                                          </p:endCondLst>
                                        </p:cTn>
                                        <p:tgtEl>
                                          <p:sndTgt r:embed="rId4" name="camera.wav"/>
                                        </p:tgtEl>
                                      </p:cMediaNode>
                                    </p:audio>
                                  </p:subTnLst>
                                </p:cTn>
                              </p:par>
                            </p:childTnLst>
                          </p:cTn>
                        </p:par>
                        <p:par>
                          <p:cTn id="66" fill="hold">
                            <p:stCondLst>
                              <p:cond delay="3500"/>
                            </p:stCondLst>
                            <p:childTnLst>
                              <p:par>
                                <p:cTn id="67" presetID="53" presetClass="exit" presetSubtype="0" fill="hold" grpId="1" nodeType="afterEffect">
                                  <p:stCondLst>
                                    <p:cond delay="0"/>
                                  </p:stCondLst>
                                  <p:childTnLst>
                                    <p:anim calcmode="lin" valueType="num">
                                      <p:cBhvr>
                                        <p:cTn id="68" dur="500"/>
                                        <p:tgtEl>
                                          <p:spTgt spid="50"/>
                                        </p:tgtEl>
                                        <p:attrNameLst>
                                          <p:attrName>ppt_w</p:attrName>
                                        </p:attrNameLst>
                                      </p:cBhvr>
                                      <p:tavLst>
                                        <p:tav tm="0">
                                          <p:val>
                                            <p:strVal val="ppt_w"/>
                                          </p:val>
                                        </p:tav>
                                        <p:tav tm="100000">
                                          <p:val>
                                            <p:fltVal val="0"/>
                                          </p:val>
                                        </p:tav>
                                      </p:tavLst>
                                    </p:anim>
                                    <p:anim calcmode="lin" valueType="num">
                                      <p:cBhvr>
                                        <p:cTn id="69" dur="500"/>
                                        <p:tgtEl>
                                          <p:spTgt spid="50"/>
                                        </p:tgtEl>
                                        <p:attrNameLst>
                                          <p:attrName>ppt_h</p:attrName>
                                        </p:attrNameLst>
                                      </p:cBhvr>
                                      <p:tavLst>
                                        <p:tav tm="0">
                                          <p:val>
                                            <p:strVal val="ppt_h"/>
                                          </p:val>
                                        </p:tav>
                                        <p:tav tm="100000">
                                          <p:val>
                                            <p:fltVal val="0"/>
                                          </p:val>
                                        </p:tav>
                                      </p:tavLst>
                                    </p:anim>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childTnLst>
                          </p:cTn>
                        </p:par>
                        <p:par>
                          <p:cTn id="72" fill="hold">
                            <p:stCondLst>
                              <p:cond delay="4000"/>
                            </p:stCondLst>
                            <p:childTnLst>
                              <p:par>
                                <p:cTn id="73" presetID="9"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dissolve">
                                      <p:cBhvr>
                                        <p:cTn id="75" dur="500"/>
                                        <p:tgtEl>
                                          <p:spTgt spid="49"/>
                                        </p:tgtEl>
                                      </p:cBhvr>
                                    </p:animEffect>
                                  </p:childTnLst>
                                  <p:subTnLst>
                                    <p:audio>
                                      <p:cMediaNode>
                                        <p:cTn display="0" masterRel="sameClick">
                                          <p:stCondLst>
                                            <p:cond evt="begin" delay="0">
                                              <p:tn val="73"/>
                                            </p:cond>
                                          </p:stCondLst>
                                          <p:endCondLst>
                                            <p:cond evt="onStopAudio" delay="0">
                                              <p:tgtEl>
                                                <p:sldTgt/>
                                              </p:tgtEl>
                                            </p:cond>
                                          </p:endCondLst>
                                        </p:cTn>
                                        <p:tgtEl>
                                          <p:sndTgt r:embed="rId4" name="camera.wav"/>
                                        </p:tgtEl>
                                      </p:cMediaNode>
                                    </p:audio>
                                  </p:subTnLst>
                                </p:cTn>
                              </p:par>
                            </p:childTnLst>
                          </p:cTn>
                        </p:par>
                        <p:par>
                          <p:cTn id="76" fill="hold">
                            <p:stCondLst>
                              <p:cond delay="4500"/>
                            </p:stCondLst>
                            <p:childTnLst>
                              <p:par>
                                <p:cTn id="77" presetID="53" presetClass="exit" presetSubtype="0" fill="hold" grpId="1" nodeType="afterEffect">
                                  <p:stCondLst>
                                    <p:cond delay="0"/>
                                  </p:stCondLst>
                                  <p:childTnLst>
                                    <p:anim calcmode="lin" valueType="num">
                                      <p:cBhvr>
                                        <p:cTn id="78" dur="500"/>
                                        <p:tgtEl>
                                          <p:spTgt spid="49"/>
                                        </p:tgtEl>
                                        <p:attrNameLst>
                                          <p:attrName>ppt_w</p:attrName>
                                        </p:attrNameLst>
                                      </p:cBhvr>
                                      <p:tavLst>
                                        <p:tav tm="0">
                                          <p:val>
                                            <p:strVal val="ppt_w"/>
                                          </p:val>
                                        </p:tav>
                                        <p:tav tm="100000">
                                          <p:val>
                                            <p:fltVal val="0"/>
                                          </p:val>
                                        </p:tav>
                                      </p:tavLst>
                                    </p:anim>
                                    <p:anim calcmode="lin" valueType="num">
                                      <p:cBhvr>
                                        <p:cTn id="79" dur="500"/>
                                        <p:tgtEl>
                                          <p:spTgt spid="49"/>
                                        </p:tgtEl>
                                        <p:attrNameLst>
                                          <p:attrName>ppt_h</p:attrName>
                                        </p:attrNameLst>
                                      </p:cBhvr>
                                      <p:tavLst>
                                        <p:tav tm="0">
                                          <p:val>
                                            <p:strVal val="ppt_h"/>
                                          </p:val>
                                        </p:tav>
                                        <p:tav tm="100000">
                                          <p:val>
                                            <p:fltVal val="0"/>
                                          </p:val>
                                        </p:tav>
                                      </p:tavLst>
                                    </p:anim>
                                    <p:animEffect transition="out" filter="fade">
                                      <p:cBhvr>
                                        <p:cTn id="80" dur="500"/>
                                        <p:tgtEl>
                                          <p:spTgt spid="49"/>
                                        </p:tgtEl>
                                      </p:cBhvr>
                                    </p:animEffect>
                                    <p:set>
                                      <p:cBhvr>
                                        <p:cTn id="81" dur="1" fill="hold">
                                          <p:stCondLst>
                                            <p:cond delay="499"/>
                                          </p:stCondLst>
                                        </p:cTn>
                                        <p:tgtEl>
                                          <p:spTgt spid="49"/>
                                        </p:tgtEl>
                                        <p:attrNameLst>
                                          <p:attrName>style.visibility</p:attrName>
                                        </p:attrNameLst>
                                      </p:cBhvr>
                                      <p:to>
                                        <p:strVal val="hidden"/>
                                      </p:to>
                                    </p:set>
                                  </p:childTnLst>
                                </p:cTn>
                              </p:par>
                            </p:childTnLst>
                          </p:cTn>
                        </p:par>
                        <p:par>
                          <p:cTn id="82" fill="hold">
                            <p:stCondLst>
                              <p:cond delay="5000"/>
                            </p:stCondLst>
                            <p:childTnLst>
                              <p:par>
                                <p:cTn id="83" presetID="9" presetClass="entr" presetSubtype="0" fill="hold" grpId="0"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dissolve">
                                      <p:cBhvr>
                                        <p:cTn id="85" dur="500"/>
                                        <p:tgtEl>
                                          <p:spTgt spid="48"/>
                                        </p:tgtEl>
                                      </p:cBhvr>
                                    </p:animEffect>
                                  </p:childTnLst>
                                  <p:subTnLst>
                                    <p:audio>
                                      <p:cMediaNode>
                                        <p:cTn display="0" masterRel="sameClick">
                                          <p:stCondLst>
                                            <p:cond evt="begin" delay="0">
                                              <p:tn val="83"/>
                                            </p:cond>
                                          </p:stCondLst>
                                          <p:endCondLst>
                                            <p:cond evt="onStopAudio" delay="0">
                                              <p:tgtEl>
                                                <p:sldTgt/>
                                              </p:tgtEl>
                                            </p:cond>
                                          </p:endCondLst>
                                        </p:cTn>
                                        <p:tgtEl>
                                          <p:sndTgt r:embed="rId4" name="camera.wav"/>
                                        </p:tgtEl>
                                      </p:cMediaNode>
                                    </p:audio>
                                  </p:subTnLst>
                                </p:cTn>
                              </p:par>
                            </p:childTnLst>
                          </p:cTn>
                        </p:par>
                        <p:par>
                          <p:cTn id="86" fill="hold">
                            <p:stCondLst>
                              <p:cond delay="5500"/>
                            </p:stCondLst>
                            <p:childTnLst>
                              <p:par>
                                <p:cTn id="87" presetID="53" presetClass="exit" presetSubtype="0" fill="hold" grpId="1" nodeType="afterEffect">
                                  <p:stCondLst>
                                    <p:cond delay="0"/>
                                  </p:stCondLst>
                                  <p:childTnLst>
                                    <p:anim calcmode="lin" valueType="num">
                                      <p:cBhvr>
                                        <p:cTn id="88" dur="500"/>
                                        <p:tgtEl>
                                          <p:spTgt spid="48"/>
                                        </p:tgtEl>
                                        <p:attrNameLst>
                                          <p:attrName>ppt_w</p:attrName>
                                        </p:attrNameLst>
                                      </p:cBhvr>
                                      <p:tavLst>
                                        <p:tav tm="0">
                                          <p:val>
                                            <p:strVal val="ppt_w"/>
                                          </p:val>
                                        </p:tav>
                                        <p:tav tm="100000">
                                          <p:val>
                                            <p:fltVal val="0"/>
                                          </p:val>
                                        </p:tav>
                                      </p:tavLst>
                                    </p:anim>
                                    <p:anim calcmode="lin" valueType="num">
                                      <p:cBhvr>
                                        <p:cTn id="89" dur="500"/>
                                        <p:tgtEl>
                                          <p:spTgt spid="48"/>
                                        </p:tgtEl>
                                        <p:attrNameLst>
                                          <p:attrName>ppt_h</p:attrName>
                                        </p:attrNameLst>
                                      </p:cBhvr>
                                      <p:tavLst>
                                        <p:tav tm="0">
                                          <p:val>
                                            <p:strVal val="ppt_h"/>
                                          </p:val>
                                        </p:tav>
                                        <p:tav tm="100000">
                                          <p:val>
                                            <p:fltVal val="0"/>
                                          </p:val>
                                        </p:tav>
                                      </p:tavLst>
                                    </p:anim>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childTnLst>
                          </p:cTn>
                        </p:par>
                        <p:par>
                          <p:cTn id="92" fill="hold">
                            <p:stCondLst>
                              <p:cond delay="6000"/>
                            </p:stCondLst>
                            <p:childTnLst>
                              <p:par>
                                <p:cTn id="93" presetID="9" presetClass="entr" presetSubtype="0" fill="hold" grpId="0"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dissolve">
                                      <p:cBhvr>
                                        <p:cTn id="95" dur="500"/>
                                        <p:tgtEl>
                                          <p:spTgt spid="47"/>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childTnLst>
                          </p:cTn>
                        </p:par>
                        <p:par>
                          <p:cTn id="96" fill="hold">
                            <p:stCondLst>
                              <p:cond delay="6500"/>
                            </p:stCondLst>
                            <p:childTnLst>
                              <p:par>
                                <p:cTn id="97" presetID="53" presetClass="exit" presetSubtype="0" fill="hold" grpId="1" nodeType="afterEffect">
                                  <p:stCondLst>
                                    <p:cond delay="0"/>
                                  </p:stCondLst>
                                  <p:childTnLst>
                                    <p:anim calcmode="lin" valueType="num">
                                      <p:cBhvr>
                                        <p:cTn id="98" dur="500"/>
                                        <p:tgtEl>
                                          <p:spTgt spid="47"/>
                                        </p:tgtEl>
                                        <p:attrNameLst>
                                          <p:attrName>ppt_w</p:attrName>
                                        </p:attrNameLst>
                                      </p:cBhvr>
                                      <p:tavLst>
                                        <p:tav tm="0">
                                          <p:val>
                                            <p:strVal val="ppt_w"/>
                                          </p:val>
                                        </p:tav>
                                        <p:tav tm="100000">
                                          <p:val>
                                            <p:fltVal val="0"/>
                                          </p:val>
                                        </p:tav>
                                      </p:tavLst>
                                    </p:anim>
                                    <p:anim calcmode="lin" valueType="num">
                                      <p:cBhvr>
                                        <p:cTn id="99" dur="500"/>
                                        <p:tgtEl>
                                          <p:spTgt spid="47"/>
                                        </p:tgtEl>
                                        <p:attrNameLst>
                                          <p:attrName>ppt_h</p:attrName>
                                        </p:attrNameLst>
                                      </p:cBhvr>
                                      <p:tavLst>
                                        <p:tav tm="0">
                                          <p:val>
                                            <p:strVal val="ppt_h"/>
                                          </p:val>
                                        </p:tav>
                                        <p:tav tm="100000">
                                          <p:val>
                                            <p:fltVal val="0"/>
                                          </p:val>
                                        </p:tav>
                                      </p:tavLst>
                                    </p:anim>
                                    <p:animEffect transition="out" filter="fade">
                                      <p:cBhvr>
                                        <p:cTn id="100" dur="500"/>
                                        <p:tgtEl>
                                          <p:spTgt spid="47"/>
                                        </p:tgtEl>
                                      </p:cBhvr>
                                    </p:animEffect>
                                    <p:set>
                                      <p:cBhvr>
                                        <p:cTn id="101" dur="1" fill="hold">
                                          <p:stCondLst>
                                            <p:cond delay="499"/>
                                          </p:stCondLst>
                                        </p:cTn>
                                        <p:tgtEl>
                                          <p:spTgt spid="47"/>
                                        </p:tgtEl>
                                        <p:attrNameLst>
                                          <p:attrName>style.visibility</p:attrName>
                                        </p:attrNameLst>
                                      </p:cBhvr>
                                      <p:to>
                                        <p:strVal val="hidden"/>
                                      </p:to>
                                    </p:set>
                                  </p:childTnLst>
                                </p:cTn>
                              </p:par>
                            </p:childTnLst>
                          </p:cTn>
                        </p:par>
                        <p:par>
                          <p:cTn id="102" fill="hold">
                            <p:stCondLst>
                              <p:cond delay="7000"/>
                            </p:stCondLst>
                            <p:childTnLst>
                              <p:par>
                                <p:cTn id="103" presetID="9"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dissolve">
                                      <p:cBhvr>
                                        <p:cTn id="105" dur="500"/>
                                        <p:tgtEl>
                                          <p:spTgt spid="46"/>
                                        </p:tgtEl>
                                      </p:cBhvr>
                                    </p:animEffect>
                                  </p:childTnLst>
                                  <p:subTnLst>
                                    <p:audio>
                                      <p:cMediaNode>
                                        <p:cTn display="0" masterRel="sameClick">
                                          <p:stCondLst>
                                            <p:cond evt="begin" delay="0">
                                              <p:tn val="103"/>
                                            </p:cond>
                                          </p:stCondLst>
                                          <p:endCondLst>
                                            <p:cond evt="onStopAudio" delay="0">
                                              <p:tgtEl>
                                                <p:sldTgt/>
                                              </p:tgtEl>
                                            </p:cond>
                                          </p:endCondLst>
                                        </p:cTn>
                                        <p:tgtEl>
                                          <p:sndTgt r:embed="rId4" name="camera.wav"/>
                                        </p:tgtEl>
                                      </p:cMediaNode>
                                    </p:audio>
                                  </p:subTnLst>
                                </p:cTn>
                              </p:par>
                            </p:childTnLst>
                          </p:cTn>
                        </p:par>
                        <p:par>
                          <p:cTn id="106" fill="hold">
                            <p:stCondLst>
                              <p:cond delay="7500"/>
                            </p:stCondLst>
                            <p:childTnLst>
                              <p:par>
                                <p:cTn id="107" presetID="53" presetClass="exit" presetSubtype="0" fill="hold" grpId="1" nodeType="afterEffect">
                                  <p:stCondLst>
                                    <p:cond delay="0"/>
                                  </p:stCondLst>
                                  <p:childTnLst>
                                    <p:anim calcmode="lin" valueType="num">
                                      <p:cBhvr>
                                        <p:cTn id="108" dur="500"/>
                                        <p:tgtEl>
                                          <p:spTgt spid="46"/>
                                        </p:tgtEl>
                                        <p:attrNameLst>
                                          <p:attrName>ppt_w</p:attrName>
                                        </p:attrNameLst>
                                      </p:cBhvr>
                                      <p:tavLst>
                                        <p:tav tm="0">
                                          <p:val>
                                            <p:strVal val="ppt_w"/>
                                          </p:val>
                                        </p:tav>
                                        <p:tav tm="100000">
                                          <p:val>
                                            <p:fltVal val="0"/>
                                          </p:val>
                                        </p:tav>
                                      </p:tavLst>
                                    </p:anim>
                                    <p:anim calcmode="lin" valueType="num">
                                      <p:cBhvr>
                                        <p:cTn id="109" dur="500"/>
                                        <p:tgtEl>
                                          <p:spTgt spid="46"/>
                                        </p:tgtEl>
                                        <p:attrNameLst>
                                          <p:attrName>ppt_h</p:attrName>
                                        </p:attrNameLst>
                                      </p:cBhvr>
                                      <p:tavLst>
                                        <p:tav tm="0">
                                          <p:val>
                                            <p:strVal val="ppt_h"/>
                                          </p:val>
                                        </p:tav>
                                        <p:tav tm="100000">
                                          <p:val>
                                            <p:fltVal val="0"/>
                                          </p:val>
                                        </p:tav>
                                      </p:tavLst>
                                    </p:anim>
                                    <p:animEffect transition="out" filter="fade">
                                      <p:cBhvr>
                                        <p:cTn id="110" dur="500"/>
                                        <p:tgtEl>
                                          <p:spTgt spid="46"/>
                                        </p:tgtEl>
                                      </p:cBhvr>
                                    </p:animEffect>
                                    <p:set>
                                      <p:cBhvr>
                                        <p:cTn id="111" dur="1" fill="hold">
                                          <p:stCondLst>
                                            <p:cond delay="499"/>
                                          </p:stCondLst>
                                        </p:cTn>
                                        <p:tgtEl>
                                          <p:spTgt spid="46"/>
                                        </p:tgtEl>
                                        <p:attrNameLst>
                                          <p:attrName>style.visibility</p:attrName>
                                        </p:attrNameLst>
                                      </p:cBhvr>
                                      <p:to>
                                        <p:strVal val="hidden"/>
                                      </p:to>
                                    </p:set>
                                  </p:childTnLst>
                                </p:cTn>
                              </p:par>
                            </p:childTnLst>
                          </p:cTn>
                        </p:par>
                        <p:par>
                          <p:cTn id="112" fill="hold">
                            <p:stCondLst>
                              <p:cond delay="8000"/>
                            </p:stCondLst>
                            <p:childTnLst>
                              <p:par>
                                <p:cTn id="113" presetID="9" presetClass="entr" presetSubtype="0" fill="hold" grpId="0" nodeType="afterEffect">
                                  <p:stCondLst>
                                    <p:cond delay="0"/>
                                  </p:stCondLst>
                                  <p:childTnLst>
                                    <p:set>
                                      <p:cBhvr>
                                        <p:cTn id="114" dur="1" fill="hold">
                                          <p:stCondLst>
                                            <p:cond delay="0"/>
                                          </p:stCondLst>
                                        </p:cTn>
                                        <p:tgtEl>
                                          <p:spTgt spid="45"/>
                                        </p:tgtEl>
                                        <p:attrNameLst>
                                          <p:attrName>style.visibility</p:attrName>
                                        </p:attrNameLst>
                                      </p:cBhvr>
                                      <p:to>
                                        <p:strVal val="visible"/>
                                      </p:to>
                                    </p:set>
                                    <p:animEffect transition="in" filter="dissolve">
                                      <p:cBhvr>
                                        <p:cTn id="115" dur="500"/>
                                        <p:tgtEl>
                                          <p:spTgt spid="45"/>
                                        </p:tgtEl>
                                      </p:cBhvr>
                                    </p:animEffect>
                                  </p:childTnLst>
                                  <p:subTnLst>
                                    <p:audio>
                                      <p:cMediaNode>
                                        <p:cTn display="0" masterRel="sameClick">
                                          <p:stCondLst>
                                            <p:cond evt="begin" delay="0">
                                              <p:tn val="113"/>
                                            </p:cond>
                                          </p:stCondLst>
                                          <p:endCondLst>
                                            <p:cond evt="onStopAudio" delay="0">
                                              <p:tgtEl>
                                                <p:sldTgt/>
                                              </p:tgtEl>
                                            </p:cond>
                                          </p:endCondLst>
                                        </p:cTn>
                                        <p:tgtEl>
                                          <p:sndTgt r:embed="rId4" name="camera.wav"/>
                                        </p:tgtEl>
                                      </p:cMediaNode>
                                    </p:audio>
                                  </p:subTnLst>
                                </p:cTn>
                              </p:par>
                            </p:childTnLst>
                          </p:cTn>
                        </p:par>
                        <p:par>
                          <p:cTn id="116" fill="hold">
                            <p:stCondLst>
                              <p:cond delay="8500"/>
                            </p:stCondLst>
                            <p:childTnLst>
                              <p:par>
                                <p:cTn id="117" presetID="53" presetClass="exit" presetSubtype="0" fill="hold" grpId="1" nodeType="afterEffect">
                                  <p:stCondLst>
                                    <p:cond delay="0"/>
                                  </p:stCondLst>
                                  <p:childTnLst>
                                    <p:anim calcmode="lin" valueType="num">
                                      <p:cBhvr>
                                        <p:cTn id="118" dur="500"/>
                                        <p:tgtEl>
                                          <p:spTgt spid="45"/>
                                        </p:tgtEl>
                                        <p:attrNameLst>
                                          <p:attrName>ppt_w</p:attrName>
                                        </p:attrNameLst>
                                      </p:cBhvr>
                                      <p:tavLst>
                                        <p:tav tm="0">
                                          <p:val>
                                            <p:strVal val="ppt_w"/>
                                          </p:val>
                                        </p:tav>
                                        <p:tav tm="100000">
                                          <p:val>
                                            <p:fltVal val="0"/>
                                          </p:val>
                                        </p:tav>
                                      </p:tavLst>
                                    </p:anim>
                                    <p:anim calcmode="lin" valueType="num">
                                      <p:cBhvr>
                                        <p:cTn id="119" dur="500"/>
                                        <p:tgtEl>
                                          <p:spTgt spid="45"/>
                                        </p:tgtEl>
                                        <p:attrNameLst>
                                          <p:attrName>ppt_h</p:attrName>
                                        </p:attrNameLst>
                                      </p:cBhvr>
                                      <p:tavLst>
                                        <p:tav tm="0">
                                          <p:val>
                                            <p:strVal val="ppt_h"/>
                                          </p:val>
                                        </p:tav>
                                        <p:tav tm="100000">
                                          <p:val>
                                            <p:fltVal val="0"/>
                                          </p:val>
                                        </p:tav>
                                      </p:tavLst>
                                    </p:anim>
                                    <p:animEffect transition="out" filter="fade">
                                      <p:cBhvr>
                                        <p:cTn id="120" dur="500"/>
                                        <p:tgtEl>
                                          <p:spTgt spid="45"/>
                                        </p:tgtEl>
                                      </p:cBhvr>
                                    </p:animEffect>
                                    <p:set>
                                      <p:cBhvr>
                                        <p:cTn id="121" dur="1" fill="hold">
                                          <p:stCondLst>
                                            <p:cond delay="499"/>
                                          </p:stCondLst>
                                        </p:cTn>
                                        <p:tgtEl>
                                          <p:spTgt spid="45"/>
                                        </p:tgtEl>
                                        <p:attrNameLst>
                                          <p:attrName>style.visibility</p:attrName>
                                        </p:attrNameLst>
                                      </p:cBhvr>
                                      <p:to>
                                        <p:strVal val="hidden"/>
                                      </p:to>
                                    </p:set>
                                  </p:childTnLst>
                                </p:cTn>
                              </p:par>
                            </p:childTnLst>
                          </p:cTn>
                        </p:par>
                        <p:par>
                          <p:cTn id="122" fill="hold">
                            <p:stCondLst>
                              <p:cond delay="9000"/>
                            </p:stCondLst>
                            <p:childTnLst>
                              <p:par>
                                <p:cTn id="123" presetID="9" presetClass="entr" presetSubtype="0" fill="hold" grpId="0" nodeType="after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dissolve">
                                      <p:cBhvr>
                                        <p:cTn id="125" dur="500"/>
                                        <p:tgtEl>
                                          <p:spTgt spid="44"/>
                                        </p:tgtEl>
                                      </p:cBhvr>
                                    </p:animEffect>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childTnLst>
                          </p:cTn>
                        </p:par>
                        <p:par>
                          <p:cTn id="126" fill="hold">
                            <p:stCondLst>
                              <p:cond delay="9500"/>
                            </p:stCondLst>
                            <p:childTnLst>
                              <p:par>
                                <p:cTn id="127" presetID="53" presetClass="exit" presetSubtype="0" fill="hold" grpId="1" nodeType="afterEffect">
                                  <p:stCondLst>
                                    <p:cond delay="0"/>
                                  </p:stCondLst>
                                  <p:childTnLst>
                                    <p:anim calcmode="lin" valueType="num">
                                      <p:cBhvr>
                                        <p:cTn id="128" dur="500"/>
                                        <p:tgtEl>
                                          <p:spTgt spid="44"/>
                                        </p:tgtEl>
                                        <p:attrNameLst>
                                          <p:attrName>ppt_w</p:attrName>
                                        </p:attrNameLst>
                                      </p:cBhvr>
                                      <p:tavLst>
                                        <p:tav tm="0">
                                          <p:val>
                                            <p:strVal val="ppt_w"/>
                                          </p:val>
                                        </p:tav>
                                        <p:tav tm="100000">
                                          <p:val>
                                            <p:fltVal val="0"/>
                                          </p:val>
                                        </p:tav>
                                      </p:tavLst>
                                    </p:anim>
                                    <p:anim calcmode="lin" valueType="num">
                                      <p:cBhvr>
                                        <p:cTn id="129" dur="500"/>
                                        <p:tgtEl>
                                          <p:spTgt spid="44"/>
                                        </p:tgtEl>
                                        <p:attrNameLst>
                                          <p:attrName>ppt_h</p:attrName>
                                        </p:attrNameLst>
                                      </p:cBhvr>
                                      <p:tavLst>
                                        <p:tav tm="0">
                                          <p:val>
                                            <p:strVal val="ppt_h"/>
                                          </p:val>
                                        </p:tav>
                                        <p:tav tm="100000">
                                          <p:val>
                                            <p:fltVal val="0"/>
                                          </p:val>
                                        </p:tav>
                                      </p:tavLst>
                                    </p:anim>
                                    <p:animEffect transition="out" filter="fade">
                                      <p:cBhvr>
                                        <p:cTn id="130" dur="500"/>
                                        <p:tgtEl>
                                          <p:spTgt spid="44"/>
                                        </p:tgtEl>
                                      </p:cBhvr>
                                    </p:animEffect>
                                    <p:set>
                                      <p:cBhvr>
                                        <p:cTn id="131" dur="1" fill="hold">
                                          <p:stCondLst>
                                            <p:cond delay="499"/>
                                          </p:stCondLst>
                                        </p:cTn>
                                        <p:tgtEl>
                                          <p:spTgt spid="44"/>
                                        </p:tgtEl>
                                        <p:attrNameLst>
                                          <p:attrName>style.visibility</p:attrName>
                                        </p:attrNameLst>
                                      </p:cBhvr>
                                      <p:to>
                                        <p:strVal val="hidden"/>
                                      </p:to>
                                    </p:set>
                                  </p:childTnLst>
                                </p:cTn>
                              </p:par>
                            </p:childTnLst>
                          </p:cTn>
                        </p:par>
                        <p:par>
                          <p:cTn id="132" fill="hold">
                            <p:stCondLst>
                              <p:cond delay="10000"/>
                            </p:stCondLst>
                            <p:childTnLst>
                              <p:par>
                                <p:cTn id="133" presetID="9" presetClass="entr" presetSubtype="0"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dissolve">
                                      <p:cBhvr>
                                        <p:cTn id="135" dur="500"/>
                                        <p:tgtEl>
                                          <p:spTgt spid="43"/>
                                        </p:tgtEl>
                                      </p:cBhvr>
                                    </p:animEffect>
                                  </p:childTnLst>
                                  <p:subTnLst>
                                    <p:audio>
                                      <p:cMediaNode>
                                        <p:cTn display="0" masterRel="sameClick">
                                          <p:stCondLst>
                                            <p:cond evt="begin" delay="0">
                                              <p:tn val="133"/>
                                            </p:cond>
                                          </p:stCondLst>
                                          <p:endCondLst>
                                            <p:cond evt="onStopAudio" delay="0">
                                              <p:tgtEl>
                                                <p:sldTgt/>
                                              </p:tgtEl>
                                            </p:cond>
                                          </p:endCondLst>
                                        </p:cTn>
                                        <p:tgtEl>
                                          <p:sndTgt r:embed="rId4" name="camera.wav"/>
                                        </p:tgtEl>
                                      </p:cMediaNode>
                                    </p:audio>
                                  </p:subTnLst>
                                </p:cTn>
                              </p:par>
                            </p:childTnLst>
                          </p:cTn>
                        </p:par>
                        <p:par>
                          <p:cTn id="136" fill="hold">
                            <p:stCondLst>
                              <p:cond delay="10500"/>
                            </p:stCondLst>
                            <p:childTnLst>
                              <p:par>
                                <p:cTn id="137" presetID="53" presetClass="exit" presetSubtype="0" fill="hold" grpId="1" nodeType="afterEffect">
                                  <p:stCondLst>
                                    <p:cond delay="0"/>
                                  </p:stCondLst>
                                  <p:childTnLst>
                                    <p:anim calcmode="lin" valueType="num">
                                      <p:cBhvr>
                                        <p:cTn id="138" dur="500"/>
                                        <p:tgtEl>
                                          <p:spTgt spid="43"/>
                                        </p:tgtEl>
                                        <p:attrNameLst>
                                          <p:attrName>ppt_w</p:attrName>
                                        </p:attrNameLst>
                                      </p:cBhvr>
                                      <p:tavLst>
                                        <p:tav tm="0">
                                          <p:val>
                                            <p:strVal val="ppt_w"/>
                                          </p:val>
                                        </p:tav>
                                        <p:tav tm="100000">
                                          <p:val>
                                            <p:fltVal val="0"/>
                                          </p:val>
                                        </p:tav>
                                      </p:tavLst>
                                    </p:anim>
                                    <p:anim calcmode="lin" valueType="num">
                                      <p:cBhvr>
                                        <p:cTn id="139" dur="500"/>
                                        <p:tgtEl>
                                          <p:spTgt spid="43"/>
                                        </p:tgtEl>
                                        <p:attrNameLst>
                                          <p:attrName>ppt_h</p:attrName>
                                        </p:attrNameLst>
                                      </p:cBhvr>
                                      <p:tavLst>
                                        <p:tav tm="0">
                                          <p:val>
                                            <p:strVal val="ppt_h"/>
                                          </p:val>
                                        </p:tav>
                                        <p:tav tm="100000">
                                          <p:val>
                                            <p:fltVal val="0"/>
                                          </p:val>
                                        </p:tav>
                                      </p:tavLst>
                                    </p:anim>
                                    <p:animEffect transition="out" filter="fade">
                                      <p:cBhvr>
                                        <p:cTn id="140" dur="500"/>
                                        <p:tgtEl>
                                          <p:spTgt spid="43"/>
                                        </p:tgtEl>
                                      </p:cBhvr>
                                    </p:animEffect>
                                    <p:set>
                                      <p:cBhvr>
                                        <p:cTn id="141" dur="1" fill="hold">
                                          <p:stCondLst>
                                            <p:cond delay="499"/>
                                          </p:stCondLst>
                                        </p:cTn>
                                        <p:tgtEl>
                                          <p:spTgt spid="43"/>
                                        </p:tgtEl>
                                        <p:attrNameLst>
                                          <p:attrName>style.visibility</p:attrName>
                                        </p:attrNameLst>
                                      </p:cBhvr>
                                      <p:to>
                                        <p:strVal val="hidden"/>
                                      </p:to>
                                    </p:set>
                                  </p:childTnLst>
                                </p:cTn>
                              </p:par>
                              <p:par>
                                <p:cTn id="142" presetID="53" presetClass="entr" presetSubtype="0" fill="hold" nodeType="with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p:cTn id="144" dur="500" fill="hold"/>
                                        <p:tgtEl>
                                          <p:spTgt spid="40"/>
                                        </p:tgtEl>
                                        <p:attrNameLst>
                                          <p:attrName>ppt_w</p:attrName>
                                        </p:attrNameLst>
                                      </p:cBhvr>
                                      <p:tavLst>
                                        <p:tav tm="0">
                                          <p:val>
                                            <p:fltVal val="0"/>
                                          </p:val>
                                        </p:tav>
                                        <p:tav tm="100000">
                                          <p:val>
                                            <p:strVal val="#ppt_w"/>
                                          </p:val>
                                        </p:tav>
                                      </p:tavLst>
                                    </p:anim>
                                    <p:anim calcmode="lin" valueType="num">
                                      <p:cBhvr>
                                        <p:cTn id="145" dur="500" fill="hold"/>
                                        <p:tgtEl>
                                          <p:spTgt spid="40"/>
                                        </p:tgtEl>
                                        <p:attrNameLst>
                                          <p:attrName>ppt_h</p:attrName>
                                        </p:attrNameLst>
                                      </p:cBhvr>
                                      <p:tavLst>
                                        <p:tav tm="0">
                                          <p:val>
                                            <p:fltVal val="0"/>
                                          </p:val>
                                        </p:tav>
                                        <p:tav tm="100000">
                                          <p:val>
                                            <p:strVal val="#ppt_h"/>
                                          </p:val>
                                        </p:tav>
                                      </p:tavLst>
                                    </p:anim>
                                    <p:animEffect transition="in" filter="fade">
                                      <p:cBhvr>
                                        <p:cTn id="146" dur="500"/>
                                        <p:tgtEl>
                                          <p:spTgt spid="40"/>
                                        </p:tgtEl>
                                      </p:cBhvr>
                                    </p:animEffect>
                                  </p:childTnLst>
                                  <p:subTnLst>
                                    <p:audio>
                                      <p:cMediaNode>
                                        <p:cTn display="0" masterRel="sameClick">
                                          <p:stCondLst>
                                            <p:cond evt="begin" delay="0">
                                              <p:tn val="142"/>
                                            </p:cond>
                                          </p:stCondLst>
                                          <p:endCondLst>
                                            <p:cond evt="onStopAudio" delay="0">
                                              <p:tgtEl>
                                                <p:sldTgt/>
                                              </p:tgtEl>
                                            </p:cond>
                                          </p:endCondLst>
                                        </p:cTn>
                                        <p:tgtEl>
                                          <p:sndTgt r:embed="rId3" name="chimes.wav"/>
                                        </p:tgtEl>
                                      </p:cMediaNode>
                                    </p:audio>
                                  </p:subTnLst>
                                </p:cTn>
                              </p:par>
                            </p:childTnLst>
                          </p:cTn>
                        </p:par>
                      </p:childTnLst>
                    </p:cTn>
                  </p:par>
                  <p:par>
                    <p:cTn id="147" fill="hold">
                      <p:stCondLst>
                        <p:cond delay="indefinite"/>
                      </p:stCondLst>
                      <p:childTnLst>
                        <p:par>
                          <p:cTn id="148" fill="hold">
                            <p:stCondLst>
                              <p:cond delay="0"/>
                            </p:stCondLst>
                            <p:childTnLst>
                              <p:par>
                                <p:cTn id="149" presetID="2" presetClass="exit" presetSubtype="2" fill="hold" nodeType="clickEffect">
                                  <p:stCondLst>
                                    <p:cond delay="0"/>
                                  </p:stCondLst>
                                  <p:childTnLst>
                                    <p:anim calcmode="lin" valueType="num">
                                      <p:cBhvr additive="base">
                                        <p:cTn id="150" dur="500"/>
                                        <p:tgtEl>
                                          <p:spTgt spid="40"/>
                                        </p:tgtEl>
                                        <p:attrNameLst>
                                          <p:attrName>ppt_x</p:attrName>
                                        </p:attrNameLst>
                                      </p:cBhvr>
                                      <p:tavLst>
                                        <p:tav tm="0">
                                          <p:val>
                                            <p:strVal val="ppt_x"/>
                                          </p:val>
                                        </p:tav>
                                        <p:tav tm="100000">
                                          <p:val>
                                            <p:strVal val="1+ppt_w/2"/>
                                          </p:val>
                                        </p:tav>
                                      </p:tavLst>
                                    </p:anim>
                                    <p:anim calcmode="lin" valueType="num">
                                      <p:cBhvr additive="base">
                                        <p:cTn id="151" dur="500"/>
                                        <p:tgtEl>
                                          <p:spTgt spid="40"/>
                                        </p:tgtEl>
                                        <p:attrNameLst>
                                          <p:attrName>ppt_y</p:attrName>
                                        </p:attrNameLst>
                                      </p:cBhvr>
                                      <p:tavLst>
                                        <p:tav tm="0">
                                          <p:val>
                                            <p:strVal val="ppt_y"/>
                                          </p:val>
                                        </p:tav>
                                        <p:tav tm="100000">
                                          <p:val>
                                            <p:strVal val="ppt_y"/>
                                          </p:val>
                                        </p:tav>
                                      </p:tavLst>
                                    </p:anim>
                                    <p:set>
                                      <p:cBhvr>
                                        <p:cTn id="152" dur="1" fill="hold">
                                          <p:stCondLst>
                                            <p:cond delay="499"/>
                                          </p:stCondLst>
                                        </p:cTn>
                                        <p:tgtEl>
                                          <p:spTgt spid="40"/>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42" presetClass="path" presetSubtype="0" accel="50000" decel="50000" fill="hold" nodeType="clickEffect">
                                  <p:stCondLst>
                                    <p:cond delay="0"/>
                                  </p:stCondLst>
                                  <p:childTnLst>
                                    <p:animMotion origin="layout" path="M -2.5E-6 3.7037E-7 L -0.02291 0.58518 " pathEditMode="relative" rAng="0" ptsTypes="AA">
                                      <p:cBhvr>
                                        <p:cTn id="156" dur="2000" fill="hold"/>
                                        <p:tgtEl>
                                          <p:spTgt spid="2"/>
                                        </p:tgtEl>
                                        <p:attrNameLst>
                                          <p:attrName>ppt_x</p:attrName>
                                          <p:attrName>ppt_y</p:attrName>
                                        </p:attrNameLst>
                                      </p:cBhvr>
                                      <p:rCtr x="-1146" y="29259"/>
                                    </p:animMotion>
                                  </p:childTnLst>
                                  <p:subTnLst>
                                    <p:audio>
                                      <p:cMediaNode vol="9000">
                                        <p:cTn display="0" masterRel="sameClick">
                                          <p:stCondLst>
                                            <p:cond evt="begin" delay="0">
                                              <p:tn val="155"/>
                                            </p:cond>
                                          </p:stCondLst>
                                          <p:endCondLst>
                                            <p:cond evt="onStopAudio" delay="0">
                                              <p:tgtEl>
                                                <p:sldTgt/>
                                              </p:tgtEl>
                                            </p:cond>
                                          </p:endCondLst>
                                        </p:cTn>
                                        <p:tgtEl>
                                          <p:sndTgt r:embed="rId5" name="Am-thanh-chien-thang-www_tiengdong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p:bldP spid="24" grpId="0"/>
      <p:bldP spid="25" grpId="0"/>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BD939-7D94-71FA-B743-96BCD3A88779}"/>
              </a:ext>
            </a:extLst>
          </p:cNvPr>
          <p:cNvSpPr txBox="1"/>
          <p:nvPr/>
        </p:nvSpPr>
        <p:spPr>
          <a:xfrm>
            <a:off x="1314449" y="4953000"/>
            <a:ext cx="208597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61860F8A-2048-3CDC-5BB4-482AB163A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1441" y="3427798"/>
            <a:ext cx="5029200" cy="3050403"/>
          </a:xfrm>
          <a:prstGeom prst="rect">
            <a:avLst/>
          </a:prstGeom>
        </p:spPr>
      </p:pic>
      <p:pic>
        <p:nvPicPr>
          <p:cNvPr id="2" name="ĐC SHARE MIỄN PHÍ BỞI NK POWERSKILLS">
            <a:extLst>
              <a:ext uri="{FF2B5EF4-FFF2-40B4-BE49-F238E27FC236}">
                <a16:creationId xmlns:a16="http://schemas.microsoft.com/office/drawing/2014/main" id="{79516503-5E57-6133-15E5-E01306ACF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0191" y="229692"/>
            <a:ext cx="4298209" cy="1863268"/>
          </a:xfrm>
          <a:prstGeom prst="rect">
            <a:avLst/>
          </a:prstGeom>
        </p:spPr>
      </p:pic>
      <p:pic>
        <p:nvPicPr>
          <p:cNvPr id="5" name="Picture 4">
            <a:extLst>
              <a:ext uri="{FF2B5EF4-FFF2-40B4-BE49-F238E27FC236}">
                <a16:creationId xmlns:a16="http://schemas.microsoft.com/office/drawing/2014/main" id="{123FBD06-A6D6-9284-AB8D-6D9E8C7404A8}"/>
              </a:ext>
            </a:extLst>
          </p:cNvPr>
          <p:cNvPicPr>
            <a:picLocks noChangeAspect="1"/>
          </p:cNvPicPr>
          <p:nvPr/>
        </p:nvPicPr>
        <p:blipFill>
          <a:blip r:embed="rId5"/>
          <a:stretch>
            <a:fillRect/>
          </a:stretch>
        </p:blipFill>
        <p:spPr>
          <a:xfrm>
            <a:off x="-1057" y="0"/>
            <a:ext cx="12193057" cy="6858594"/>
          </a:xfrm>
          <a:prstGeom prst="rect">
            <a:avLst/>
          </a:prstGeom>
        </p:spPr>
      </p:pic>
      <p:pic>
        <p:nvPicPr>
          <p:cNvPr id="6" name="Picture 5">
            <a:extLst>
              <a:ext uri="{FF2B5EF4-FFF2-40B4-BE49-F238E27FC236}">
                <a16:creationId xmlns:a16="http://schemas.microsoft.com/office/drawing/2014/main" id="{E08BFEDF-75F1-8E78-E49B-B773DD621C36}"/>
              </a:ext>
            </a:extLst>
          </p:cNvPr>
          <p:cNvPicPr>
            <a:picLocks noChangeAspect="1"/>
          </p:cNvPicPr>
          <p:nvPr/>
        </p:nvPicPr>
        <p:blipFill>
          <a:blip r:embed="rId6"/>
          <a:stretch>
            <a:fillRect/>
          </a:stretch>
        </p:blipFill>
        <p:spPr>
          <a:xfrm>
            <a:off x="680210" y="3315353"/>
            <a:ext cx="6442462" cy="2723530"/>
          </a:xfrm>
          <a:prstGeom prst="rect">
            <a:avLst/>
          </a:prstGeom>
        </p:spPr>
      </p:pic>
      <p:pic>
        <p:nvPicPr>
          <p:cNvPr id="7" name="Picture 4">
            <a:extLst>
              <a:ext uri="{FF2B5EF4-FFF2-40B4-BE49-F238E27FC236}">
                <a16:creationId xmlns:a16="http://schemas.microsoft.com/office/drawing/2014/main" id="{BB2833E6-2809-A1A3-61D4-F4C425ED145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tretch>
            <a:fillRect/>
          </a:stretch>
        </p:blipFill>
        <p:spPr bwMode="auto">
          <a:xfrm>
            <a:off x="3066850" y="3431778"/>
            <a:ext cx="3028621" cy="283933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5">
            <a:extLst>
              <a:ext uri="{FF2B5EF4-FFF2-40B4-BE49-F238E27FC236}">
                <a16:creationId xmlns:a16="http://schemas.microsoft.com/office/drawing/2014/main" id="{5F864E53-B7A8-EA6E-23A7-256B34C12F1B}"/>
              </a:ext>
            </a:extLst>
          </p:cNvPr>
          <p:cNvSpPr/>
          <p:nvPr/>
        </p:nvSpPr>
        <p:spPr>
          <a:xfrm>
            <a:off x="2023533" y="757767"/>
            <a:ext cx="7941734" cy="1830451"/>
          </a:xfrm>
          <a:prstGeom prst="roundRect">
            <a:avLst/>
          </a:prstGeom>
          <a:ln w="76200">
            <a:solidFill>
              <a:schemeClr val="accent6"/>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600" b="1" dirty="0">
                <a:solidFill>
                  <a:srgbClr val="FF0000"/>
                </a:solidFill>
                <a:latin typeface="Calibri" panose="020F0502020204030204"/>
              </a:rPr>
              <a:t>THỎ ĐÃ VỀ NHÀ</a:t>
            </a:r>
            <a:endParaRPr kumimoji="0" lang="en-US" sz="7600" b="1" i="0" u="none" strike="noStrike" kern="1200" cap="none" spc="0" normalizeH="0" baseline="0" noProof="0" dirty="0">
              <a:ln>
                <a:noFill/>
              </a:ln>
              <a:solidFill>
                <a:srgbClr val="FF0000"/>
              </a:solidFill>
              <a:effectLst/>
              <a:uLnTx/>
              <a:uFillTx/>
              <a:latin typeface="Bernard MT Condensed" panose="02050806060905020404" pitchFamily="18" charset="0"/>
            </a:endParaRPr>
          </a:p>
        </p:txBody>
      </p:sp>
    </p:spTree>
    <p:extLst>
      <p:ext uri="{BB962C8B-B14F-4D97-AF65-F5344CB8AC3E}">
        <p14:creationId xmlns:p14="http://schemas.microsoft.com/office/powerpoint/2010/main" val="39140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nodeType="withEffect">
                                  <p:stCondLst>
                                    <p:cond delay="190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18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25E-6 -2.96296E-6 L -0.02292 0.58519 " pathEditMode="relative" rAng="0" ptsTypes="AA">
                                      <p:cBhvr>
                                        <p:cTn id="14" dur="2000" fill="hold"/>
                                        <p:tgtEl>
                                          <p:spTgt spid="2"/>
                                        </p:tgtEl>
                                        <p:attrNameLst>
                                          <p:attrName>ppt_x</p:attrName>
                                          <p:attrName>ppt_y</p:attrName>
                                        </p:attrNameLst>
                                      </p:cBhvr>
                                      <p:rCtr x="-1146" y="29259"/>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Am-thanh-chien-thang-www_tiengdong_com.wav"/>
                                        </p:tgtEl>
                                      </p:cMediaNode>
                                    </p:audio>
                                  </p:sub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a16="http://schemas.microsoft.com/office/drawing/2014/main" id="{C65756E8-48AE-7F3C-5DC3-ACD47031A77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a16="http://schemas.microsoft.com/office/drawing/2014/main" id="{06E6698E-F660-6455-8DAB-EAD568EF96D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a16="http://schemas.microsoft.com/office/drawing/2014/main" id="{88AAF7F2-560B-50C1-DF3D-303F252379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p14="http://schemas.microsoft.com/office/powerpoint/2010/main" val="260748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EECE07-38C4-4557-8F88-B84EB0562E1A}"/>
              </a:ext>
            </a:extLst>
          </p:cNvPr>
          <p:cNvSpPr/>
          <p:nvPr/>
        </p:nvSpPr>
        <p:spPr>
          <a:xfrm>
            <a:off x="1381911" y="519068"/>
            <a:ext cx="6572948" cy="67185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a16="http://schemas.microsoft.com/office/drawing/2014/main" id="{5CE47CC2-7DFA-31AA-4EE9-0558C5C17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p14="http://schemas.microsoft.com/office/powerpoint/2010/main" val="1832335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a16="http://schemas.microsoft.com/office/drawing/2014/main" id="{E1B081CD-86F8-D7F1-E958-1473579DB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F7DD674C-F4F6-99F9-5374-0F848B7C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1179061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767</Words>
  <Application>Microsoft Office PowerPoint</Application>
  <PresentationFormat>Widescreen</PresentationFormat>
  <Paragraphs>120</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.VnHelvetInsH</vt:lpstr>
      <vt:lpstr>Arial</vt:lpstr>
      <vt:lpstr>Bernard MT Condensed</vt:lpstr>
      <vt:lpstr>Calibri</vt:lpstr>
      <vt:lpstr>Calibri Light</vt:lpstr>
      <vt:lpstr>SVN-Androgyne</vt:lpstr>
      <vt:lpstr>SVN-SAF</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2024-09-22T23:56:08Z</dcterms:created>
  <dcterms:modified xsi:type="dcterms:W3CDTF">2024-09-23T00:21:54Z</dcterms:modified>
</cp:coreProperties>
</file>