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5"/>
  </p:notesMasterIdLst>
  <p:sldIdLst>
    <p:sldId id="2007577528" r:id="rId5"/>
    <p:sldId id="262" r:id="rId6"/>
    <p:sldId id="257" r:id="rId7"/>
    <p:sldId id="258" r:id="rId8"/>
    <p:sldId id="259" r:id="rId9"/>
    <p:sldId id="260" r:id="rId10"/>
    <p:sldId id="261" r:id="rId11"/>
    <p:sldId id="2007577527" r:id="rId12"/>
    <p:sldId id="2007577532" r:id="rId13"/>
    <p:sldId id="266" r:id="rId14"/>
    <p:sldId id="298" r:id="rId15"/>
    <p:sldId id="294" r:id="rId16"/>
    <p:sldId id="2007577533" r:id="rId17"/>
    <p:sldId id="299" r:id="rId18"/>
    <p:sldId id="300" r:id="rId19"/>
    <p:sldId id="301" r:id="rId20"/>
    <p:sldId id="302" r:id="rId21"/>
    <p:sldId id="2007577545" r:id="rId22"/>
    <p:sldId id="280" r:id="rId23"/>
    <p:sldId id="20075775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CDC5D-FBDB-4BB7-9E4C-F75A3E83D9C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FE210-07B6-4284-8776-B1F2417D3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4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2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3DB74911-E1E7-4D44-BFEC-C75931640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D3BF7EF6-6990-4924-9CE3-43FD5CAD9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8CB0F0BA-63B2-4D81-A9BA-89C089B83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60C39-48CD-4537-A1C1-78412FB80B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9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7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3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25EEEBA1-7F06-41ED-85F5-3F6FC6575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88C5D8E4-7D5D-4E08-8AD1-B293796A3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4B835C24-4FED-4AA2-B756-E2C4C3EEFA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181BA-886D-4668-B552-2851631CE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7843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19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13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80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09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1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5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D4BC40-7AD2-4695-B6F7-38FCC32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654E33-26D5-4D1C-9D97-BAA9831AAE0F}" type="datetimeFigureOut">
              <a:rPr lang="zh-CN" altLang="en-US"/>
              <a:pPr>
                <a:defRPr/>
              </a:pPr>
              <a:t>2026/3/3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731086-149F-4E67-8664-768547BE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9565D-9FE0-49D8-81C1-E858B7F4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D48BDD-4E24-4A8E-AF13-89BFDCB40F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0273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4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9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84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9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7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7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1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7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93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3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44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4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6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62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82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1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2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30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8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42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32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80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8B5FE82-28AD-B7FE-2672-5F2F3A201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B2ABA-E13E-29B0-5ABE-B690A10E89F8}"/>
              </a:ext>
            </a:extLst>
          </p:cNvPr>
          <p:cNvSpPr/>
          <p:nvPr userDrawn="1"/>
        </p:nvSpPr>
        <p:spPr>
          <a:xfrm>
            <a:off x="273460" y="245190"/>
            <a:ext cx="11594690" cy="6327060"/>
          </a:xfrm>
          <a:custGeom>
            <a:avLst/>
            <a:gdLst>
              <a:gd name="csX0" fmla="*/ 0 w 11594690"/>
              <a:gd name="csY0" fmla="*/ 1054531 h 6327060"/>
              <a:gd name="csX1" fmla="*/ 1054531 w 11594690"/>
              <a:gd name="csY1" fmla="*/ 0 h 6327060"/>
              <a:gd name="csX2" fmla="*/ 1921788 w 11594690"/>
              <a:gd name="csY2" fmla="*/ 0 h 6327060"/>
              <a:gd name="csX3" fmla="*/ 2694190 w 11594690"/>
              <a:gd name="csY3" fmla="*/ 0 h 6327060"/>
              <a:gd name="csX4" fmla="*/ 3276878 w 11594690"/>
              <a:gd name="csY4" fmla="*/ 0 h 6327060"/>
              <a:gd name="csX5" fmla="*/ 4144136 w 11594690"/>
              <a:gd name="csY5" fmla="*/ 0 h 6327060"/>
              <a:gd name="csX6" fmla="*/ 4631968 w 11594690"/>
              <a:gd name="csY6" fmla="*/ 0 h 6327060"/>
              <a:gd name="csX7" fmla="*/ 5214656 w 11594690"/>
              <a:gd name="csY7" fmla="*/ 0 h 6327060"/>
              <a:gd name="csX8" fmla="*/ 5987058 w 11594690"/>
              <a:gd name="csY8" fmla="*/ 0 h 6327060"/>
              <a:gd name="csX9" fmla="*/ 6569746 w 11594690"/>
              <a:gd name="csY9" fmla="*/ 0 h 6327060"/>
              <a:gd name="csX10" fmla="*/ 6962722 w 11594690"/>
              <a:gd name="csY10" fmla="*/ 0 h 6327060"/>
              <a:gd name="csX11" fmla="*/ 7545411 w 11594690"/>
              <a:gd name="csY11" fmla="*/ 0 h 6327060"/>
              <a:gd name="csX12" fmla="*/ 8128099 w 11594690"/>
              <a:gd name="csY12" fmla="*/ 0 h 6327060"/>
              <a:gd name="csX13" fmla="*/ 8805644 w 11594690"/>
              <a:gd name="csY13" fmla="*/ 0 h 6327060"/>
              <a:gd name="csX14" fmla="*/ 9293476 w 11594690"/>
              <a:gd name="csY14" fmla="*/ 0 h 6327060"/>
              <a:gd name="csX15" fmla="*/ 10540159 w 11594690"/>
              <a:gd name="csY15" fmla="*/ 0 h 6327060"/>
              <a:gd name="csX16" fmla="*/ 11594690 w 11594690"/>
              <a:gd name="csY16" fmla="*/ 1054531 h 6327060"/>
              <a:gd name="csX17" fmla="*/ 11594690 w 11594690"/>
              <a:gd name="csY17" fmla="*/ 1699282 h 6327060"/>
              <a:gd name="csX18" fmla="*/ 11594690 w 11594690"/>
              <a:gd name="csY18" fmla="*/ 2175313 h 6327060"/>
              <a:gd name="csX19" fmla="*/ 11594690 w 11594690"/>
              <a:gd name="csY19" fmla="*/ 2820064 h 6327060"/>
              <a:gd name="csX20" fmla="*/ 11594690 w 11594690"/>
              <a:gd name="csY20" fmla="*/ 3380456 h 6327060"/>
              <a:gd name="csX21" fmla="*/ 11594690 w 11594690"/>
              <a:gd name="csY21" fmla="*/ 4025207 h 6327060"/>
              <a:gd name="csX22" fmla="*/ 11594690 w 11594690"/>
              <a:gd name="csY22" fmla="*/ 4501238 h 6327060"/>
              <a:gd name="csX23" fmla="*/ 11594690 w 11594690"/>
              <a:gd name="csY23" fmla="*/ 5272529 h 6327060"/>
              <a:gd name="csX24" fmla="*/ 10540159 w 11594690"/>
              <a:gd name="csY24" fmla="*/ 6327060 h 6327060"/>
              <a:gd name="csX25" fmla="*/ 9767758 w 11594690"/>
              <a:gd name="csY25" fmla="*/ 6327060 h 6327060"/>
              <a:gd name="csX26" fmla="*/ 9090213 w 11594690"/>
              <a:gd name="csY26" fmla="*/ 6327060 h 6327060"/>
              <a:gd name="csX27" fmla="*/ 8412668 w 11594690"/>
              <a:gd name="csY27" fmla="*/ 6327060 h 6327060"/>
              <a:gd name="csX28" fmla="*/ 7735123 w 11594690"/>
              <a:gd name="csY28" fmla="*/ 6327060 h 6327060"/>
              <a:gd name="csX29" fmla="*/ 6867866 w 11594690"/>
              <a:gd name="csY29" fmla="*/ 6327060 h 6327060"/>
              <a:gd name="csX30" fmla="*/ 6000608 w 11594690"/>
              <a:gd name="csY30" fmla="*/ 6327060 h 6327060"/>
              <a:gd name="csX31" fmla="*/ 5228207 w 11594690"/>
              <a:gd name="csY31" fmla="*/ 6327060 h 6327060"/>
              <a:gd name="csX32" fmla="*/ 4835231 w 11594690"/>
              <a:gd name="csY32" fmla="*/ 6327060 h 6327060"/>
              <a:gd name="csX33" fmla="*/ 4347399 w 11594690"/>
              <a:gd name="csY33" fmla="*/ 6327060 h 6327060"/>
              <a:gd name="csX34" fmla="*/ 3574998 w 11594690"/>
              <a:gd name="csY34" fmla="*/ 6327060 h 6327060"/>
              <a:gd name="csX35" fmla="*/ 2707740 w 11594690"/>
              <a:gd name="csY35" fmla="*/ 6327060 h 6327060"/>
              <a:gd name="csX36" fmla="*/ 2030196 w 11594690"/>
              <a:gd name="csY36" fmla="*/ 6327060 h 6327060"/>
              <a:gd name="csX37" fmla="*/ 1054531 w 11594690"/>
              <a:gd name="csY37" fmla="*/ 6327060 h 6327060"/>
              <a:gd name="csX38" fmla="*/ 0 w 11594690"/>
              <a:gd name="csY38" fmla="*/ 5272529 h 6327060"/>
              <a:gd name="csX39" fmla="*/ 0 w 11594690"/>
              <a:gd name="csY39" fmla="*/ 4669958 h 6327060"/>
              <a:gd name="csX40" fmla="*/ 0 w 11594690"/>
              <a:gd name="csY40" fmla="*/ 4151747 h 6327060"/>
              <a:gd name="csX41" fmla="*/ 0 w 11594690"/>
              <a:gd name="csY41" fmla="*/ 3675715 h 6327060"/>
              <a:gd name="csX42" fmla="*/ 0 w 11594690"/>
              <a:gd name="csY42" fmla="*/ 2988784 h 6327060"/>
              <a:gd name="csX43" fmla="*/ 0 w 11594690"/>
              <a:gd name="csY43" fmla="*/ 2428393 h 6327060"/>
              <a:gd name="csX44" fmla="*/ 0 w 11594690"/>
              <a:gd name="csY44" fmla="*/ 1783642 h 6327060"/>
              <a:gd name="csX45" fmla="*/ 0 w 11594690"/>
              <a:gd name="csY45" fmla="*/ 1054531 h 63270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8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640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0283F3-238C-E2FD-70BA-175B5FC58E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80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svg"/><Relationship Id="rId7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openxmlformats.org/officeDocument/2006/relationships/image" Target="../media/image22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image" Target="../media/image19.png"/><Relationship Id="rId17" Type="http://schemas.openxmlformats.org/officeDocument/2006/relationships/slide" Target="slide7.xml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28.svg"/><Relationship Id="rId5" Type="http://schemas.openxmlformats.org/officeDocument/2006/relationships/slideLayout" Target="../slideLayouts/slideLayout31.xml"/><Relationship Id="rId15" Type="http://schemas.openxmlformats.org/officeDocument/2006/relationships/slide" Target="slide6.xml"/><Relationship Id="rId23" Type="http://schemas.openxmlformats.org/officeDocument/2006/relationships/image" Target="../media/image27.png"/><Relationship Id="rId10" Type="http://schemas.openxmlformats.org/officeDocument/2006/relationships/image" Target="../media/image13.gif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4B161-E285-3BC5-BD6F-46599CF5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0" y="1010245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quan sát sản phẩm mẫu ở hình 3 và cho biết hình dáng, kích thước, màu sắc của chiếc thước kẻ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4377F5-74BF-4FB6-B55F-9A3214AA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709737"/>
            <a:ext cx="9748838" cy="322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94CE04-D9AB-4863-A642-EC0A8AEF835D}"/>
              </a:ext>
            </a:extLst>
          </p:cNvPr>
          <p:cNvGrpSpPr>
            <a:grpSpLocks/>
          </p:cNvGrpSpPr>
          <p:nvPr/>
        </p:nvGrpSpPr>
        <p:grpSpPr bwMode="auto">
          <a:xfrm>
            <a:off x="982073" y="4545862"/>
            <a:ext cx="10091736" cy="1814757"/>
            <a:chOff x="1452035" y="2231787"/>
            <a:chExt cx="10092112" cy="2445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0A2B2-C4E0-4DEC-A39E-12FC38BA0E3B}"/>
                </a:ext>
              </a:extLst>
            </p:cNvPr>
            <p:cNvSpPr txBox="1"/>
            <p:nvPr/>
          </p:nvSpPr>
          <p:spPr>
            <a:xfrm>
              <a:off x="2037843" y="2662016"/>
              <a:ext cx="9506304" cy="2014997"/>
            </a:xfrm>
            <a:prstGeom prst="round2DiagRect">
              <a:avLst>
                <a:gd name="adj1" fmla="val 0"/>
                <a:gd name="adj2" fmla="val 22809"/>
              </a:avLst>
            </a:prstGeom>
            <a:solidFill>
              <a:srgbClr val="FFFFCC"/>
            </a:solidFill>
            <a:ln w="38100">
              <a:solidFill>
                <a:srgbClr val="FFFFCC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ình ảnh cái thước kẻ, có hình chữ nhật, dài 17 cm, rộng 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cm. Chiếc thước kẻ có màu 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5A2004B-5111-48EE-9C82-0A398A216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35" y="2231787"/>
              <a:ext cx="120032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lựa chọn các vật liệu, dụng cụ trong Hình 4 để làm được thước kẻ như yêu cầu và lập bảng theo mẫu gợi ý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B8FBF6-D911-4D7E-8EA3-B5742AAC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" y="2143124"/>
            <a:ext cx="10377488" cy="26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78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4DFB6686-ACF9-4CD2-989A-EE421385FEB9}"/>
              </a:ext>
            </a:extLst>
          </p:cNvPr>
          <p:cNvSpPr txBox="1"/>
          <p:nvPr/>
        </p:nvSpPr>
        <p:spPr bwMode="auto">
          <a:xfrm>
            <a:off x="6191250" y="738401"/>
            <a:ext cx="4625975" cy="943471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bảng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mẫu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EAC42-F4A5-43AD-B5BC-A6D8FBC9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0" y="330146"/>
            <a:ext cx="5846571" cy="226181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73C5736-8E90-4CD1-BAC1-8943252A4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48145"/>
              </p:ext>
            </p:extLst>
          </p:nvPr>
        </p:nvGraphicFramePr>
        <p:xfrm>
          <a:off x="1212850" y="2958040"/>
          <a:ext cx="10312400" cy="23950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56200">
                  <a:extLst>
                    <a:ext uri="{9D8B030D-6E8A-4147-A177-3AD203B41FA5}">
                      <a16:colId xmlns:a16="http://schemas.microsoft.com/office/drawing/2014/main" val="266058"/>
                    </a:ext>
                  </a:extLst>
                </a:gridCol>
                <a:gridCol w="5156200">
                  <a:extLst>
                    <a:ext uri="{9D8B030D-6E8A-4147-A177-3AD203B41FA5}">
                      <a16:colId xmlns:a16="http://schemas.microsoft.com/office/drawing/2014/main" val="3272935121"/>
                    </a:ext>
                  </a:extLst>
                </a:gridCol>
              </a:tblGrid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Vật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liệu</a:t>
                      </a:r>
                      <a:r>
                        <a:rPr lang="en-US" sz="3200" dirty="0"/>
                        <a:t>/</a:t>
                      </a:r>
                      <a:r>
                        <a:rPr lang="en-US" sz="3200" dirty="0" err="1"/>
                        <a:t>Dụng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cụ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lượng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14377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hồng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 </a:t>
                      </a:r>
                      <a:r>
                        <a:rPr lang="en-US" sz="3200" dirty="0" err="1"/>
                        <a:t>tờ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071498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19149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2596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B69DB-E59B-0549-72E1-92EC54043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1" y="1066457"/>
            <a:ext cx="707806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80974"/>
            <a:ext cx="7935913" cy="790575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292364" y="1272802"/>
            <a:ext cx="6420324" cy="922917"/>
          </a:xfrm>
          <a:custGeom>
            <a:avLst/>
            <a:gdLst>
              <a:gd name="csX0" fmla="*/ 0 w 6420324"/>
              <a:gd name="csY0" fmla="*/ 153823 h 922917"/>
              <a:gd name="csX1" fmla="*/ 153823 w 6420324"/>
              <a:gd name="csY1" fmla="*/ 0 h 922917"/>
              <a:gd name="csX2" fmla="*/ 6266501 w 6420324"/>
              <a:gd name="csY2" fmla="*/ 0 h 922917"/>
              <a:gd name="csX3" fmla="*/ 6420324 w 6420324"/>
              <a:gd name="csY3" fmla="*/ 153823 h 922917"/>
              <a:gd name="csX4" fmla="*/ 6420324 w 6420324"/>
              <a:gd name="csY4" fmla="*/ 769094 h 922917"/>
              <a:gd name="csX5" fmla="*/ 6266501 w 6420324"/>
              <a:gd name="csY5" fmla="*/ 922917 h 922917"/>
              <a:gd name="csX6" fmla="*/ 153823 w 6420324"/>
              <a:gd name="csY6" fmla="*/ 922917 h 922917"/>
              <a:gd name="csX7" fmla="*/ 0 w 6420324"/>
              <a:gd name="csY7" fmla="*/ 769094 h 922917"/>
              <a:gd name="csX8" fmla="*/ 0 w 6420324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389418" y="2328308"/>
            <a:ext cx="11295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</a:rPr>
              <a:t>Vẽ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cắt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một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nhật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rộng</a:t>
            </a:r>
            <a:r>
              <a:rPr lang="en-US" sz="3200" b="1" dirty="0">
                <a:solidFill>
                  <a:srgbClr val="7030A0"/>
                </a:solidFill>
              </a:rPr>
              <a:t> 4 cm,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dài</a:t>
            </a:r>
            <a:r>
              <a:rPr lang="en-US" sz="3200" b="1" dirty="0">
                <a:solidFill>
                  <a:srgbClr val="7030A0"/>
                </a:solidFill>
              </a:rPr>
              <a:t> 17 cm ở </a:t>
            </a:r>
            <a:r>
              <a:rPr lang="en-US" sz="3200" b="1" dirty="0" err="1">
                <a:solidFill>
                  <a:srgbClr val="7030A0"/>
                </a:solidFill>
              </a:rPr>
              <a:t>mặt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tờ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màu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hồng</a:t>
            </a:r>
            <a:r>
              <a:rPr lang="en-US" sz="3200" b="1" dirty="0">
                <a:solidFill>
                  <a:srgbClr val="7030A0"/>
                </a:solidFill>
              </a:rPr>
              <a:t> (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246EA-7536-4412-80BC-78C120D2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510" y="3509408"/>
            <a:ext cx="6310313" cy="30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92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2" y="610925"/>
            <a:ext cx="6420324" cy="922917"/>
          </a:xfrm>
          <a:custGeom>
            <a:avLst/>
            <a:gdLst>
              <a:gd name="csX0" fmla="*/ 0 w 6420324"/>
              <a:gd name="csY0" fmla="*/ 153823 h 922917"/>
              <a:gd name="csX1" fmla="*/ 153823 w 6420324"/>
              <a:gd name="csY1" fmla="*/ 0 h 922917"/>
              <a:gd name="csX2" fmla="*/ 6266501 w 6420324"/>
              <a:gd name="csY2" fmla="*/ 0 h 922917"/>
              <a:gd name="csX3" fmla="*/ 6420324 w 6420324"/>
              <a:gd name="csY3" fmla="*/ 153823 h 922917"/>
              <a:gd name="csX4" fmla="*/ 6420324 w 6420324"/>
              <a:gd name="csY4" fmla="*/ 769094 h 922917"/>
              <a:gd name="csX5" fmla="*/ 6266501 w 6420324"/>
              <a:gd name="csY5" fmla="*/ 922917 h 922917"/>
              <a:gd name="csX6" fmla="*/ 153823 w 6420324"/>
              <a:gd name="csY6" fmla="*/ 922917 h 922917"/>
              <a:gd name="csX7" fmla="*/ 0 w 6420324"/>
              <a:gd name="csY7" fmla="*/ 769094 h 922917"/>
              <a:gd name="csX8" fmla="*/ 0 w 6420324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292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3D0A5-F4EF-4448-8540-7CF54A80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3033712"/>
            <a:ext cx="8405813" cy="28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45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sX0" fmla="*/ 0 w 6782273"/>
              <a:gd name="csY0" fmla="*/ 153823 h 922917"/>
              <a:gd name="csX1" fmla="*/ 153823 w 6782273"/>
              <a:gd name="csY1" fmla="*/ 0 h 922917"/>
              <a:gd name="csX2" fmla="*/ 6628450 w 6782273"/>
              <a:gd name="csY2" fmla="*/ 0 h 922917"/>
              <a:gd name="csX3" fmla="*/ 6782273 w 6782273"/>
              <a:gd name="csY3" fmla="*/ 153823 h 922917"/>
              <a:gd name="csX4" fmla="*/ 6782273 w 6782273"/>
              <a:gd name="csY4" fmla="*/ 769094 h 922917"/>
              <a:gd name="csX5" fmla="*/ 6628450 w 6782273"/>
              <a:gd name="csY5" fmla="*/ 922917 h 922917"/>
              <a:gd name="csX6" fmla="*/ 153823 w 6782273"/>
              <a:gd name="csY6" fmla="*/ 922917 h 922917"/>
              <a:gd name="csX7" fmla="*/ 0 w 6782273"/>
              <a:gd name="csY7" fmla="*/ 769094 h 922917"/>
              <a:gd name="csX8" fmla="*/ 0 w 6782273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0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cm.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8657-2A29-4B79-B566-7822F468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3062287"/>
            <a:ext cx="8039100" cy="24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2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sX0" fmla="*/ 0 w 6782273"/>
              <a:gd name="csY0" fmla="*/ 153823 h 922917"/>
              <a:gd name="csX1" fmla="*/ 153823 w 6782273"/>
              <a:gd name="csY1" fmla="*/ 0 h 922917"/>
              <a:gd name="csX2" fmla="*/ 6628450 w 6782273"/>
              <a:gd name="csY2" fmla="*/ 0 h 922917"/>
              <a:gd name="csX3" fmla="*/ 6782273 w 6782273"/>
              <a:gd name="csY3" fmla="*/ 153823 h 922917"/>
              <a:gd name="csX4" fmla="*/ 6782273 w 6782273"/>
              <a:gd name="csY4" fmla="*/ 769094 h 922917"/>
              <a:gd name="csX5" fmla="*/ 6628450 w 6782273"/>
              <a:gd name="csY5" fmla="*/ 922917 h 922917"/>
              <a:gd name="csX6" fmla="*/ 153823 w 6782273"/>
              <a:gd name="csY6" fmla="*/ 922917 h 922917"/>
              <a:gd name="csX7" fmla="*/ 0 w 6782273"/>
              <a:gd name="csY7" fmla="*/ 769094 h 922917"/>
              <a:gd name="csX8" fmla="*/ 0 w 6782273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75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xen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9C215-5292-4310-91B4-11702ECF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2" y="3143249"/>
            <a:ext cx="7853363" cy="230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9EDB-6232-4C30-BBE6-64DF61AC9D19}"/>
              </a:ext>
            </a:extLst>
          </p:cNvPr>
          <p:cNvSpPr txBox="1"/>
          <p:nvPr/>
        </p:nvSpPr>
        <p:spPr bwMode="auto">
          <a:xfrm>
            <a:off x="1276350" y="5719976"/>
            <a:ext cx="10391775" cy="692149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ý: Sau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cất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gọn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cụ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658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C4CE-26C2-5109-BB76-B0DFD090B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7013-6CBB-6F79-E284-A0F252D0DD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làm THƯỚC KẺ BẰNG GIẤY BT21 siêu cute - How to make paper ruler - DIY Channel - YouTube">
            <a:hlinkClick r:id="" action="ppaction://media"/>
            <a:extLst>
              <a:ext uri="{FF2B5EF4-FFF2-40B4-BE49-F238E27FC236}">
                <a16:creationId xmlns:a16="http://schemas.microsoft.com/office/drawing/2014/main" id="{CA491D32-65BE-D7B1-3C10-BF9677C46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4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19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DD52715-80D1-48DA-A024-F2E7D906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168433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0E8E01-0579-4E6F-AC94-95069378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160178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3726FF-FC20-4B6E-8FDC-6FA6E4DB2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66541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74B1C8-D851-49B3-AA76-D70F3594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258286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BEDB18-F22B-4D99-88D9-19671619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364648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9F3587-9A64-4E76-847B-A0FD738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356393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321CAE2-62D4-4439-B75F-230555D5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462756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ED2ECB-D15E-4573-B6A8-F863905E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45450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962F40-4F22-42AD-8BEA-51B99A61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357" y="170263"/>
            <a:ext cx="6084335" cy="101202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5" grpId="0" uiExpand="1" build="p"/>
      <p:bldP spid="36" grpId="0" uiExpand="1" build="p"/>
      <p:bldP spid="3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252502" y="297511"/>
            <a:ext cx="7346175" cy="511283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E9FDE5D-9A58-72EF-D1BE-EA8BF5EBC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129">
            <a:off x="3332695" y="1776246"/>
            <a:ext cx="7175280" cy="24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Vở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ghi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Thước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kẻ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626243" y="1143000"/>
            <a:ext cx="829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chia thành các vạch kẻ, dùng để kẻ vẽ hình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29097" y="728330"/>
            <a:ext cx="726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dùng để đựng sách vở, theo em đến trường hàng ngày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Hộp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bút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44037" y="781493"/>
            <a:ext cx="726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Nêu tên đồ dùng được dùng để đựng bút, thường có hình chữ nhật, được làm bằng sắt hoặc bằng nhựa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6476" y="105741"/>
            <a:ext cx="3796145" cy="1187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7174479" y="3409967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EB3C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94706-DDA6-C44D-7BAE-41A94CEC8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608" y="1458810"/>
            <a:ext cx="7736495" cy="274953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F19084-38A7-72AD-AB33-0A430DCC7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13" y="123015"/>
            <a:ext cx="1535665" cy="15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C353-CD9C-F2C9-B2A9-D593CBF2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27" y="98444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370</Words>
  <Application>Microsoft Office PowerPoint</Application>
  <PresentationFormat>Widescreen</PresentationFormat>
  <Paragraphs>43</Paragraphs>
  <Slides>20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UTM Cookies</vt:lpstr>
      <vt:lpstr>思源黑体 CN Bold</vt:lpstr>
      <vt:lpstr>1_Office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tranphuc070685@gmail.com</cp:lastModifiedBy>
  <cp:revision>35</cp:revision>
  <dcterms:created xsi:type="dcterms:W3CDTF">2022-11-16T09:30:16Z</dcterms:created>
  <dcterms:modified xsi:type="dcterms:W3CDTF">2026-03-03T13:41:56Z</dcterms:modified>
</cp:coreProperties>
</file>