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5" r:id="rId2"/>
    <p:sldId id="256" r:id="rId3"/>
    <p:sldId id="273" r:id="rId4"/>
    <p:sldId id="258" r:id="rId5"/>
    <p:sldId id="260" r:id="rId6"/>
    <p:sldId id="279" r:id="rId7"/>
    <p:sldId id="280" r:id="rId8"/>
    <p:sldId id="281" r:id="rId9"/>
    <p:sldId id="261" r:id="rId10"/>
    <p:sldId id="263" r:id="rId11"/>
    <p:sldId id="262" r:id="rId12"/>
    <p:sldId id="278" r:id="rId13"/>
    <p:sldId id="267" r:id="rId14"/>
    <p:sldId id="282" r:id="rId15"/>
    <p:sldId id="284" r:id="rId16"/>
    <p:sldId id="270" r:id="rId17"/>
    <p:sldId id="257" r:id="rId18"/>
    <p:sldId id="293" r:id="rId19"/>
    <p:sldId id="259" r:id="rId20"/>
    <p:sldId id="264" r:id="rId21"/>
    <p:sldId id="277" r:id="rId22"/>
    <p:sldId id="294" r:id="rId23"/>
    <p:sldId id="283" r:id="rId24"/>
    <p:sldId id="287" r:id="rId25"/>
    <p:sldId id="289" r:id="rId26"/>
    <p:sldId id="290" r:id="rId27"/>
    <p:sldId id="291" r:id="rId28"/>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116" d="100"/>
          <a:sy n="116" d="100"/>
        </p:scale>
        <p:origin x="108" y="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2/11/2026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a:t>
            </a:r>
            <a:r>
              <a:rPr lang="en-US" baseline="0"/>
              <a:t> động tổ chức hs. GV đọc kĩ SGV để hiểu được mục tiêu của hoạt động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202835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2/11/2026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gif"/><Relationship Id="rId3" Type="http://schemas.openxmlformats.org/officeDocument/2006/relationships/slideLayout" Target="../slideLayouts/slideLayout6.xml"/><Relationship Id="rId7" Type="http://schemas.openxmlformats.org/officeDocument/2006/relationships/image" Target="../media/image25.png"/><Relationship Id="rId12" Type="http://schemas.openxmlformats.org/officeDocument/2006/relationships/image" Target="../media/image30.gi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29.gif"/><Relationship Id="rId5" Type="http://schemas.microsoft.com/office/2007/relationships/hdphoto" Target="../media/hdphoto2.wdp"/><Relationship Id="rId10" Type="http://schemas.openxmlformats.org/officeDocument/2006/relationships/image" Target="../media/image28.gif"/><Relationship Id="rId4" Type="http://schemas.openxmlformats.org/officeDocument/2006/relationships/image" Target="../media/image23.png"/><Relationship Id="rId9" Type="http://schemas.openxmlformats.org/officeDocument/2006/relationships/image" Target="../media/image27.gif"/><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slide" Target="slide8.xml"/><Relationship Id="rId4"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slide" Target="slide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ny Dance💃 Vũ điệu nhảy rửa tay🖐️ vui nhộ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00" y="31750"/>
            <a:ext cx="9087822" cy="5111750"/>
          </a:xfrm>
        </p:spPr>
      </p:pic>
      <p:sp>
        <p:nvSpPr>
          <p:cNvPr id="2" name="Title 1"/>
          <p:cNvSpPr>
            <a:spLocks noGrp="1"/>
          </p:cNvSpPr>
          <p:nvPr>
            <p:ph type="title"/>
          </p:nvPr>
        </p:nvSpPr>
        <p:spPr>
          <a:xfrm>
            <a:off x="25400" y="209550"/>
            <a:ext cx="2362200" cy="857250"/>
          </a:xfrm>
        </p:spPr>
        <p:txBody>
          <a:bodyPr>
            <a:normAutofit fontScale="90000"/>
          </a:bodyPr>
          <a:lstStyle/>
          <a:p>
            <a:r>
              <a:rPr lang="en-US" b="1">
                <a:solidFill>
                  <a:srgbClr val="FF0000"/>
                </a:solidFill>
                <a:latin typeface="Arial" pitchFamily="34" charset="0"/>
                <a:cs typeface="Arial" pitchFamily="34" charset="0"/>
              </a:rPr>
              <a:t>Khởi động</a:t>
            </a:r>
          </a:p>
        </p:txBody>
      </p:sp>
    </p:spTree>
    <p:extLst>
      <p:ext uri="{BB962C8B-B14F-4D97-AF65-F5344CB8AC3E}">
        <p14:creationId xmlns:p14="http://schemas.microsoft.com/office/powerpoint/2010/main" val="2739278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Tay cầm thức ăn, vi trùng từ tay theo thức ăn đi vào cơ thể.</a:t>
            </a:r>
          </a:p>
        </p:txBody>
      </p:sp>
      <p:cxnSp>
        <p:nvCxnSpPr>
          <p:cNvPr id="5" name="Straight Connector 4"/>
          <p:cNvCxnSpPr/>
          <p:nvPr/>
        </p:nvCxnSpPr>
        <p:spPr>
          <a:xfrm flipH="1">
            <a:off x="3657600" y="18169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Để phòng bệnh, chúng ta phải rửa tay trước khi 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429000" y="3181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172200" y="32133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971800" y="2212333"/>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362700" y="18469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674" y="209550"/>
            <a:ext cx="527050"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74" y="2697978"/>
            <a:ext cx="527050" cy="147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68325" y="681343"/>
            <a:ext cx="8118476" cy="3970196"/>
          </a:xfrm>
          <a:prstGeom prst="rect">
            <a:avLst/>
          </a:prstGeom>
          <a:noFill/>
        </p:spPr>
        <p:txBody>
          <a:bodyPr wrap="square" lIns="91317" tIns="45660" rIns="91317" bIns="45660" rtlCol="0">
            <a:spAutoFit/>
          </a:bodyPr>
          <a:lstStyle/>
          <a:p>
            <a:pPr algn="just"/>
            <a:r>
              <a:rPr lang="en-US" sz="2800" dirty="0">
                <a:latin typeface="Arial" pitchFamily="34" charset="0"/>
                <a:ea typeface="Arial-Rounded" pitchFamily="34" charset="0"/>
                <a:cs typeface="Arial" pitchFamily="34" charset="0"/>
              </a:rPr>
              <a:t>	Vi </a:t>
            </a:r>
            <a:r>
              <a:rPr lang="en-US" sz="2800" dirty="0" err="1">
                <a:latin typeface="Arial" pitchFamily="34" charset="0"/>
                <a:ea typeface="Arial-Rounded" pitchFamily="34" charset="0"/>
                <a:cs typeface="Arial" pitchFamily="34" charset="0"/>
              </a:rPr>
              <a:t>trùng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có</a:t>
            </a:r>
            <a:r>
              <a:rPr lang="en-US" sz="2800" dirty="0">
                <a:latin typeface="Arial" pitchFamily="34" charset="0"/>
                <a:ea typeface="Arial-Rounded" pitchFamily="34" charset="0"/>
                <a:cs typeface="Arial" pitchFamily="34" charset="0"/>
              </a:rPr>
              <a:t> ở </a:t>
            </a:r>
            <a:r>
              <a:rPr lang="en-US" sz="2800" dirty="0" err="1">
                <a:latin typeface="Arial" pitchFamily="34" charset="0"/>
                <a:ea typeface="Arial-Rounded" pitchFamily="34" charset="0"/>
                <a:cs typeface="Arial" pitchFamily="34" charset="0"/>
              </a:rPr>
              <a:t>khắp</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Nhưng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chúng</a:t>
            </a:r>
            <a:r>
              <a:rPr lang="en-US" sz="2800" dirty="0">
                <a:latin typeface="Arial" pitchFamily="34" charset="0"/>
                <a:ea typeface="Arial-Rounded" pitchFamily="34" charset="0"/>
                <a:cs typeface="Arial" pitchFamily="34" charset="0"/>
              </a:rPr>
              <a:t> ta </a:t>
            </a:r>
            <a:r>
              <a:rPr lang="en-US" sz="2800" dirty="0" err="1">
                <a:latin typeface="Arial" pitchFamily="34" charset="0"/>
                <a:ea typeface="Arial-Rounded" pitchFamily="34" charset="0"/>
                <a:cs typeface="Arial" pitchFamily="34" charset="0"/>
              </a:rPr>
              <a:t>không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nhìn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thấy</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được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bằng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mắt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thường</a:t>
            </a:r>
            <a:r>
              <a:rPr lang="en-US" sz="2800" dirty="0">
                <a:latin typeface="Arial" pitchFamily="34" charset="0"/>
                <a:ea typeface="Arial-Rounded" pitchFamily="34" charset="0"/>
                <a:cs typeface="Arial" pitchFamily="34" charset="0"/>
              </a:rPr>
              <a:t>. Khi </a:t>
            </a:r>
            <a:r>
              <a:rPr lang="en-US" sz="2800" dirty="0" err="1">
                <a:latin typeface="Arial" pitchFamily="34" charset="0"/>
                <a:ea typeface="Arial-Rounded" pitchFamily="34" charset="0"/>
                <a:cs typeface="Arial" pitchFamily="34" charset="0"/>
              </a:rPr>
              <a:t>tay</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tiếp</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xúc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với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đồ</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vật</a:t>
            </a:r>
            <a:r>
              <a:rPr lang="en-US" sz="2800" dirty="0">
                <a:latin typeface="Arial" pitchFamily="34" charset="0"/>
                <a:ea typeface="Arial-Rounded" pitchFamily="34" charset="0"/>
                <a:cs typeface="Arial" pitchFamily="34" charset="0"/>
              </a:rPr>
              <a:t>, vi </a:t>
            </a:r>
            <a:r>
              <a:rPr lang="en-US" sz="2800" dirty="0" err="1">
                <a:latin typeface="Arial" pitchFamily="34" charset="0"/>
                <a:ea typeface="Arial-Rounded" pitchFamily="34" charset="0"/>
                <a:cs typeface="Arial" pitchFamily="34" charset="0"/>
              </a:rPr>
              <a:t>trùng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dính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vào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r>
              <a:rPr lang="en-US" sz="2800" dirty="0">
                <a:latin typeface="Arial" pitchFamily="34" charset="0"/>
                <a:ea typeface="Arial-Rounded" pitchFamily="34" charset="0"/>
                <a:cs typeface="Arial" pitchFamily="34" charset="0"/>
              </a:rPr>
              <a:t>. Tay </a:t>
            </a:r>
            <a:r>
              <a:rPr lang="en-US" sz="2800" dirty="0" err="1">
                <a:latin typeface="Arial" pitchFamily="34" charset="0"/>
                <a:ea typeface="Arial-Rounded" pitchFamily="34" charset="0"/>
                <a:cs typeface="Arial" pitchFamily="34" charset="0"/>
              </a:rPr>
              <a:t>cầm</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thức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ăn</a:t>
            </a:r>
            <a:r>
              <a:rPr lang="en-US" sz="2800" dirty="0">
                <a:latin typeface="Arial" pitchFamily="34" charset="0"/>
                <a:ea typeface="Arial-Rounded" pitchFamily="34" charset="0"/>
                <a:cs typeface="Arial" pitchFamily="34" charset="0"/>
              </a:rPr>
              <a:t>, vi </a:t>
            </a:r>
            <a:r>
              <a:rPr lang="en-US" sz="2800" dirty="0" err="1">
                <a:latin typeface="Arial" pitchFamily="34" charset="0"/>
                <a:ea typeface="Arial-Rounded" pitchFamily="34" charset="0"/>
                <a:cs typeface="Arial" pitchFamily="34" charset="0"/>
              </a:rPr>
              <a:t>trùng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từ</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theo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thức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ăn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vào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cơ</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thể</a:t>
            </a:r>
            <a:r>
              <a:rPr lang="en-US" sz="2800" dirty="0">
                <a:latin typeface="Arial" pitchFamily="34" charset="0"/>
                <a:ea typeface="Arial-Rounded" pitchFamily="34" charset="0"/>
                <a:cs typeface="Arial" pitchFamily="34" charset="0"/>
              </a:rPr>
              <a:t>. Do </a:t>
            </a:r>
            <a:r>
              <a:rPr lang="en-US" sz="2800" dirty="0" err="1">
                <a:latin typeface="Arial" pitchFamily="34" charset="0"/>
                <a:ea typeface="Arial-Rounded" pitchFamily="34" charset="0"/>
                <a:cs typeface="Arial" pitchFamily="34" charset="0"/>
              </a:rPr>
              <a:t>đó</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chúng</a:t>
            </a:r>
            <a:r>
              <a:rPr lang="en-US" sz="2800" dirty="0">
                <a:latin typeface="Arial" pitchFamily="34" charset="0"/>
                <a:ea typeface="Arial-Rounded" pitchFamily="34" charset="0"/>
                <a:cs typeface="Arial" pitchFamily="34" charset="0"/>
              </a:rPr>
              <a:t> ta </a:t>
            </a:r>
            <a:r>
              <a:rPr lang="en-US" sz="2800" dirty="0" err="1">
                <a:latin typeface="Arial" pitchFamily="34" charset="0"/>
                <a:ea typeface="Arial-Rounded" pitchFamily="34" charset="0"/>
                <a:cs typeface="Arial" pitchFamily="34" charset="0"/>
              </a:rPr>
              <a:t>có</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thể</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mắc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bệnh</a:t>
            </a:r>
            <a:r>
              <a:rPr lang="en-US" sz="2800" dirty="0">
                <a:latin typeface="Arial" pitchFamily="34" charset="0"/>
                <a:ea typeface="Arial-Rounded" pitchFamily="34" charset="0"/>
                <a:cs typeface="Arial" pitchFamily="34" charset="0"/>
              </a:rPr>
              <a:t>. </a:t>
            </a:r>
          </a:p>
          <a:p>
            <a:pPr algn="just"/>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Để</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phòng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bệnh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chúng</a:t>
            </a:r>
            <a:r>
              <a:rPr lang="en-US" sz="2800" dirty="0">
                <a:latin typeface="Arial" pitchFamily="34" charset="0"/>
                <a:ea typeface="Arial-Rounded" pitchFamily="34" charset="0"/>
                <a:cs typeface="Arial" pitchFamily="34" charset="0"/>
              </a:rPr>
              <a:t> ta </a:t>
            </a:r>
            <a:r>
              <a:rPr lang="en-US" sz="2800" dirty="0" err="1">
                <a:latin typeface="Arial" pitchFamily="34" charset="0"/>
                <a:ea typeface="Arial-Rounded" pitchFamily="34" charset="0"/>
                <a:cs typeface="Arial" pitchFamily="34" charset="0"/>
              </a:rPr>
              <a:t>phải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rửa</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trước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khi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ăn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Cần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rửa</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bằng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xà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phòng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với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nước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sạch</a:t>
            </a:r>
            <a:r>
              <a:rPr lang="en-US" sz="2800" dirty="0">
                <a:latin typeface="Arial" pitchFamily="34" charset="0"/>
                <a:ea typeface="Arial-Rounded" pitchFamily="34" charset="0"/>
                <a:cs typeface="Arial" pitchFamily="34" charset="0"/>
              </a:rPr>
              <a:t>.</a:t>
            </a:r>
          </a:p>
          <a:p>
            <a:pPr algn="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Nguyên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Vũ</a:t>
            </a:r>
            <a:r>
              <a:rPr lang="en-US" sz="2800" dirty="0">
                <a:latin typeface="Arial" pitchFamily="34" charset="0"/>
                <a:ea typeface="Arial-Rounded" pitchFamily="34" charset="0"/>
                <a:cs typeface="Arial" pitchFamily="34" charset="0"/>
              </a:rPr>
              <a:t>)</a:t>
            </a: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Rửa tay trước khi ăn</a:t>
            </a:r>
          </a:p>
        </p:txBody>
      </p:sp>
      <p:sp>
        <p:nvSpPr>
          <p:cNvPr id="10" name="TextBox 9">
            <a:extLst>
              <a:ext uri="{FF2B5EF4-FFF2-40B4-BE49-F238E27FC236}">
                <a16:creationId xmlns:a16="http://schemas.microsoft.com/office/drawing/2014/main" id="{875A8323-79FA-4E0F-B518-E58B47EB3104}"/>
              </a:ext>
            </a:extLst>
          </p:cNvPr>
          <p:cNvSpPr txBox="1"/>
          <p:nvPr/>
        </p:nvSpPr>
        <p:spPr>
          <a:xfrm>
            <a:off x="37460" y="1657350"/>
            <a:ext cx="2286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1" name="TextBox 10">
            <a:extLst>
              <a:ext uri="{FF2B5EF4-FFF2-40B4-BE49-F238E27FC236}">
                <a16:creationId xmlns:a16="http://schemas.microsoft.com/office/drawing/2014/main" id="{F498125E-AFC7-4DC7-973F-9F18B1FEB8A0}"/>
              </a:ext>
            </a:extLst>
          </p:cNvPr>
          <p:cNvSpPr txBox="1"/>
          <p:nvPr/>
        </p:nvSpPr>
        <p:spPr>
          <a:xfrm>
            <a:off x="74293" y="3335982"/>
            <a:ext cx="2286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895350"/>
            <a:ext cx="8229600" cy="3600865"/>
          </a:xfrm>
          <a:prstGeom prst="rect">
            <a:avLst/>
          </a:prstGeom>
          <a:noFill/>
        </p:spPr>
        <p:txBody>
          <a:bodyPr wrap="square" lIns="91317" tIns="45660" rIns="91317" bIns="45660" rtlCol="0">
            <a:spAutoFit/>
          </a:bodyPr>
          <a:lstStyle/>
          <a:p>
            <a:pPr algn="just"/>
            <a:r>
              <a:rPr lang="en-US" sz="3000" dirty="0">
                <a:latin typeface="Arial" pitchFamily="34" charset="0"/>
                <a:ea typeface="Arial-Rounded" pitchFamily="34" charset="0"/>
                <a:cs typeface="Arial" pitchFamily="34" charset="0"/>
              </a:rPr>
              <a:t>	</a:t>
            </a:r>
            <a:r>
              <a:rPr lang="en-US" sz="2800" dirty="0">
                <a:latin typeface="Arial" pitchFamily="34" charset="0"/>
                <a:ea typeface="Arial-Rounded" pitchFamily="34" charset="0"/>
                <a:cs typeface="Arial" pitchFamily="34" charset="0"/>
              </a:rPr>
              <a:t>Vi </a:t>
            </a:r>
            <a:r>
              <a:rPr lang="en-US" sz="2800" dirty="0" err="1">
                <a:latin typeface="Arial" pitchFamily="34" charset="0"/>
                <a:ea typeface="Arial-Rounded" pitchFamily="34" charset="0"/>
                <a:cs typeface="Arial" pitchFamily="34" charset="0"/>
              </a:rPr>
              <a:t>trùng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có</a:t>
            </a:r>
            <a:r>
              <a:rPr lang="en-US" sz="2800" dirty="0">
                <a:latin typeface="Arial" pitchFamily="34" charset="0"/>
                <a:ea typeface="Arial-Rounded" pitchFamily="34" charset="0"/>
                <a:cs typeface="Arial" pitchFamily="34" charset="0"/>
              </a:rPr>
              <a:t> ở </a:t>
            </a:r>
            <a:r>
              <a:rPr lang="en-US" sz="2800" dirty="0" err="1">
                <a:latin typeface="Arial" pitchFamily="34" charset="0"/>
                <a:ea typeface="Arial-Rounded" pitchFamily="34" charset="0"/>
                <a:cs typeface="Arial" pitchFamily="34" charset="0"/>
              </a:rPr>
              <a:t>khắp</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nơi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Nhưng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chúng</a:t>
            </a:r>
            <a:r>
              <a:rPr lang="en-US" sz="2800" dirty="0">
                <a:latin typeface="Arial" pitchFamily="34" charset="0"/>
                <a:ea typeface="Arial-Rounded" pitchFamily="34" charset="0"/>
                <a:cs typeface="Arial" pitchFamily="34" charset="0"/>
              </a:rPr>
              <a:t> ta </a:t>
            </a:r>
            <a:r>
              <a:rPr lang="en-US" sz="2800" dirty="0" err="1">
                <a:latin typeface="Arial" pitchFamily="34" charset="0"/>
                <a:ea typeface="Arial-Rounded" pitchFamily="34" charset="0"/>
                <a:cs typeface="Arial" pitchFamily="34" charset="0"/>
              </a:rPr>
              <a:t>không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nhìn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thấy</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được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bằng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mắt</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thường</a:t>
            </a:r>
            <a:r>
              <a:rPr lang="en-US" sz="2800" dirty="0">
                <a:latin typeface="Arial" pitchFamily="34" charset="0"/>
                <a:ea typeface="Arial-Rounded" pitchFamily="34" charset="0"/>
                <a:cs typeface="Arial" pitchFamily="34" charset="0"/>
              </a:rPr>
              <a:t>. Khi </a:t>
            </a:r>
            <a:r>
              <a:rPr lang="en-US" sz="2800" dirty="0" err="1">
                <a:latin typeface="Arial" pitchFamily="34" charset="0"/>
                <a:ea typeface="Arial-Rounded" pitchFamily="34" charset="0"/>
                <a:cs typeface="Arial" pitchFamily="34" charset="0"/>
              </a:rPr>
              <a:t>tay</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tiếp</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xúc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với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đồ</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vật</a:t>
            </a:r>
            <a:r>
              <a:rPr lang="en-US" sz="2800" dirty="0">
                <a:latin typeface="Arial" pitchFamily="34" charset="0"/>
                <a:ea typeface="Arial-Rounded" pitchFamily="34" charset="0"/>
                <a:cs typeface="Arial" pitchFamily="34" charset="0"/>
              </a:rPr>
              <a:t>, vi </a:t>
            </a:r>
            <a:r>
              <a:rPr lang="en-US" sz="2800" dirty="0" err="1">
                <a:latin typeface="Arial" pitchFamily="34" charset="0"/>
                <a:ea typeface="Arial-Rounded" pitchFamily="34" charset="0"/>
                <a:cs typeface="Arial" pitchFamily="34" charset="0"/>
              </a:rPr>
              <a:t>trùng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dính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vào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r>
              <a:rPr lang="en-US" sz="2800" dirty="0">
                <a:latin typeface="Arial" pitchFamily="34" charset="0"/>
                <a:ea typeface="Arial-Rounded" pitchFamily="34" charset="0"/>
                <a:cs typeface="Arial" pitchFamily="34" charset="0"/>
              </a:rPr>
              <a:t>. Tay </a:t>
            </a:r>
            <a:r>
              <a:rPr lang="en-US" sz="2800" dirty="0" err="1">
                <a:latin typeface="Arial" pitchFamily="34" charset="0"/>
                <a:ea typeface="Arial-Rounded" pitchFamily="34" charset="0"/>
                <a:cs typeface="Arial" pitchFamily="34" charset="0"/>
              </a:rPr>
              <a:t>cầm</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thức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ăn</a:t>
            </a:r>
            <a:r>
              <a:rPr lang="en-US" sz="2800" dirty="0">
                <a:latin typeface="Arial" pitchFamily="34" charset="0"/>
                <a:ea typeface="Arial-Rounded" pitchFamily="34" charset="0"/>
                <a:cs typeface="Arial" pitchFamily="34" charset="0"/>
              </a:rPr>
              <a:t>, vi </a:t>
            </a:r>
            <a:r>
              <a:rPr lang="en-US" sz="2800" dirty="0" err="1">
                <a:latin typeface="Arial" pitchFamily="34" charset="0"/>
                <a:ea typeface="Arial-Rounded" pitchFamily="34" charset="0"/>
                <a:cs typeface="Arial" pitchFamily="34" charset="0"/>
              </a:rPr>
              <a:t>trùng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từ</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theo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thức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ăn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vào</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cơ</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thể</a:t>
            </a:r>
            <a:r>
              <a:rPr lang="en-US" sz="2800" dirty="0">
                <a:latin typeface="Arial" pitchFamily="34" charset="0"/>
                <a:ea typeface="Arial-Rounded" pitchFamily="34" charset="0"/>
                <a:cs typeface="Arial" pitchFamily="34" charset="0"/>
              </a:rPr>
              <a:t>. Do </a:t>
            </a:r>
            <a:r>
              <a:rPr lang="en-US" sz="2800" dirty="0" err="1">
                <a:latin typeface="Arial" pitchFamily="34" charset="0"/>
                <a:ea typeface="Arial-Rounded" pitchFamily="34" charset="0"/>
                <a:cs typeface="Arial" pitchFamily="34" charset="0"/>
              </a:rPr>
              <a:t>đó</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chúng</a:t>
            </a:r>
            <a:r>
              <a:rPr lang="en-US" sz="2800" dirty="0">
                <a:latin typeface="Arial" pitchFamily="34" charset="0"/>
                <a:ea typeface="Arial-Rounded" pitchFamily="34" charset="0"/>
                <a:cs typeface="Arial" pitchFamily="34" charset="0"/>
              </a:rPr>
              <a:t> ta </a:t>
            </a:r>
            <a:r>
              <a:rPr lang="en-US" sz="2800" dirty="0" err="1">
                <a:latin typeface="Arial" pitchFamily="34" charset="0"/>
                <a:ea typeface="Arial-Rounded" pitchFamily="34" charset="0"/>
                <a:cs typeface="Arial" pitchFamily="34" charset="0"/>
              </a:rPr>
              <a:t>có</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thể</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mắc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bệnh</a:t>
            </a:r>
            <a:r>
              <a:rPr lang="en-US" sz="2800" dirty="0">
                <a:latin typeface="Arial" pitchFamily="34" charset="0"/>
                <a:ea typeface="Arial-Rounded" pitchFamily="34" charset="0"/>
                <a:cs typeface="Arial" pitchFamily="34" charset="0"/>
              </a:rPr>
              <a:t>. </a:t>
            </a:r>
          </a:p>
          <a:p>
            <a:pPr algn="just"/>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Để</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phòng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bệnh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chúng</a:t>
            </a:r>
            <a:r>
              <a:rPr lang="en-US" sz="2800" dirty="0">
                <a:latin typeface="Arial" pitchFamily="34" charset="0"/>
                <a:ea typeface="Arial-Rounded" pitchFamily="34" charset="0"/>
                <a:cs typeface="Arial" pitchFamily="34" charset="0"/>
              </a:rPr>
              <a:t> ta </a:t>
            </a:r>
            <a:r>
              <a:rPr lang="en-US" sz="2800" dirty="0" err="1">
                <a:latin typeface="Arial" pitchFamily="34" charset="0"/>
                <a:ea typeface="Arial-Rounded" pitchFamily="34" charset="0"/>
                <a:cs typeface="Arial" pitchFamily="34" charset="0"/>
              </a:rPr>
              <a:t>phải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rửa</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trước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khi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ăn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Cần</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rửa</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tay</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bằng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xà</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phòng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với</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nước</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sạch</a:t>
            </a:r>
            <a:r>
              <a:rPr lang="en-US" sz="2800" dirty="0">
                <a:latin typeface="Arial" pitchFamily="34" charset="0"/>
                <a:ea typeface="Arial-Rounded" pitchFamily="34" charset="0"/>
                <a:cs typeface="Arial" pitchFamily="34" charset="0"/>
              </a:rPr>
              <a:t>.</a:t>
            </a:r>
          </a:p>
          <a:p>
            <a:pPr algn="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Nguyên</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Vũ</a:t>
            </a:r>
            <a:r>
              <a:rPr lang="en-US" sz="3000" dirty="0">
                <a:latin typeface="Arial" pitchFamily="34" charset="0"/>
                <a:ea typeface="Arial-Rounded" pitchFamily="34" charset="0"/>
                <a:cs typeface="Arial" pitchFamily="34" charset="0"/>
              </a:rPr>
              <a:t>)</a:t>
            </a:r>
          </a:p>
        </p:txBody>
      </p:sp>
      <p:sp>
        <p:nvSpPr>
          <p:cNvPr id="6" name="TextBox 5"/>
          <p:cNvSpPr txBox="1"/>
          <p:nvPr/>
        </p:nvSpPr>
        <p:spPr>
          <a:xfrm>
            <a:off x="1447800" y="285750"/>
            <a:ext cx="5947064" cy="523099"/>
          </a:xfrm>
          <a:prstGeom prst="rect">
            <a:avLst/>
          </a:prstGeom>
          <a:noFill/>
        </p:spPr>
        <p:txBody>
          <a:bodyPr wrap="square" lIns="91317" tIns="45660" rIns="91317" bIns="45660" rtlCol="0">
            <a:spAutoFit/>
          </a:bodyPr>
          <a:lstStyle/>
          <a:p>
            <a:pPr algn="ctr"/>
            <a:r>
              <a:rPr lang="en-US" sz="2800" b="1" dirty="0" err="1">
                <a:latin typeface="Arial" pitchFamily="34" charset="0"/>
                <a:ea typeface="Arial-Rounded" pitchFamily="34" charset="0"/>
                <a:cs typeface="Arial" pitchFamily="34" charset="0"/>
              </a:rPr>
              <a:t>Rửa</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tay</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trước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khi</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ăn</a:t>
            </a:r>
            <a:endParaRPr lang="en-US" sz="28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Vi trùng có ở đâu?</a:t>
            </a:r>
          </a:p>
        </p:txBody>
      </p:sp>
      <p:sp>
        <p:nvSpPr>
          <p:cNvPr id="7" name="TextBox 6"/>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Vi trùng đi vào cơ thể con người bằng cách nào?</a:t>
            </a:r>
          </a:p>
        </p:txBody>
      </p:sp>
      <p:sp>
        <p:nvSpPr>
          <p:cNvPr id="8" name="TextBox 7"/>
          <p:cNvSpPr txBox="1"/>
          <p:nvPr/>
        </p:nvSpPr>
        <p:spPr>
          <a:xfrm>
            <a:off x="12700" y="42665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Vi trùng gây nguy hiểm gì cho con người? </a:t>
            </a:r>
          </a:p>
        </p:txBody>
      </p:sp>
      <p:cxnSp>
        <p:nvCxnSpPr>
          <p:cNvPr id="4" name="Straight Connector 3">
            <a:extLst>
              <a:ext uri="{FF2B5EF4-FFF2-40B4-BE49-F238E27FC236}">
                <a16:creationId xmlns:a16="http://schemas.microsoft.com/office/drawing/2014/main" id="{B8283748-C4F7-49CC-95F6-17FDEF728460}"/>
              </a:ext>
            </a:extLst>
          </p:cNvPr>
          <p:cNvCxnSpPr/>
          <p:nvPr/>
        </p:nvCxnSpPr>
        <p:spPr>
          <a:xfrm>
            <a:off x="1219200" y="1657350"/>
            <a:ext cx="419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06A77C-1182-47C1-B92E-3B0FAC9BAE3D}"/>
              </a:ext>
            </a:extLst>
          </p:cNvPr>
          <p:cNvCxnSpPr>
            <a:cxnSpLocks/>
          </p:cNvCxnSpPr>
          <p:nvPr/>
        </p:nvCxnSpPr>
        <p:spPr>
          <a:xfrm>
            <a:off x="3581400" y="3105150"/>
            <a:ext cx="5181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36876C-911E-4859-A4CF-67EF848FA186}"/>
              </a:ext>
            </a:extLst>
          </p:cNvPr>
          <p:cNvCxnSpPr>
            <a:cxnSpLocks/>
          </p:cNvCxnSpPr>
          <p:nvPr/>
        </p:nvCxnSpPr>
        <p:spPr>
          <a:xfrm>
            <a:off x="228600" y="3662538"/>
            <a:ext cx="1981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37D6352-0B34-453B-9E1B-4F065579D4B0}"/>
              </a:ext>
            </a:extLst>
          </p:cNvPr>
          <p:cNvCxnSpPr>
            <a:cxnSpLocks/>
          </p:cNvCxnSpPr>
          <p:nvPr/>
        </p:nvCxnSpPr>
        <p:spPr>
          <a:xfrm>
            <a:off x="3733799" y="3662538"/>
            <a:ext cx="4648201" cy="158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2000" fill="hold"/>
                                        <p:tgtEl>
                                          <p:spTgt spid="7"/>
                                        </p:tgtEl>
                                        <p:attrNameLst>
                                          <p:attrName>ppt_x</p:attrName>
                                        </p:attrNameLst>
                                      </p:cBhvr>
                                      <p:tavLst>
                                        <p:tav tm="0">
                                          <p:val>
                                            <p:strVal val="1+#ppt_w/2"/>
                                          </p:val>
                                        </p:tav>
                                        <p:tav tm="100000">
                                          <p:val>
                                            <p:strVal val="#ppt_x"/>
                                          </p:val>
                                        </p:tav>
                                      </p:tavLst>
                                    </p:anim>
                                    <p:anim calcmode="lin" valueType="num">
                                      <p:cBhvr additive="base">
                                        <p:cTn id="3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2000" fill="hold"/>
                                        <p:tgtEl>
                                          <p:spTgt spid="8"/>
                                        </p:tgtEl>
                                        <p:attrNameLst>
                                          <p:attrName>ppt_x</p:attrName>
                                        </p:attrNameLst>
                                      </p:cBhvr>
                                      <p:tavLst>
                                        <p:tav tm="0">
                                          <p:val>
                                            <p:strVal val="1+#ppt_w/2"/>
                                          </p:val>
                                        </p:tav>
                                        <p:tav tm="100000">
                                          <p:val>
                                            <p:strVal val="#ppt_x"/>
                                          </p:val>
                                        </p:tav>
                                      </p:tavLst>
                                    </p:anim>
                                    <p:anim calcmode="lin" valueType="num">
                                      <p:cBhvr additive="base">
                                        <p:cTn id="52"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a:latin typeface="Arial" pitchFamily="34" charset="0"/>
                <a:ea typeface="Arial-Rounded" pitchFamily="34" charset="0"/>
                <a:cs typeface="Arial" pitchFamily="34" charset="0"/>
              </a:rPr>
              <a:t>	Để phòng bệnh, chúng ta phải rửa tay trước khi ăn. Cần rửa tay bằng xà phòng với nước sạch.</a:t>
            </a:r>
            <a:endParaRPr lang="en-US" sz="3600"/>
          </a:p>
        </p:txBody>
      </p:sp>
      <p:sp>
        <p:nvSpPr>
          <p:cNvPr id="4" name="TextBox 3"/>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Để</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phòng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bệnh</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chúng</a:t>
            </a:r>
            <a:r>
              <a:rPr lang="en-US" sz="3200" dirty="0">
                <a:latin typeface="Arial" pitchFamily="34" charset="0"/>
                <a:ea typeface="Arial-Rounded" pitchFamily="34" charset="0"/>
                <a:cs typeface="Arial" pitchFamily="34" charset="0"/>
              </a:rPr>
              <a:t> ta </a:t>
            </a:r>
            <a:r>
              <a:rPr lang="en-US" sz="3200" dirty="0" err="1">
                <a:latin typeface="Arial" pitchFamily="34" charset="0"/>
                <a:ea typeface="Arial-Rounded" pitchFamily="34" charset="0"/>
                <a:cs typeface="Arial" pitchFamily="34" charset="0"/>
              </a:rPr>
              <a:t>phải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làm</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gì</a:t>
            </a:r>
            <a:r>
              <a:rPr lang="en-US" sz="3200" dirty="0">
                <a:latin typeface="Arial" pitchFamily="34" charset="0"/>
                <a:ea typeface="Arial-Rounded" pitchFamily="34" charset="0"/>
                <a:cs typeface="Arial" pitchFamily="34" charset="0"/>
              </a:rPr>
              <a:t>?</a:t>
            </a:r>
          </a:p>
        </p:txBody>
      </p:sp>
      <p:sp>
        <p:nvSpPr>
          <p:cNvPr id="5" name="TextBox 4"/>
          <p:cNvSpPr txBox="1"/>
          <p:nvPr/>
        </p:nvSpPr>
        <p:spPr>
          <a:xfrm>
            <a:off x="-1185" y="4234751"/>
            <a:ext cx="9144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Cần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rửa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tay</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như</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thế</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nào</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cho</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đúng</a:t>
            </a:r>
            <a:r>
              <a:rPr lang="en-US" sz="3200" dirty="0">
                <a:latin typeface="Arial" pitchFamily="34" charset="0"/>
                <a:ea typeface="Arial-Rounded" pitchFamily="34" charset="0"/>
                <a:cs typeface="Arial" pitchFamily="34" charset="0"/>
              </a:rPr>
              <a:t>?</a:t>
            </a: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2:</a:t>
            </a:r>
          </a:p>
        </p:txBody>
      </p:sp>
      <p:cxnSp>
        <p:nvCxnSpPr>
          <p:cNvPr id="7" name="Straight Connector 6">
            <a:extLst>
              <a:ext uri="{FF2B5EF4-FFF2-40B4-BE49-F238E27FC236}">
                <a16:creationId xmlns:a16="http://schemas.microsoft.com/office/drawing/2014/main" id="{E6613C71-A702-4512-BE6E-2A6874CD54CA}"/>
              </a:ext>
            </a:extLst>
          </p:cNvPr>
          <p:cNvCxnSpPr>
            <a:cxnSpLocks/>
          </p:cNvCxnSpPr>
          <p:nvPr/>
        </p:nvCxnSpPr>
        <p:spPr>
          <a:xfrm>
            <a:off x="1295400" y="2038350"/>
            <a:ext cx="7391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F3B757D-A93C-4608-B28A-1D1BDA3DF8C9}"/>
              </a:ext>
            </a:extLst>
          </p:cNvPr>
          <p:cNvCxnSpPr>
            <a:cxnSpLocks/>
          </p:cNvCxnSpPr>
          <p:nvPr/>
        </p:nvCxnSpPr>
        <p:spPr>
          <a:xfrm>
            <a:off x="381000" y="2576392"/>
            <a:ext cx="3581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2363ED-16AF-4E2F-AAA8-F62CB4094A7C}"/>
              </a:ext>
            </a:extLst>
          </p:cNvPr>
          <p:cNvCxnSpPr>
            <a:cxnSpLocks/>
          </p:cNvCxnSpPr>
          <p:nvPr/>
        </p:nvCxnSpPr>
        <p:spPr>
          <a:xfrm>
            <a:off x="4343400" y="2571750"/>
            <a:ext cx="441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74E3D1C-A60E-42A3-B198-3A39F75B27F8}"/>
              </a:ext>
            </a:extLst>
          </p:cNvPr>
          <p:cNvCxnSpPr>
            <a:cxnSpLocks/>
          </p:cNvCxnSpPr>
          <p:nvPr/>
        </p:nvCxnSpPr>
        <p:spPr>
          <a:xfrm>
            <a:off x="381000" y="3183076"/>
            <a:ext cx="441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2000" fill="hold"/>
                                        <p:tgtEl>
                                          <p:spTgt spid="5"/>
                                        </p:tgtEl>
                                        <p:attrNameLst>
                                          <p:attrName>ppt_x</p:attrName>
                                        </p:attrNameLst>
                                      </p:cBhvr>
                                      <p:tavLst>
                                        <p:tav tm="0">
                                          <p:val>
                                            <p:strVal val="1+#ppt_w/2"/>
                                          </p:val>
                                        </p:tav>
                                        <p:tav tm="100000">
                                          <p:val>
                                            <p:strVal val="#ppt_x"/>
                                          </p:val>
                                        </p:tav>
                                      </p:tavLst>
                                    </p:anim>
                                    <p:anim calcmode="lin" valueType="num">
                                      <p:cBhvr additive="base">
                                        <p:cTn id="30"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349"/>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2854" y="1599795"/>
            <a:ext cx="8792071" cy="2147323"/>
            <a:chOff x="103910" y="3482291"/>
            <a:chExt cx="8792071"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31" y="3482291"/>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dirty="0">
                  <a:solidFill>
                    <a:srgbClr val="7030A0"/>
                  </a:solidFill>
                  <a:latin typeface="HP001 4 hàng" pitchFamily="34" charset="0"/>
                  <a:ea typeface="Arial-Rounded" pitchFamily="34" charset="0"/>
                  <a:cs typeface="Arial-Rounded" pitchFamily="34" charset="0"/>
                </a:rPr>
                <a:t>Để </a:t>
              </a:r>
              <a:r>
                <a:rPr lang="el-GR" sz="3200" b="1" dirty="0">
                  <a:solidFill>
                    <a:srgbClr val="7030A0"/>
                  </a:solidFill>
                  <a:latin typeface="HP001 4 hàng" pitchFamily="34" charset="0"/>
                  <a:ea typeface="Arial-Rounded" pitchFamily="34" charset="0"/>
                  <a:cs typeface="Arial-Rounded" pitchFamily="34" charset="0"/>
                </a:rPr>
                <a:t>ι</a:t>
              </a:r>
              <a:r>
                <a:rPr lang="vi-VN" sz="3200" b="1" dirty="0">
                  <a:solidFill>
                    <a:srgbClr val="7030A0"/>
                  </a:solidFill>
                  <a:latin typeface="HP001 4 hàng" pitchFamily="34" charset="0"/>
                  <a:ea typeface="Arial-Rounded" pitchFamily="34" charset="0"/>
                  <a:cs typeface="Arial-Rounded" pitchFamily="34" charset="0"/>
                </a:rPr>
                <a:t>Ŝg </a:t>
              </a:r>
              <a:r>
                <a:rPr lang="el-GR" sz="3200" b="1" dirty="0">
                  <a:solidFill>
                    <a:srgbClr val="7030A0"/>
                  </a:solidFill>
                  <a:latin typeface="HP001 4 hàng" pitchFamily="34" charset="0"/>
                  <a:ea typeface="Arial-Rounded" pitchFamily="34" charset="0"/>
                  <a:cs typeface="Arial-Rounded" pitchFamily="34" charset="0"/>
                </a:rPr>
                <a:t>χϚζ, ε</a:t>
              </a:r>
              <a:r>
                <a:rPr lang="vi-VN" sz="3200" b="1" dirty="0">
                  <a:solidFill>
                    <a:srgbClr val="7030A0"/>
                  </a:solidFill>
                  <a:latin typeface="HP001 4 hàng" pitchFamily="34" charset="0"/>
                  <a:ea typeface="Arial-Rounded" pitchFamily="34" charset="0"/>
                  <a:cs typeface="Arial-Rounded" pitchFamily="34" charset="0"/>
                </a:rPr>
                <a:t>úng Ǉa </a:t>
              </a:r>
              <a:r>
                <a:rPr lang="el-GR" sz="3200" b="1" dirty="0">
                  <a:solidFill>
                    <a:srgbClr val="7030A0"/>
                  </a:solidFill>
                  <a:latin typeface="HP001 4 hàng" pitchFamily="34" charset="0"/>
                  <a:ea typeface="Arial-Rounded" pitchFamily="34" charset="0"/>
                  <a:cs typeface="Arial-Rounded" pitchFamily="34" charset="0"/>
                </a:rPr>
                <a:t>ι</a:t>
              </a:r>
              <a:r>
                <a:rPr lang="vi-VN" sz="3200" b="1" dirty="0">
                  <a:solidFill>
                    <a:srgbClr val="7030A0"/>
                  </a:solidFill>
                  <a:latin typeface="HP001 4 hàng" pitchFamily="34" charset="0"/>
                  <a:ea typeface="Arial-Rounded" pitchFamily="34" charset="0"/>
                  <a:cs typeface="Arial-Rounded" pitchFamily="34" charset="0"/>
                </a:rPr>
                <a:t>ải ǟửa Ǉay Ǉrư</a:t>
              </a:r>
              <a:r>
                <a:rPr lang="el-GR" sz="3200" b="1" dirty="0">
                  <a:solidFill>
                    <a:srgbClr val="7030A0"/>
                  </a:solidFill>
                  <a:latin typeface="HP001 4 hàng" pitchFamily="34" charset="0"/>
                  <a:ea typeface="Arial-Rounded" pitchFamily="34" charset="0"/>
                  <a:cs typeface="Arial-Rounded" pitchFamily="34" charset="0"/>
                </a:rPr>
                <a:t>ϐ</a:t>
              </a:r>
              <a:endParaRPr lang="en-US" sz="3200" b="1" dirty="0">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31471"/>
              <a:ext cx="8649947" cy="584775"/>
            </a:xfrm>
            <a:prstGeom prst="rect">
              <a:avLst/>
            </a:prstGeom>
          </p:spPr>
          <p:txBody>
            <a:bodyPr wrap="square">
              <a:spAutoFit/>
            </a:bodyPr>
            <a:lstStyle/>
            <a:p>
              <a:pPr algn="just"/>
              <a:r>
                <a:rPr lang="el-GR" sz="3200" b="1" dirty="0">
                  <a:solidFill>
                    <a:srgbClr val="7030A0"/>
                  </a:solidFill>
                  <a:latin typeface="HP001 4 hàng" pitchFamily="34" charset="0"/>
                  <a:ea typeface="Arial-Rounded" pitchFamily="34" charset="0"/>
                  <a:cs typeface="Arial-Rounded" pitchFamily="34" charset="0"/>
                </a:rPr>
                <a:t>δ</a:t>
              </a:r>
              <a:r>
                <a:rPr lang="vi-VN" sz="3200" b="1" dirty="0">
                  <a:solidFill>
                    <a:srgbClr val="7030A0"/>
                  </a:solidFill>
                  <a:latin typeface="HP001 4 hàng" pitchFamily="34" charset="0"/>
                  <a:ea typeface="Arial-Rounded" pitchFamily="34" charset="0"/>
                  <a:cs typeface="Arial-Rounded" pitchFamily="34" charset="0"/>
                </a:rPr>
                <a:t>i ăn</a:t>
              </a:r>
              <a:r>
                <a:rPr lang="en-US" sz="3200" b="1" dirty="0">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44680" y="168947"/>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dirty="0">
                <a:solidFill>
                  <a:schemeClr val="bg1"/>
                </a:solidFill>
                <a:latin typeface="Arial" pitchFamily="34" charset="0"/>
                <a:cs typeface="Arial" pitchFamily="34" charset="0"/>
              </a:rPr>
              <a:t>4</a:t>
            </a:r>
          </a:p>
        </p:txBody>
      </p:sp>
      <p:sp>
        <p:nvSpPr>
          <p:cNvPr id="4" name="TextBox 3"/>
          <p:cNvSpPr txBox="1"/>
          <p:nvPr/>
        </p:nvSpPr>
        <p:spPr>
          <a:xfrm>
            <a:off x="748015" y="221917"/>
            <a:ext cx="7308270" cy="461544"/>
          </a:xfrm>
          <a:prstGeom prst="rect">
            <a:avLst/>
          </a:prstGeom>
          <a:noFill/>
        </p:spPr>
        <p:txBody>
          <a:bodyPr wrap="square" lIns="91317" tIns="45660" rIns="91317" bIns="45660" rtlCol="0">
            <a:spAutoFit/>
          </a:bodyPr>
          <a:lstStyle/>
          <a:p>
            <a:pPr algn="just"/>
            <a:r>
              <a:rPr lang="en-US" sz="2400" b="1" dirty="0" err="1">
                <a:latin typeface="Arial" pitchFamily="34" charset="0"/>
                <a:ea typeface="Arial-Rounded" pitchFamily="34" charset="0"/>
                <a:cs typeface="Arial" pitchFamily="34" charset="0"/>
              </a:rPr>
              <a:t>Viết</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vào</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vở</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câu</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trả</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lời</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cho</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câu</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hỏi</a:t>
            </a:r>
            <a:r>
              <a:rPr lang="en-US" sz="2400" b="1" dirty="0">
                <a:latin typeface="Arial" pitchFamily="34" charset="0"/>
                <a:ea typeface="Arial-Rounded" pitchFamily="34" charset="0"/>
                <a:cs typeface="Arial" pitchFamily="34" charset="0"/>
              </a:rPr>
              <a:t> b ở </a:t>
            </a:r>
            <a:r>
              <a:rPr lang="en-US" sz="2400" b="1" dirty="0" err="1">
                <a:latin typeface="Arial" pitchFamily="34" charset="0"/>
                <a:ea typeface="Arial-Rounded" pitchFamily="34" charset="0"/>
                <a:cs typeface="Arial" pitchFamily="34" charset="0"/>
              </a:rPr>
              <a:t>mục</a:t>
            </a:r>
            <a:r>
              <a:rPr lang="en-US" sz="2400" b="1" dirty="0">
                <a:latin typeface="Arial" pitchFamily="34" charset="0"/>
                <a:ea typeface="Arial-Rounded" pitchFamily="34" charset="0"/>
                <a:cs typeface="Arial" pitchFamily="34" charset="0"/>
              </a:rPr>
              <a:t> 3</a:t>
            </a:r>
          </a:p>
        </p:txBody>
      </p:sp>
      <p:sp>
        <p:nvSpPr>
          <p:cNvPr id="5" name="Rectangle 4"/>
          <p:cNvSpPr/>
          <p:nvPr/>
        </p:nvSpPr>
        <p:spPr>
          <a:xfrm>
            <a:off x="748015" y="212191"/>
            <a:ext cx="6203720" cy="523111"/>
          </a:xfrm>
          <a:prstGeom prst="rect">
            <a:avLst/>
          </a:prstGeom>
        </p:spPr>
        <p:txBody>
          <a:bodyPr wrap="none" lIns="91330" tIns="45666" rIns="91330" bIns="45666">
            <a:spAutoFit/>
          </a:bodyPr>
          <a:lstStyle/>
          <a:p>
            <a:pPr algn="ctr"/>
            <a:r>
              <a:rPr lang="en-US" sz="2800" dirty="0">
                <a:latin typeface="Arial" pitchFamily="34" charset="0"/>
                <a:ea typeface="Arial-Rounded" pitchFamily="34" charset="0"/>
                <a:cs typeface="Arial" pitchFamily="34" charset="0"/>
              </a:rPr>
              <a:t>b. </a:t>
            </a:r>
            <a:r>
              <a:rPr lang="en-US" sz="2800" dirty="0" err="1">
                <a:latin typeface="Arial" pitchFamily="34" charset="0"/>
                <a:ea typeface="Arial-Rounded" pitchFamily="34" charset="0"/>
                <a:cs typeface="Arial" pitchFamily="34" charset="0"/>
              </a:rPr>
              <a:t>Để</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phòng</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bệnh</a:t>
            </a:r>
            <a:r>
              <a:rPr lang="en-US" sz="2800" dirty="0">
                <a:latin typeface="Arial" pitchFamily="34" charset="0"/>
                <a:ea typeface="Arial-Rounded" pitchFamily="34" charset="0"/>
                <a:cs typeface="Arial" pitchFamily="34" charset="0"/>
              </a:rPr>
              <a:t>, </a:t>
            </a:r>
            <a:r>
              <a:rPr lang="en-US" sz="2800" dirty="0" err="1">
                <a:latin typeface="Arial" pitchFamily="34" charset="0"/>
                <a:ea typeface="Arial-Rounded" pitchFamily="34" charset="0"/>
                <a:cs typeface="Arial" pitchFamily="34" charset="0"/>
              </a:rPr>
              <a:t>chúng</a:t>
            </a:r>
            <a:r>
              <a:rPr lang="en-US" sz="2800" dirty="0">
                <a:latin typeface="Arial" pitchFamily="34" charset="0"/>
                <a:ea typeface="Arial-Rounded" pitchFamily="34" charset="0"/>
                <a:cs typeface="Arial" pitchFamily="34" charset="0"/>
              </a:rPr>
              <a:t> ta </a:t>
            </a:r>
            <a:r>
              <a:rPr lang="en-US" sz="2800" dirty="0" err="1">
                <a:latin typeface="Arial" pitchFamily="34" charset="0"/>
                <a:ea typeface="Arial-Rounded" pitchFamily="34" charset="0"/>
                <a:cs typeface="Arial" pitchFamily="34" charset="0"/>
              </a:rPr>
              <a:t>phải</a:t>
            </a:r>
            <a:r>
              <a:rPr lang="en-US" sz="2800" dirty="0">
                <a:latin typeface="Arial" pitchFamily="34" charset="0"/>
                <a:ea typeface="Arial-Rounded" pitchFamily="34" charset="0"/>
                <a:cs typeface="Arial" pitchFamily="34" charset="0"/>
              </a:rPr>
              <a:t> (…).</a:t>
            </a:r>
          </a:p>
        </p:txBody>
      </p:sp>
      <p:sp>
        <p:nvSpPr>
          <p:cNvPr id="23" name="Rectangle 22">
            <a:extLst>
              <a:ext uri="{FF2B5EF4-FFF2-40B4-BE49-F238E27FC236}">
                <a16:creationId xmlns:a16="http://schemas.microsoft.com/office/drawing/2014/main" id="{5B738A4F-051C-4DAB-BBE8-920399D2B121}"/>
              </a:ext>
            </a:extLst>
          </p:cNvPr>
          <p:cNvSpPr/>
          <p:nvPr/>
        </p:nvSpPr>
        <p:spPr>
          <a:xfrm>
            <a:off x="-47034" y="803024"/>
            <a:ext cx="8898368" cy="523111"/>
          </a:xfrm>
          <a:prstGeom prst="rect">
            <a:avLst/>
          </a:prstGeom>
        </p:spPr>
        <p:txBody>
          <a:bodyPr wrap="none" lIns="91330" tIns="45666" rIns="91330" bIns="45666">
            <a:spAutoFit/>
          </a:bodyPr>
          <a:lstStyle/>
          <a:p>
            <a:pPr algn="ctr"/>
            <a:r>
              <a:rPr lang="en-US" sz="2800" dirty="0">
                <a:solidFill>
                  <a:srgbClr val="FF0000"/>
                </a:solidFill>
                <a:latin typeface="Arial" pitchFamily="34" charset="0"/>
                <a:ea typeface="Arial-Rounded" pitchFamily="34" charset="0"/>
                <a:cs typeface="Arial" pitchFamily="34" charset="0"/>
              </a:rPr>
              <a:t>=&gt; </a:t>
            </a:r>
            <a:r>
              <a:rPr lang="en-US" sz="2800" dirty="0" err="1">
                <a:solidFill>
                  <a:srgbClr val="FF0000"/>
                </a:solidFill>
                <a:latin typeface="Arial" pitchFamily="34" charset="0"/>
                <a:ea typeface="Arial-Rounded" pitchFamily="34" charset="0"/>
                <a:cs typeface="Arial" pitchFamily="34" charset="0"/>
              </a:rPr>
              <a:t>Để</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phòng</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bệnh</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chúng</a:t>
            </a:r>
            <a:r>
              <a:rPr lang="en-US" sz="2800" dirty="0">
                <a:solidFill>
                  <a:srgbClr val="FF0000"/>
                </a:solidFill>
                <a:latin typeface="Arial" pitchFamily="34" charset="0"/>
                <a:ea typeface="Arial-Rounded" pitchFamily="34" charset="0"/>
                <a:cs typeface="Arial" pitchFamily="34" charset="0"/>
              </a:rPr>
              <a:t> ta </a:t>
            </a:r>
            <a:r>
              <a:rPr lang="en-US" sz="2800" dirty="0" err="1">
                <a:solidFill>
                  <a:srgbClr val="FF0000"/>
                </a:solidFill>
                <a:latin typeface="Arial" pitchFamily="34" charset="0"/>
                <a:ea typeface="Arial-Rounded" pitchFamily="34" charset="0"/>
                <a:cs typeface="Arial" pitchFamily="34" charset="0"/>
              </a:rPr>
              <a:t>phải</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rửa</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tay</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trước</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khi</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ăn</a:t>
            </a:r>
            <a:r>
              <a:rPr lang="en-US" sz="2800" dirty="0">
                <a:solidFill>
                  <a:srgbClr val="FF0000"/>
                </a:solidFill>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285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Arial" pitchFamily="34" charset="0"/>
              </a:rPr>
              <a:t>5</a:t>
            </a:r>
          </a:p>
        </p:txBody>
      </p:sp>
      <p:sp>
        <p:nvSpPr>
          <p:cNvPr id="17" name="TextBox 16"/>
          <p:cNvSpPr txBox="1"/>
          <p:nvPr/>
        </p:nvSpPr>
        <p:spPr>
          <a:xfrm>
            <a:off x="876300" y="375046"/>
            <a:ext cx="8083550" cy="461653"/>
          </a:xfrm>
          <a:prstGeom prst="rect">
            <a:avLst/>
          </a:prstGeom>
          <a:noFill/>
        </p:spPr>
        <p:txBody>
          <a:bodyPr wrap="square" lIns="91428" tIns="45714" rIns="91428" bIns="45714" rtlCol="0">
            <a:spAutoFit/>
          </a:bodyPr>
          <a:lstStyle/>
          <a:p>
            <a:pPr algn="just"/>
            <a:r>
              <a:rPr lang="en-US" sz="2400" b="1">
                <a:latin typeface="Arial" pitchFamily="34" charset="0"/>
                <a:ea typeface="Arial-Rounded" pitchFamily="34" charset="0"/>
                <a:cs typeface="Arial" pitchFamily="34" charset="0"/>
              </a:rPr>
              <a:t>Chọn từ ngữ để hoàn thiện câu và viết câu vào vở</a:t>
            </a:r>
          </a:p>
        </p:txBody>
      </p:sp>
      <p:sp>
        <p:nvSpPr>
          <p:cNvPr id="7" name="TextBox 6"/>
          <p:cNvSpPr txBox="1"/>
          <p:nvPr/>
        </p:nvSpPr>
        <p:spPr>
          <a:xfrm>
            <a:off x="893618" y="1163475"/>
            <a:ext cx="6781800" cy="584763"/>
          </a:xfrm>
          <a:prstGeom prst="rect">
            <a:avLst/>
          </a:prstGeom>
          <a:solidFill>
            <a:srgbClr val="B9EDFF"/>
          </a:solidFill>
        </p:spPr>
        <p:txBody>
          <a:bodyPr wrap="square" lIns="91428" tIns="45714" rIns="91428" bIns="45714" rtlCol="0">
            <a:spAutoFit/>
          </a:bodyPr>
          <a:lstStyle/>
          <a:p>
            <a:pPr algn="just"/>
            <a:r>
              <a:rPr lang="en-US" sz="3200" b="1">
                <a:latin typeface="Arial" pitchFamily="34" charset="0"/>
                <a:ea typeface="Arial-Rounded" pitchFamily="34" charset="0"/>
                <a:cs typeface="Arial" pitchFamily="34" charset="0"/>
              </a:rPr>
              <a:t>bổ ích				</a:t>
            </a:r>
          </a:p>
        </p:txBody>
      </p:sp>
      <p:sp>
        <p:nvSpPr>
          <p:cNvPr id="11" name="TextBox 10"/>
          <p:cNvSpPr txBox="1"/>
          <p:nvPr/>
        </p:nvSpPr>
        <p:spPr>
          <a:xfrm>
            <a:off x="264888" y="2154031"/>
            <a:ext cx="8610600" cy="584763"/>
          </a:xfrm>
          <a:prstGeom prst="rect">
            <a:avLst/>
          </a:prstGeom>
          <a:noFill/>
        </p:spPr>
        <p:txBody>
          <a:bodyPr wrap="square" lIns="91428" tIns="45714" rIns="91428" bIns="45714" rtlCol="0">
            <a:spAutoFit/>
          </a:bodyPr>
          <a:lstStyle/>
          <a:p>
            <a:pPr algn="just"/>
            <a:r>
              <a:rPr lang="en-US" sz="3200" b="1">
                <a:latin typeface="Arial" pitchFamily="34" charset="0"/>
                <a:ea typeface="Arial-Rounded" pitchFamily="34" charset="0"/>
                <a:cs typeface="Arial" pitchFamily="34" charset="0"/>
              </a:rPr>
              <a:t>Ăn chín, uống sôi để  (……………..).</a:t>
            </a:r>
          </a:p>
        </p:txBody>
      </p:sp>
      <p:sp>
        <p:nvSpPr>
          <p:cNvPr id="12" name="TextBox 11"/>
          <p:cNvSpPr txBox="1"/>
          <p:nvPr/>
        </p:nvSpPr>
        <p:spPr>
          <a:xfrm>
            <a:off x="2901210" y="1163475"/>
            <a:ext cx="2112818" cy="584763"/>
          </a:xfrm>
          <a:prstGeom prst="rect">
            <a:avLst/>
          </a:prstGeom>
          <a:solidFill>
            <a:srgbClr val="B9EDFF"/>
          </a:solidFill>
        </p:spPr>
        <p:txBody>
          <a:bodyPr wrap="square" lIns="91428" tIns="45714" rIns="91428" bIns="45714" rtlCol="0">
            <a:spAutoFit/>
          </a:bodyPr>
          <a:lstStyle/>
          <a:p>
            <a:pPr algn="ctr"/>
            <a:r>
              <a:rPr lang="en-US" sz="3200" b="1" dirty="0" err="1">
                <a:latin typeface="Arial" pitchFamily="34" charset="0"/>
                <a:ea typeface="Arial-Rounded" pitchFamily="34" charset="0"/>
                <a:cs typeface="Arial" pitchFamily="34" charset="0"/>
              </a:rPr>
              <a:t>rửa</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tay</a:t>
            </a:r>
            <a:endParaRPr lang="en-US" sz="3200" b="1" dirty="0">
              <a:latin typeface="Arial" pitchFamily="34" charset="0"/>
              <a:ea typeface="Arial-Rounded" pitchFamily="34" charset="0"/>
              <a:cs typeface="Arial" pitchFamily="34" charset="0"/>
            </a:endParaRPr>
          </a:p>
        </p:txBody>
      </p:sp>
      <p:sp>
        <p:nvSpPr>
          <p:cNvPr id="13" name="TextBox 12"/>
          <p:cNvSpPr txBox="1"/>
          <p:nvPr/>
        </p:nvSpPr>
        <p:spPr>
          <a:xfrm>
            <a:off x="893618" y="1163475"/>
            <a:ext cx="2112818" cy="584763"/>
          </a:xfrm>
          <a:prstGeom prst="rect">
            <a:avLst/>
          </a:prstGeom>
          <a:solidFill>
            <a:srgbClr val="B9ED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vi trùng</a:t>
            </a:r>
          </a:p>
        </p:txBody>
      </p:sp>
      <p:sp>
        <p:nvSpPr>
          <p:cNvPr id="10" name="TextBox 9"/>
          <p:cNvSpPr txBox="1"/>
          <p:nvPr/>
        </p:nvSpPr>
        <p:spPr>
          <a:xfrm>
            <a:off x="4895895" y="1163475"/>
            <a:ext cx="2667899" cy="584763"/>
          </a:xfrm>
          <a:prstGeom prst="rect">
            <a:avLst/>
          </a:prstGeom>
          <a:solidFill>
            <a:srgbClr val="B9EDFF"/>
          </a:solidFill>
          <a:ln>
            <a:noFill/>
          </a:ln>
        </p:spPr>
        <p:txBody>
          <a:bodyPr wrap="square" lIns="91428" tIns="45714" rIns="91428" bIns="45714" rtlCol="0">
            <a:spAutoFit/>
          </a:bodyPr>
          <a:lstStyle/>
          <a:p>
            <a:pPr algn="ctr"/>
            <a:r>
              <a:rPr lang="en-US" sz="3200" b="1" dirty="0" err="1">
                <a:latin typeface="Arial" pitchFamily="34" charset="0"/>
                <a:ea typeface="Arial-Rounded" pitchFamily="34" charset="0"/>
                <a:cs typeface="Arial" pitchFamily="34" charset="0"/>
              </a:rPr>
              <a:t>phòng</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bệnh</a:t>
            </a:r>
            <a:endParaRPr lang="en-US" sz="3200" b="1" dirty="0">
              <a:latin typeface="Arial" pitchFamily="34" charset="0"/>
              <a:ea typeface="Arial-Rounded" pitchFamily="34" charset="0"/>
              <a:cs typeface="Arial" pitchFamily="34" charset="0"/>
            </a:endParaRPr>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950" y="28765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838200" y="3365337"/>
            <a:ext cx="9067800" cy="630942"/>
          </a:xfrm>
          <a:prstGeom prst="rect">
            <a:avLst/>
          </a:prstGeom>
        </p:spPr>
        <p:txBody>
          <a:bodyPr wrap="square">
            <a:spAutoFit/>
          </a:bodyPr>
          <a:lstStyle/>
          <a:p>
            <a:pPr algn="just"/>
            <a:r>
              <a:rPr lang="vi-VN" sz="3500" b="1" dirty="0">
                <a:solidFill>
                  <a:srgbClr val="7030A0"/>
                </a:solidFill>
                <a:latin typeface="HP001 5 hàng" pitchFamily="34" charset="0"/>
              </a:rPr>
              <a:t>Ă</a:t>
            </a:r>
            <a:r>
              <a:rPr lang="vi-VN" sz="3500" b="1" dirty="0">
                <a:solidFill>
                  <a:srgbClr val="7030A0"/>
                </a:solidFill>
                <a:latin typeface="HP001 4 hàng" pitchFamily="34" charset="0"/>
              </a:rPr>
              <a:t>n </a:t>
            </a:r>
            <a:r>
              <a:rPr lang="el-GR" sz="3500" b="1" dirty="0">
                <a:solidFill>
                  <a:srgbClr val="7030A0"/>
                </a:solidFill>
                <a:latin typeface="HP001 4 hàng" pitchFamily="34" charset="0"/>
              </a:rPr>
              <a:t>ε</a:t>
            </a:r>
            <a:r>
              <a:rPr lang="vi-VN" sz="3500" b="1" dirty="0">
                <a:solidFill>
                  <a:srgbClr val="7030A0"/>
                </a:solidFill>
                <a:latin typeface="HP001 4 hàng" pitchFamily="34" charset="0"/>
              </a:rPr>
              <a:t>ín, Ďūg sċ </a:t>
            </a:r>
            <a:r>
              <a:rPr lang="el-GR" sz="3500" b="1" dirty="0">
                <a:solidFill>
                  <a:srgbClr val="7030A0"/>
                </a:solidFill>
                <a:latin typeface="HP001 4 hàng" pitchFamily="34" charset="0"/>
              </a:rPr>
              <a:t>Α˘ ι</a:t>
            </a:r>
            <a:r>
              <a:rPr lang="vi-VN" sz="3500" b="1" dirty="0">
                <a:solidFill>
                  <a:srgbClr val="7030A0"/>
                </a:solidFill>
                <a:latin typeface="HP001 4 hàng" pitchFamily="34" charset="0"/>
              </a:rPr>
              <a:t>Ŝg </a:t>
            </a:r>
            <a:r>
              <a:rPr lang="el-GR" sz="3500" b="1" dirty="0">
                <a:solidFill>
                  <a:srgbClr val="7030A0"/>
                </a:solidFill>
                <a:latin typeface="HP001 4 hàng" pitchFamily="34" charset="0"/>
              </a:rPr>
              <a:t>χϚζ</a:t>
            </a:r>
            <a:r>
              <a:rPr lang="en-US" sz="3500" b="1" dirty="0">
                <a:solidFill>
                  <a:srgbClr val="7030A0"/>
                </a:solidFill>
                <a:latin typeface="HP001 4 hàng" pitchFamily="34" charset="0"/>
              </a:rPr>
              <a:t>.</a:t>
            </a:r>
          </a:p>
        </p:txBody>
      </p:sp>
      <p:pic>
        <p:nvPicPr>
          <p:cNvPr id="2"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13.8521"/>
                </p14:media>
              </p:ext>
            </p:extLst>
          </p:nvPr>
        </p:nvPicPr>
        <p:blipFill>
          <a:blip r:embed="rId7"/>
          <a:stretch>
            <a:fillRect/>
          </a:stretch>
        </p:blipFill>
        <p:spPr>
          <a:xfrm>
            <a:off x="9906000" y="898071"/>
            <a:ext cx="609600" cy="609600"/>
          </a:xfrm>
          <a:prstGeom prst="rect">
            <a:avLst/>
          </a:prstGeo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5" name="hammer.wav"/>
                                        </p:tgtEl>
                                      </p:cMediaNode>
                                    </p:audio>
                                  </p:subTnLst>
                                </p:cTn>
                              </p:par>
                              <p:par>
                                <p:cTn id="20" presetID="1" presetClass="mediacall" presetSubtype="0" fill="hold" nodeType="withEffect">
                                  <p:stCondLst>
                                    <p:cond delay="0"/>
                                  </p:stCondLst>
                                  <p:childTnLst>
                                    <p:cmd type="call" cmd="playFrom(0.0)">
                                      <p:cBhvr>
                                        <p:cTn id="21" dur="1685" fill="hold"/>
                                        <p:tgtEl>
                                          <p:spTgt spid="2"/>
                                        </p:tgtEl>
                                      </p:cBhvr>
                                    </p:cmd>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5" name="hammer.wav"/>
                                        </p:tgtEl>
                                      </p:cMediaNode>
                                    </p:audio>
                                  </p:subTnLst>
                                </p:cTn>
                              </p:par>
                              <p:par>
                                <p:cTn id="31" presetID="1" presetClass="mediacall" presetSubtype="0" fill="hold" nodeType="withEffect">
                                  <p:stCondLst>
                                    <p:cond delay="0"/>
                                  </p:stCondLst>
                                  <p:childTnLst>
                                    <p:cmd type="call" cmd="playFrom(0.0)">
                                      <p:cBhvr>
                                        <p:cTn id="32" dur="1685" fill="hold"/>
                                        <p:tgtEl>
                                          <p:spTgt spid="2"/>
                                        </p:tgtEl>
                                      </p:cBhvr>
                                    </p:cmd>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grpId="0" nodeType="clickEffect">
                                  <p:stCondLst>
                                    <p:cond delay="0"/>
                                  </p:stCondLst>
                                  <p:childTnLst>
                                    <p:animMotion origin="layout" path="M 1.11022E-16 5.09731E-7 L -0.04792 0.18536 " pathEditMode="relative" rAng="0" ptsTypes="AA">
                                      <p:cBhvr>
                                        <p:cTn id="37" dur="2000" fill="hold"/>
                                        <p:tgtEl>
                                          <p:spTgt spid="10"/>
                                        </p:tgtEl>
                                        <p:attrNameLst>
                                          <p:attrName>ppt_x</p:attrName>
                                          <p:attrName>ppt_y</p:attrName>
                                        </p:attrNameLst>
                                      </p:cBhvr>
                                      <p:rCtr x="-2396" y="9268"/>
                                    </p:animMotion>
                                  </p:childTnLst>
                                </p:cTn>
                              </p:par>
                            </p:childTnLst>
                          </p:cTn>
                        </p:par>
                      </p:childTnLst>
                    </p:cTn>
                  </p:par>
                </p:childTnLst>
              </p:cTn>
              <p:nextCondLst>
                <p:cond evt="onClick" delay="0">
                  <p:tgtEl>
                    <p:spTgt spid="10"/>
                  </p:tgtEl>
                </p:cond>
              </p:nextCondLst>
            </p:seq>
            <p:audio>
              <p:cMediaNode vol="100000">
                <p:cTn id="38"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P spid="10"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166" y="140752"/>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a:latin typeface="Arial" pitchFamily="34" charset="0"/>
                <a:ea typeface="Arial-Rounded" pitchFamily="34" charset="0"/>
                <a:cs typeface="Arial" pitchFamily="34" charset="0"/>
              </a:rPr>
              <a:t>Quan sát tranh và dùng từ ngữ trong khung để nói theo tranh</a:t>
            </a:r>
          </a:p>
        </p:txBody>
      </p:sp>
      <p:sp>
        <p:nvSpPr>
          <p:cNvPr id="4" name="Rectangle 3"/>
          <p:cNvSpPr/>
          <p:nvPr/>
        </p:nvSpPr>
        <p:spPr>
          <a:xfrm>
            <a:off x="973282" y="1119911"/>
            <a:ext cx="7332518" cy="48292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9357" t="58771"/>
          <a:stretch/>
        </p:blipFill>
        <p:spPr bwMode="auto">
          <a:xfrm>
            <a:off x="5401403" y="3458766"/>
            <a:ext cx="1713249"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r="50000" b="56971"/>
          <a:stretch/>
        </p:blipFill>
        <p:spPr bwMode="auto">
          <a:xfrm>
            <a:off x="2286000" y="1659731"/>
            <a:ext cx="1691481"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50000" t="6297" b="43928"/>
          <a:stretch/>
        </p:blipFill>
        <p:spPr bwMode="auto">
          <a:xfrm>
            <a:off x="5362603" y="1552575"/>
            <a:ext cx="1691482" cy="158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50000" r="50000"/>
          <a:stretch/>
        </p:blipFill>
        <p:spPr bwMode="auto">
          <a:xfrm>
            <a:off x="2286000" y="3348038"/>
            <a:ext cx="1691481" cy="158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44170" y="1119911"/>
            <a:ext cx="1524000" cy="461653"/>
          </a:xfrm>
          <a:prstGeom prst="rect">
            <a:avLst/>
          </a:prstGeom>
          <a:noFill/>
          <a:ln>
            <a:noFill/>
          </a:ln>
        </p:spPr>
        <p:txBody>
          <a:bodyPr wrap="square" lIns="91428" tIns="45714" rIns="91428" bIns="45714" rtlCol="0">
            <a:spAutoFit/>
          </a:bodyPr>
          <a:lstStyle/>
          <a:p>
            <a:pPr algn="just"/>
            <a:r>
              <a:rPr lang="en-US" sz="2400">
                <a:latin typeface="Arial" pitchFamily="34" charset="0"/>
                <a:ea typeface="Arial-Rounded" pitchFamily="34" charset="0"/>
                <a:cs typeface="Arial" pitchFamily="34" charset="0"/>
              </a:rPr>
              <a:t>xà phòng</a:t>
            </a:r>
          </a:p>
        </p:txBody>
      </p:sp>
      <p:sp>
        <p:nvSpPr>
          <p:cNvPr id="8" name="TextBox 7"/>
          <p:cNvSpPr txBox="1"/>
          <p:nvPr/>
        </p:nvSpPr>
        <p:spPr>
          <a:xfrm>
            <a:off x="3196770" y="1141186"/>
            <a:ext cx="1371600" cy="461653"/>
          </a:xfrm>
          <a:prstGeom prst="rect">
            <a:avLst/>
          </a:prstGeom>
          <a:noFill/>
          <a:ln>
            <a:noFill/>
          </a:ln>
        </p:spPr>
        <p:txBody>
          <a:bodyPr wrap="square" lIns="91428" tIns="45714" rIns="91428" bIns="45714" rtlCol="0">
            <a:spAutoFit/>
          </a:bodyPr>
          <a:lstStyle/>
          <a:p>
            <a:pPr algn="just"/>
            <a:r>
              <a:rPr lang="en-US" sz="2400">
                <a:latin typeface="Arial" pitchFamily="34" charset="0"/>
                <a:ea typeface="Arial-Rounded" pitchFamily="34" charset="0"/>
                <a:cs typeface="Arial" pitchFamily="34" charset="0"/>
              </a:rPr>
              <a:t>chà xát</a:t>
            </a:r>
          </a:p>
        </p:txBody>
      </p:sp>
      <p:sp>
        <p:nvSpPr>
          <p:cNvPr id="9" name="TextBox 8"/>
          <p:cNvSpPr txBox="1"/>
          <p:nvPr/>
        </p:nvSpPr>
        <p:spPr>
          <a:xfrm>
            <a:off x="4712111" y="1141186"/>
            <a:ext cx="1371600" cy="461653"/>
          </a:xfrm>
          <a:prstGeom prst="rect">
            <a:avLst/>
          </a:prstGeom>
          <a:noFill/>
          <a:ln>
            <a:noFill/>
          </a:ln>
        </p:spPr>
        <p:txBody>
          <a:bodyPr wrap="square" lIns="91428" tIns="45714" rIns="91428" bIns="45714" rtlCol="0">
            <a:spAutoFit/>
          </a:bodyPr>
          <a:lstStyle/>
          <a:p>
            <a:pPr algn="ctr"/>
            <a:r>
              <a:rPr lang="en-US" sz="2400">
                <a:latin typeface="Arial" pitchFamily="34" charset="0"/>
                <a:ea typeface="Arial-Rounded" pitchFamily="34" charset="0"/>
                <a:cs typeface="Arial" pitchFamily="34" charset="0"/>
              </a:rPr>
              <a:t>rửa</a:t>
            </a:r>
          </a:p>
        </p:txBody>
      </p:sp>
      <p:sp>
        <p:nvSpPr>
          <p:cNvPr id="20" name="TextBox 19"/>
          <p:cNvSpPr txBox="1"/>
          <p:nvPr/>
        </p:nvSpPr>
        <p:spPr>
          <a:xfrm>
            <a:off x="6320970" y="1141185"/>
            <a:ext cx="1524000" cy="461653"/>
          </a:xfrm>
          <a:prstGeom prst="rect">
            <a:avLst/>
          </a:prstGeom>
          <a:noFill/>
          <a:ln>
            <a:noFill/>
          </a:ln>
        </p:spPr>
        <p:txBody>
          <a:bodyPr wrap="square" lIns="91428" tIns="45714" rIns="91428" bIns="45714" rtlCol="0">
            <a:spAutoFit/>
          </a:bodyPr>
          <a:lstStyle/>
          <a:p>
            <a:pPr algn="just"/>
            <a:r>
              <a:rPr lang="en-US" sz="2400">
                <a:latin typeface="Arial" pitchFamily="34" charset="0"/>
                <a:ea typeface="Arial-Rounded" pitchFamily="34" charset="0"/>
                <a:cs typeface="Arial" pitchFamily="34" charset="0"/>
              </a:rPr>
              <a:t>lau khô</a:t>
            </a:r>
          </a:p>
        </p:txBody>
      </p:sp>
    </p:spTree>
    <p:extLst>
      <p:ext uri="{BB962C8B-B14F-4D97-AF65-F5344CB8AC3E}">
        <p14:creationId xmlns:p14="http://schemas.microsoft.com/office/powerpoint/2010/main" val="2353234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4.32099E-6 L 0.10868 0.34135 " pathEditMode="relative" rAng="0" ptsTypes="AA">
                                      <p:cBhvr>
                                        <p:cTn id="6" dur="2000" fill="hold"/>
                                        <p:tgtEl>
                                          <p:spTgt spid="7"/>
                                        </p:tgtEl>
                                        <p:attrNameLst>
                                          <p:attrName>ppt_x</p:attrName>
                                          <p:attrName>ppt_y</p:attrName>
                                        </p:attrNameLst>
                                      </p:cBhvr>
                                      <p:rCtr x="5434" y="17068"/>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77778E-6 3.33333E-6 L 0.26702 0.33703 " pathEditMode="relative" rAng="0" ptsTypes="AA">
                                      <p:cBhvr>
                                        <p:cTn id="11" dur="2000" fill="hold"/>
                                        <p:tgtEl>
                                          <p:spTgt spid="8"/>
                                        </p:tgtEl>
                                        <p:attrNameLst>
                                          <p:attrName>ppt_x</p:attrName>
                                          <p:attrName>ppt_y</p:attrName>
                                        </p:attrNameLst>
                                      </p:cBhvr>
                                      <p:rCtr x="13351" y="16852"/>
                                    </p:animMotion>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22222E-6 3.33333E-6 L -0.24861 0.66296 " pathEditMode="relative" rAng="0" ptsTypes="AA">
                                      <p:cBhvr>
                                        <p:cTn id="16" dur="2000" fill="hold"/>
                                        <p:tgtEl>
                                          <p:spTgt spid="9"/>
                                        </p:tgtEl>
                                        <p:attrNameLst>
                                          <p:attrName>ppt_x</p:attrName>
                                          <p:attrName>ppt_y</p:attrName>
                                        </p:attrNameLst>
                                      </p:cBhvr>
                                      <p:rCtr x="-12431" y="33148"/>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7778E-6 3.33333E-6 L -0.08298 0.67777 " pathEditMode="relative" rAng="0" ptsTypes="AA">
                                      <p:cBhvr>
                                        <p:cTn id="21" dur="2000" fill="hold"/>
                                        <p:tgtEl>
                                          <p:spTgt spid="20"/>
                                        </p:tgtEl>
                                        <p:attrNameLst>
                                          <p:attrName>ppt_x</p:attrName>
                                          <p:attrName>ppt_y</p:attrName>
                                        </p:attrNameLst>
                                      </p:cBhvr>
                                      <p:rCtr x="-4149" y="33889"/>
                                    </p:animMotion>
                                  </p:childTnLst>
                                </p:cTn>
                              </p:par>
                            </p:childTnLst>
                          </p:cTn>
                        </p:par>
                      </p:childTnLst>
                    </p:cTn>
                  </p:par>
                </p:childTnLst>
              </p:cTn>
              <p:nextCondLst>
                <p:cond evt="onClick" delay="0">
                  <p:tgtEl>
                    <p:spTgt spid="20"/>
                  </p:tgtEl>
                </p:cond>
              </p:nextCondLst>
            </p:seq>
          </p:childTnLst>
        </p:cTn>
      </p:par>
    </p:tnLst>
    <p:bldLst>
      <p:bldP spid="7" grpId="0"/>
      <p:bldP spid="8" grpId="0"/>
      <p:bldP spid="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79281"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 pitchFamily="34" charset="0"/>
                <a:ea typeface="Arial-Rounded" pitchFamily="34" charset="0"/>
                <a:cs typeface="Arial" pitchFamily="34" charset="0"/>
              </a:rPr>
              <a:t>Đoạn trên có mấy câu?</a:t>
            </a:r>
          </a:p>
        </p:txBody>
      </p:sp>
      <p:grpSp>
        <p:nvGrpSpPr>
          <p:cNvPr id="2" name="Group 1"/>
          <p:cNvGrpSpPr/>
          <p:nvPr/>
        </p:nvGrpSpPr>
        <p:grpSpPr>
          <a:xfrm>
            <a:off x="117764" y="972355"/>
            <a:ext cx="8873836" cy="334333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17764" y="199159"/>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7</a:t>
            </a:r>
          </a:p>
        </p:txBody>
      </p:sp>
      <p:sp>
        <p:nvSpPr>
          <p:cNvPr id="22" name="TextBox 21"/>
          <p:cNvSpPr txBox="1"/>
          <p:nvPr/>
        </p:nvSpPr>
        <p:spPr>
          <a:xfrm>
            <a:off x="744682" y="286357"/>
            <a:ext cx="2379518" cy="523208"/>
          </a:xfrm>
          <a:prstGeom prst="rect">
            <a:avLst/>
          </a:prstGeom>
          <a:noFill/>
        </p:spPr>
        <p:txBody>
          <a:bodyPr wrap="square" lIns="91428" tIns="45714" rIns="91428" bIns="45714" rtlCol="0">
            <a:spAutoFit/>
          </a:bodyPr>
          <a:lstStyle/>
          <a:p>
            <a:pPr algn="just"/>
            <a:r>
              <a:rPr lang="en-US" sz="2800" b="1">
                <a:latin typeface="Arial" pitchFamily="34" charset="0"/>
                <a:ea typeface="Arial-Rounded" pitchFamily="34" charset="0"/>
                <a:cs typeface="Arial" pitchFamily="34" charset="0"/>
              </a:rPr>
              <a:t>Nghe viết</a:t>
            </a:r>
          </a:p>
        </p:txBody>
      </p:sp>
      <p:sp>
        <p:nvSpPr>
          <p:cNvPr id="6" name="TextBox 5"/>
          <p:cNvSpPr txBox="1"/>
          <p:nvPr/>
        </p:nvSpPr>
        <p:spPr>
          <a:xfrm>
            <a:off x="1407884" y="1352550"/>
            <a:ext cx="7736116" cy="461653"/>
          </a:xfrm>
          <a:prstGeom prst="rect">
            <a:avLst/>
          </a:prstGeom>
          <a:noFill/>
        </p:spPr>
        <p:txBody>
          <a:bodyPr wrap="square" lIns="91428" tIns="45714" rIns="91428" bIns="45714" rtlCol="0">
            <a:spAutoFit/>
          </a:bodyPr>
          <a:lstStyle/>
          <a:p>
            <a:pPr algn="just"/>
            <a:r>
              <a:rPr lang="en-US" sz="2400">
                <a:latin typeface="Arial" pitchFamily="34" charset="0"/>
                <a:ea typeface="Arial-Rounded" pitchFamily="34" charset="0"/>
                <a:cs typeface="Arial" pitchFamily="34" charset="0"/>
              </a:rPr>
              <a:t>Để phòng bệnh, chúng ta cần rửa tay trước khi ăn.</a:t>
            </a:r>
          </a:p>
        </p:txBody>
      </p:sp>
      <p:sp>
        <p:nvSpPr>
          <p:cNvPr id="7" name="TextBox 6"/>
          <p:cNvSpPr txBox="1"/>
          <p:nvPr/>
        </p:nvSpPr>
        <p:spPr>
          <a:xfrm>
            <a:off x="1018310" y="1841048"/>
            <a:ext cx="6677890" cy="461653"/>
          </a:xfrm>
          <a:prstGeom prst="rect">
            <a:avLst/>
          </a:prstGeom>
          <a:noFill/>
        </p:spPr>
        <p:txBody>
          <a:bodyPr wrap="square" lIns="91428" tIns="45714" rIns="91428" bIns="45714" rtlCol="0">
            <a:spAutoFit/>
          </a:bodyPr>
          <a:lstStyle/>
          <a:p>
            <a:pPr algn="just"/>
            <a:r>
              <a:rPr lang="en-US" sz="2400">
                <a:latin typeface="Arial" pitchFamily="34" charset="0"/>
                <a:ea typeface="Arial-Rounded" pitchFamily="34" charset="0"/>
                <a:cs typeface="Arial" pitchFamily="34" charset="0"/>
              </a:rPr>
              <a:t>Cần rửa tay bằng xà phòng với nước sạch.</a:t>
            </a:r>
          </a:p>
        </p:txBody>
      </p:sp>
      <p:sp>
        <p:nvSpPr>
          <p:cNvPr id="11" name="TextBox 10"/>
          <p:cNvSpPr txBox="1"/>
          <p:nvPr/>
        </p:nvSpPr>
        <p:spPr>
          <a:xfrm>
            <a:off x="1026883"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 pitchFamily="34" charset="0"/>
                <a:ea typeface="Arial-Rounded" pitchFamily="34" charset="0"/>
                <a:cs typeface="Arial" pitchFamily="34" charset="0"/>
              </a:rPr>
              <a:t>Khi viết chữ đầu dòng, ta lưu ý gì?</a:t>
            </a:r>
          </a:p>
        </p:txBody>
      </p:sp>
      <p:sp>
        <p:nvSpPr>
          <p:cNvPr id="5" name="Right Arrow 4"/>
          <p:cNvSpPr/>
          <p:nvPr/>
        </p:nvSpPr>
        <p:spPr>
          <a:xfrm>
            <a:off x="1037358" y="1488628"/>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 pitchFamily="34" charset="0"/>
                <a:ea typeface="Arial-Rounded" pitchFamily="34" charset="0"/>
                <a:cs typeface="Arial" pitchFamily="34" charset="0"/>
              </a:rPr>
              <a:t>Những chữ nào viết hoa? Vì sao?</a:t>
            </a:r>
          </a:p>
        </p:txBody>
      </p:sp>
      <p:cxnSp>
        <p:nvCxnSpPr>
          <p:cNvPr id="9" name="Straight Connector 8"/>
          <p:cNvCxnSpPr/>
          <p:nvPr/>
        </p:nvCxnSpPr>
        <p:spPr>
          <a:xfrm>
            <a:off x="1462519" y="1775856"/>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9227" y="2243199"/>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316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 pitchFamily="34" charset="0"/>
                <a:ea typeface="Arial-Rounded" pitchFamily="34" charset="0"/>
                <a:cs typeface="Arial" pitchFamily="34" charset="0"/>
              </a:rPr>
              <a:t>Kết thúc câu có dấu gì?</a:t>
            </a:r>
          </a:p>
        </p:txBody>
      </p:sp>
      <p:sp>
        <p:nvSpPr>
          <p:cNvPr id="20" name="Oval 19"/>
          <p:cNvSpPr/>
          <p:nvPr/>
        </p:nvSpPr>
        <p:spPr>
          <a:xfrm>
            <a:off x="8286832" y="154205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876144" y="200808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717" t="36198" r="40849" b="39417"/>
          <a:stretch/>
        </p:blipFill>
        <p:spPr bwMode="auto">
          <a:xfrm>
            <a:off x="3286658" y="2302701"/>
            <a:ext cx="2398486" cy="178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32" presetClass="emph" presetSubtype="0" fill="hold" grpId="0" nodeType="after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childTnLst>
                          </p:cTn>
                        </p:par>
                        <p:par>
                          <p:cTn id="25" fill="hold">
                            <p:stCondLst>
                              <p:cond delay="3500"/>
                            </p:stCondLst>
                            <p:childTnLst>
                              <p:par>
                                <p:cTn id="26" presetID="10" presetClass="exit" presetSubtype="0" fill="hold" grpId="2"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3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500"/>
                            </p:stCondLst>
                            <p:childTnLst>
                              <p:par>
                                <p:cTn id="64" presetID="8" presetClass="emph" presetSubtype="0" fill="hold" grpId="1" nodeType="afterEffect">
                                  <p:stCondLst>
                                    <p:cond delay="0"/>
                                  </p:stCondLst>
                                  <p:childTnLst>
                                    <p:animRot by="21600000">
                                      <p:cBhvr>
                                        <p:cTn id="65" dur="2500" fill="hold"/>
                                        <p:tgtEl>
                                          <p:spTgt spid="26"/>
                                        </p:tgtEl>
                                        <p:attrNameLst>
                                          <p:attrName>r</p:attrName>
                                        </p:attrNameLst>
                                      </p:cBhvr>
                                    </p:animRot>
                                  </p:childTnLst>
                                </p:cTn>
                              </p:par>
                              <p:par>
                                <p:cTn id="66" presetID="8" presetClass="emph" presetSubtype="0" fill="hold" grpId="1" nodeType="withEffect">
                                  <p:stCondLst>
                                    <p:cond delay="0"/>
                                  </p:stCondLst>
                                  <p:childTnLst>
                                    <p:animRot by="21600000">
                                      <p:cBhvr>
                                        <p:cTn id="67" dur="25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4" grpId="0" animBg="1"/>
      <p:bldP spid="20" grpId="0" animBg="1"/>
      <p:bldP spid="20" grpId="1" animBg="1"/>
      <p:bldP spid="26" grpId="0" animBg="1"/>
      <p:bldP spid="2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ĐIỀU EM CẦN BIẾT</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2315" y="1276350"/>
            <a:ext cx="8724900" cy="2990850"/>
            <a:chOff x="252315" y="1637959"/>
            <a:chExt cx="8724900" cy="299085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870732" y="1766982"/>
            <a:ext cx="8806668" cy="630942"/>
          </a:xfrm>
          <a:prstGeom prst="rect">
            <a:avLst/>
          </a:prstGeom>
        </p:spPr>
        <p:txBody>
          <a:bodyPr wrap="square">
            <a:spAutoFit/>
          </a:bodyPr>
          <a:lstStyle/>
          <a:p>
            <a:pPr algn="just"/>
            <a:r>
              <a:rPr lang="vi-VN" sz="3500" b="1" dirty="0">
                <a:solidFill>
                  <a:srgbClr val="7030A0"/>
                </a:solidFill>
                <a:latin typeface="HP001 4 hàng" pitchFamily="34" charset="0"/>
              </a:rPr>
              <a:t>Để </a:t>
            </a:r>
            <a:r>
              <a:rPr lang="el-GR" sz="3500" b="1" dirty="0">
                <a:solidFill>
                  <a:srgbClr val="7030A0"/>
                </a:solidFill>
                <a:latin typeface="HP001 4 hàng" pitchFamily="34" charset="0"/>
              </a:rPr>
              <a:t>ι</a:t>
            </a:r>
            <a:r>
              <a:rPr lang="vi-VN" sz="3500" b="1" dirty="0">
                <a:solidFill>
                  <a:srgbClr val="7030A0"/>
                </a:solidFill>
                <a:latin typeface="HP001 4 hàng" pitchFamily="34" charset="0"/>
              </a:rPr>
              <a:t>Ŝg </a:t>
            </a:r>
            <a:r>
              <a:rPr lang="el-GR" sz="3500" b="1" dirty="0">
                <a:solidFill>
                  <a:srgbClr val="7030A0"/>
                </a:solidFill>
                <a:latin typeface="HP001 4 hàng" pitchFamily="34" charset="0"/>
              </a:rPr>
              <a:t>χϚζ, ε</a:t>
            </a:r>
            <a:r>
              <a:rPr lang="vi-VN" sz="3500" b="1" dirty="0">
                <a:solidFill>
                  <a:srgbClr val="7030A0"/>
                </a:solidFill>
                <a:latin typeface="HP001 4 hàng" pitchFamily="34" charset="0"/>
              </a:rPr>
              <a:t>úng Ǉa </a:t>
            </a:r>
            <a:r>
              <a:rPr lang="el-GR" sz="3500" b="1" dirty="0">
                <a:solidFill>
                  <a:srgbClr val="7030A0"/>
                </a:solidFill>
                <a:latin typeface="HP001 4 hàng" pitchFamily="34" charset="0"/>
              </a:rPr>
              <a:t>ι</a:t>
            </a:r>
            <a:r>
              <a:rPr lang="en-US" sz="3500" b="1" dirty="0" err="1">
                <a:solidFill>
                  <a:srgbClr val="7030A0"/>
                </a:solidFill>
                <a:latin typeface="HP001 4 hàng" pitchFamily="34" charset="0"/>
              </a:rPr>
              <a:t>ải</a:t>
            </a:r>
            <a:r>
              <a:rPr lang="vi-VN" sz="3500" b="1" dirty="0">
                <a:solidFill>
                  <a:srgbClr val="7030A0"/>
                </a:solidFill>
                <a:latin typeface="HP001 4 hàng" pitchFamily="34" charset="0"/>
              </a:rPr>
              <a:t> ǟửa Ǉay</a:t>
            </a:r>
            <a:endParaRPr lang="en-US" sz="3500" b="1" dirty="0">
              <a:solidFill>
                <a:srgbClr val="7030A0"/>
              </a:solidFill>
              <a:latin typeface="HP001 4 hàng" pitchFamily="34" charset="0"/>
            </a:endParaRPr>
          </a:p>
        </p:txBody>
      </p:sp>
      <p:sp>
        <p:nvSpPr>
          <p:cNvPr id="14" name="Rectangle 13"/>
          <p:cNvSpPr/>
          <p:nvPr/>
        </p:nvSpPr>
        <p:spPr>
          <a:xfrm>
            <a:off x="176687" y="2467102"/>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Ǉrư</a:t>
            </a:r>
            <a:r>
              <a:rPr lang="el-GR" sz="3500" b="1" dirty="0">
                <a:solidFill>
                  <a:srgbClr val="7030A0"/>
                </a:solidFill>
                <a:latin typeface="HP001 4 hàng" pitchFamily="34" charset="0"/>
              </a:rPr>
              <a:t>ϐ δ</a:t>
            </a:r>
            <a:r>
              <a:rPr lang="vi-VN" sz="3500" b="1" dirty="0">
                <a:solidFill>
                  <a:srgbClr val="7030A0"/>
                </a:solidFill>
                <a:latin typeface="HP001 4 hàng" pitchFamily="34" charset="0"/>
              </a:rPr>
              <a:t>i ăn</a:t>
            </a:r>
            <a:r>
              <a:rPr lang="en-US" sz="3500" b="1" dirty="0">
                <a:solidFill>
                  <a:srgbClr val="7030A0"/>
                </a:solidFill>
                <a:latin typeface="HP001 4 hàng" pitchFamily="34" charset="0"/>
              </a:rPr>
              <a:t>. </a:t>
            </a:r>
            <a:r>
              <a:rPr lang="vi-VN" sz="3500" b="1" dirty="0">
                <a:solidFill>
                  <a:srgbClr val="7030A0"/>
                </a:solidFill>
                <a:latin typeface="HP001 4 hàng" pitchFamily="34" charset="0"/>
              </a:rPr>
              <a:t>Cần ǟửa Ǉay bằng xà </a:t>
            </a:r>
            <a:r>
              <a:rPr lang="el-GR" sz="3500" b="1" dirty="0">
                <a:solidFill>
                  <a:srgbClr val="7030A0"/>
                </a:solidFill>
                <a:latin typeface="HP001 4 hàng" pitchFamily="34" charset="0"/>
              </a:rPr>
              <a:t>ι</a:t>
            </a:r>
            <a:r>
              <a:rPr lang="vi-VN" sz="3500" b="1" dirty="0">
                <a:solidFill>
                  <a:srgbClr val="7030A0"/>
                </a:solidFill>
                <a:latin typeface="HP001 4 hàng" pitchFamily="34" charset="0"/>
              </a:rPr>
              <a:t>Ŝg</a:t>
            </a:r>
            <a:endParaRPr lang="en-US" sz="3500" b="1" dirty="0">
              <a:solidFill>
                <a:srgbClr val="7030A0"/>
              </a:solidFill>
              <a:latin typeface="HP001 4 hàng" pitchFamily="34" charset="0"/>
            </a:endParaRPr>
          </a:p>
        </p:txBody>
      </p:sp>
      <p:sp>
        <p:nvSpPr>
          <p:cNvPr id="7" name="Rectangle 6"/>
          <p:cNvSpPr/>
          <p:nvPr/>
        </p:nvSpPr>
        <p:spPr>
          <a:xfrm>
            <a:off x="252315" y="3158027"/>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vƞ wư</a:t>
            </a:r>
            <a:r>
              <a:rPr lang="el-GR" sz="3500" b="1" dirty="0">
                <a:solidFill>
                  <a:srgbClr val="7030A0"/>
                </a:solidFill>
                <a:latin typeface="HP001 4 hàng" pitchFamily="34" charset="0"/>
              </a:rPr>
              <a:t>ϐ </a:t>
            </a:r>
            <a:r>
              <a:rPr lang="vi-VN" sz="3500" b="1" dirty="0">
                <a:solidFill>
                  <a:srgbClr val="7030A0"/>
                </a:solidFill>
                <a:latin typeface="HP001 4 hàng" pitchFamily="34" charset="0"/>
              </a:rPr>
              <a:t>sạ</a:t>
            </a:r>
            <a:r>
              <a:rPr lang="el-GR" sz="3500" b="1" dirty="0">
                <a:solidFill>
                  <a:srgbClr val="7030A0"/>
                </a:solidFill>
                <a:latin typeface="HP001 4 hàng" pitchFamily="34" charset="0"/>
              </a:rPr>
              <a:t>ε</a:t>
            </a:r>
            <a:r>
              <a:rPr lang="en-US" sz="3500" b="1" dirty="0">
                <a:solidFill>
                  <a:srgbClr val="7030A0"/>
                </a:solidFill>
                <a:latin typeface="HP001 4 hàng" pitchFamily="34" charset="0"/>
              </a:rPr>
              <a:t>.</a:t>
            </a: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096" b="94066" l="50366" r="94876"/>
                    </a14:imgEffect>
                  </a14:imgLayer>
                </a14:imgProps>
              </a:ext>
              <a:ext uri="{28A0092B-C50C-407E-A947-70E740481C1C}">
                <a14:useLocalDpi xmlns:a14="http://schemas.microsoft.com/office/drawing/2010/main" val="0"/>
              </a:ext>
            </a:extLst>
          </a:blip>
          <a:srcRect l="50000" t="41315"/>
          <a:stretch/>
        </p:blipFill>
        <p:spPr>
          <a:xfrm>
            <a:off x="2590799" y="2502751"/>
            <a:ext cx="2478233" cy="2968389"/>
          </a:xfrm>
          <a:prstGeom prst="rect">
            <a:avLst/>
          </a:prstGeom>
        </p:spPr>
      </p:pic>
      <p:pic>
        <p:nvPicPr>
          <p:cNvPr id="4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637115" y="2923218"/>
            <a:ext cx="2966666" cy="358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096" b="94066" l="50366" r="94876"/>
                    </a14:imgEffect>
                  </a14:imgLayer>
                </a14:imgProps>
              </a:ext>
              <a:ext uri="{28A0092B-C50C-407E-A947-70E740481C1C}">
                <a14:useLocalDpi xmlns:a14="http://schemas.microsoft.com/office/drawing/2010/main" val="0"/>
              </a:ext>
            </a:extLst>
          </a:blip>
          <a:srcRect l="50000" t="41315"/>
          <a:stretch/>
        </p:blipFill>
        <p:spPr>
          <a:xfrm flipH="1">
            <a:off x="4232415" y="2502751"/>
            <a:ext cx="2478233" cy="2968389"/>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480" y="2952750"/>
            <a:ext cx="2966666" cy="358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667000" y="818285"/>
            <a:ext cx="2514600" cy="584775"/>
          </a:xfrm>
          <a:prstGeom prst="rect">
            <a:avLst/>
          </a:prstGeom>
          <a:noFill/>
        </p:spPr>
        <p:txBody>
          <a:bodyPr wrap="square" rtlCol="0">
            <a:spAutoFit/>
          </a:bodyPr>
          <a:lstStyle/>
          <a:p>
            <a:r>
              <a:rPr lang="en-US" sz="3200">
                <a:latin typeface="Arial" pitchFamily="34" charset="0"/>
                <a:cs typeface="Arial" pitchFamily="34" charset="0"/>
              </a:rPr>
              <a:t>vi     ùng</a:t>
            </a:r>
          </a:p>
        </p:txBody>
      </p:sp>
      <p:sp>
        <p:nvSpPr>
          <p:cNvPr id="11" name="TextBox 10"/>
          <p:cNvSpPr txBox="1"/>
          <p:nvPr/>
        </p:nvSpPr>
        <p:spPr>
          <a:xfrm>
            <a:off x="4504459" y="818285"/>
            <a:ext cx="1946564" cy="584775"/>
          </a:xfrm>
          <a:prstGeom prst="rect">
            <a:avLst/>
          </a:prstGeom>
          <a:noFill/>
        </p:spPr>
        <p:txBody>
          <a:bodyPr wrap="square" rtlCol="0">
            <a:spAutoFit/>
          </a:bodyPr>
          <a:lstStyle/>
          <a:p>
            <a:pPr algn="ctr"/>
            <a:r>
              <a:rPr lang="en-US" sz="3200">
                <a:latin typeface="Arial" pitchFamily="34" charset="0"/>
                <a:cs typeface="Arial" pitchFamily="34" charset="0"/>
              </a:rPr>
              <a:t>à xát</a:t>
            </a:r>
          </a:p>
        </p:txBody>
      </p:sp>
      <p:sp>
        <p:nvSpPr>
          <p:cNvPr id="7" name="TextBox 6"/>
          <p:cNvSpPr txBox="1"/>
          <p:nvPr/>
        </p:nvSpPr>
        <p:spPr>
          <a:xfrm>
            <a:off x="25977" y="1492364"/>
            <a:ext cx="2971800" cy="584763"/>
          </a:xfrm>
          <a:prstGeom prst="rect">
            <a:avLst/>
          </a:prstGeom>
          <a:noFill/>
        </p:spPr>
        <p:txBody>
          <a:bodyPr wrap="square" lIns="91428" tIns="45714" rIns="91428" bIns="45714" rtlCol="0">
            <a:spAutoFit/>
          </a:bodyPr>
          <a:lstStyle/>
          <a:p>
            <a:pPr algn="just"/>
            <a:r>
              <a:rPr lang="en-US" sz="3200">
                <a:latin typeface="Arial" pitchFamily="34" charset="0"/>
                <a:ea typeface="Arial-Rounded" pitchFamily="34" charset="0"/>
                <a:cs typeface="Arial" pitchFamily="34" charset="0"/>
              </a:rPr>
              <a:t>b. </a:t>
            </a:r>
            <a:r>
              <a:rPr lang="en-US" sz="3200" i="1">
                <a:latin typeface="Arial" pitchFamily="34" charset="0"/>
                <a:ea typeface="Arial-Rounded" pitchFamily="34" charset="0"/>
                <a:cs typeface="Arial" pitchFamily="34" charset="0"/>
              </a:rPr>
              <a:t>gh</a:t>
            </a:r>
            <a:r>
              <a:rPr lang="en-US" sz="3200">
                <a:latin typeface="Arial" pitchFamily="34" charset="0"/>
                <a:ea typeface="Arial-Rounded" pitchFamily="34" charset="0"/>
                <a:cs typeface="Arial" pitchFamily="34" charset="0"/>
              </a:rPr>
              <a:t> hay </a:t>
            </a:r>
            <a:r>
              <a:rPr lang="en-US" sz="3200" i="1">
                <a:latin typeface="Arial" pitchFamily="34" charset="0"/>
                <a:ea typeface="Arial-Rounded" pitchFamily="34" charset="0"/>
                <a:cs typeface="Arial" pitchFamily="34" charset="0"/>
              </a:rPr>
              <a:t>g?</a:t>
            </a:r>
          </a:p>
        </p:txBody>
      </p:sp>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0623" y="90554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0" y="120468"/>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8</a:t>
            </a:r>
          </a:p>
        </p:txBody>
      </p:sp>
      <p:sp>
        <p:nvSpPr>
          <p:cNvPr id="5" name="TextBox 4"/>
          <p:cNvSpPr txBox="1"/>
          <p:nvPr/>
        </p:nvSpPr>
        <p:spPr>
          <a:xfrm>
            <a:off x="609600" y="190714"/>
            <a:ext cx="8451273" cy="523208"/>
          </a:xfrm>
          <a:prstGeom prst="rect">
            <a:avLst/>
          </a:prstGeom>
          <a:noFill/>
        </p:spPr>
        <p:txBody>
          <a:bodyPr wrap="square" lIns="91428" tIns="45714" rIns="91428" bIns="45714" rtlCol="0">
            <a:spAutoFit/>
          </a:bodyPr>
          <a:lstStyle/>
          <a:p>
            <a:pPr algn="just"/>
            <a:r>
              <a:rPr lang="en-US" sz="2800" b="1">
                <a:latin typeface="Arial" pitchFamily="34" charset="0"/>
                <a:ea typeface="Arial-Rounded" pitchFamily="34" charset="0"/>
                <a:cs typeface="Arial" pitchFamily="34" charset="0"/>
              </a:rPr>
              <a:t>Chọn chữ phù hợp thay cho bông hoa</a:t>
            </a:r>
          </a:p>
        </p:txBody>
      </p:sp>
      <p:sp>
        <p:nvSpPr>
          <p:cNvPr id="6" name="TextBox 5"/>
          <p:cNvSpPr txBox="1"/>
          <p:nvPr/>
        </p:nvSpPr>
        <p:spPr>
          <a:xfrm>
            <a:off x="25977" y="823053"/>
            <a:ext cx="2971800" cy="584763"/>
          </a:xfrm>
          <a:prstGeom prst="rect">
            <a:avLst/>
          </a:prstGeom>
          <a:noFill/>
        </p:spPr>
        <p:txBody>
          <a:bodyPr wrap="square" lIns="91428" tIns="45714" rIns="91428" bIns="45714" rtlCol="0">
            <a:spAutoFit/>
          </a:bodyPr>
          <a:lstStyle/>
          <a:p>
            <a:pPr algn="just"/>
            <a:r>
              <a:rPr lang="en-US" sz="3200">
                <a:latin typeface="Arial" pitchFamily="34" charset="0"/>
                <a:ea typeface="Arial-Rounded" pitchFamily="34" charset="0"/>
                <a:cs typeface="Arial" pitchFamily="34" charset="0"/>
              </a:rPr>
              <a:t>a. </a:t>
            </a:r>
            <a:r>
              <a:rPr lang="en-US" sz="3200" i="1">
                <a:latin typeface="Arial" pitchFamily="34" charset="0"/>
                <a:ea typeface="Arial-Rounded" pitchFamily="34" charset="0"/>
                <a:cs typeface="Arial" pitchFamily="34" charset="0"/>
              </a:rPr>
              <a:t>tr</a:t>
            </a:r>
            <a:r>
              <a:rPr lang="en-US" sz="3200">
                <a:latin typeface="Arial" pitchFamily="34" charset="0"/>
                <a:ea typeface="Arial-Rounded" pitchFamily="34" charset="0"/>
                <a:cs typeface="Arial" pitchFamily="34" charset="0"/>
              </a:rPr>
              <a:t> hay </a:t>
            </a:r>
            <a:r>
              <a:rPr lang="en-US" sz="3200" i="1">
                <a:latin typeface="Arial" pitchFamily="34" charset="0"/>
                <a:ea typeface="Arial-Rounded" pitchFamily="34" charset="0"/>
                <a:cs typeface="Arial" pitchFamily="34" charset="0"/>
              </a:rPr>
              <a:t>ch?</a:t>
            </a:r>
          </a:p>
        </p:txBody>
      </p:sp>
      <p:sp>
        <p:nvSpPr>
          <p:cNvPr id="8" name="TextBox 7"/>
          <p:cNvSpPr txBox="1"/>
          <p:nvPr/>
        </p:nvSpPr>
        <p:spPr>
          <a:xfrm>
            <a:off x="29441" y="2266950"/>
            <a:ext cx="2971800" cy="584763"/>
          </a:xfrm>
          <a:prstGeom prst="rect">
            <a:avLst/>
          </a:prstGeom>
          <a:noFill/>
        </p:spPr>
        <p:txBody>
          <a:bodyPr wrap="square" lIns="91428" tIns="45714" rIns="91428" bIns="45714" rtlCol="0">
            <a:spAutoFit/>
          </a:bodyPr>
          <a:lstStyle/>
          <a:p>
            <a:pPr algn="just"/>
            <a:r>
              <a:rPr lang="en-US" sz="3200">
                <a:latin typeface="Arial" pitchFamily="34" charset="0"/>
                <a:ea typeface="Arial-Rounded" pitchFamily="34" charset="0"/>
                <a:cs typeface="Arial" pitchFamily="34" charset="0"/>
              </a:rPr>
              <a:t>b. </a:t>
            </a:r>
            <a:r>
              <a:rPr lang="en-US" sz="3200" i="1">
                <a:latin typeface="Arial" pitchFamily="34" charset="0"/>
                <a:ea typeface="Arial-Rounded" pitchFamily="34" charset="0"/>
                <a:cs typeface="Arial" pitchFamily="34" charset="0"/>
              </a:rPr>
              <a:t>r/d</a:t>
            </a:r>
            <a:r>
              <a:rPr lang="en-US" sz="3200">
                <a:latin typeface="Arial" pitchFamily="34" charset="0"/>
                <a:ea typeface="Arial-Rounded" pitchFamily="34" charset="0"/>
                <a:cs typeface="Arial" pitchFamily="34" charset="0"/>
              </a:rPr>
              <a:t> hay </a:t>
            </a:r>
            <a:r>
              <a:rPr lang="en-US" sz="3200" i="1">
                <a:latin typeface="Arial" pitchFamily="34" charset="0"/>
                <a:ea typeface="Arial-Rounded" pitchFamily="34" charset="0"/>
                <a:cs typeface="Arial" pitchFamily="34" charset="0"/>
              </a:rPr>
              <a:t>gi?</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3148" y="92951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324600" y="818285"/>
            <a:ext cx="2938895" cy="584775"/>
          </a:xfrm>
          <a:prstGeom prst="rect">
            <a:avLst/>
          </a:prstGeom>
          <a:noFill/>
        </p:spPr>
        <p:txBody>
          <a:bodyPr wrap="square" rtlCol="0">
            <a:spAutoFit/>
          </a:bodyPr>
          <a:lstStyle/>
          <a:p>
            <a:pPr algn="ctr"/>
            <a:r>
              <a:rPr lang="en-US" sz="3200">
                <a:latin typeface="Arial" pitchFamily="34" charset="0"/>
                <a:cs typeface="Arial" pitchFamily="34" charset="0"/>
              </a:rPr>
              <a:t>nhanh     óng</a:t>
            </a:r>
          </a:p>
        </p:txBody>
      </p:sp>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90554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332470" y="1468736"/>
            <a:ext cx="2514600" cy="584775"/>
          </a:xfrm>
          <a:prstGeom prst="rect">
            <a:avLst/>
          </a:prstGeom>
          <a:noFill/>
        </p:spPr>
        <p:txBody>
          <a:bodyPr wrap="square" rtlCol="0">
            <a:spAutoFit/>
          </a:bodyPr>
          <a:lstStyle/>
          <a:p>
            <a:pPr algn="ctr"/>
            <a:r>
              <a:rPr lang="en-US" sz="3200">
                <a:latin typeface="Arial" pitchFamily="34" charset="0"/>
                <a:cs typeface="Arial" pitchFamily="34" charset="0"/>
              </a:rPr>
              <a:t>i nhớ</a:t>
            </a:r>
          </a:p>
        </p:txBody>
      </p:sp>
      <p:pic>
        <p:nvPicPr>
          <p:cNvPr id="1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8173" y="15748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239492" y="1468735"/>
            <a:ext cx="2514600" cy="584775"/>
          </a:xfrm>
          <a:prstGeom prst="rect">
            <a:avLst/>
          </a:prstGeom>
          <a:noFill/>
        </p:spPr>
        <p:txBody>
          <a:bodyPr wrap="square" rtlCol="0">
            <a:spAutoFit/>
          </a:bodyPr>
          <a:lstStyle/>
          <a:p>
            <a:pPr algn="ctr"/>
            <a:r>
              <a:rPr lang="en-US" sz="3200">
                <a:latin typeface="Arial" pitchFamily="34" charset="0"/>
                <a:cs typeface="Arial" pitchFamily="34" charset="0"/>
              </a:rPr>
              <a:t>cố    ắng</a:t>
            </a:r>
          </a:p>
        </p:txBody>
      </p:sp>
      <p:sp>
        <p:nvSpPr>
          <p:cNvPr id="17" name="TextBox 16"/>
          <p:cNvSpPr txBox="1"/>
          <p:nvPr/>
        </p:nvSpPr>
        <p:spPr>
          <a:xfrm>
            <a:off x="6177687" y="1468734"/>
            <a:ext cx="2514600" cy="584775"/>
          </a:xfrm>
          <a:prstGeom prst="rect">
            <a:avLst/>
          </a:prstGeom>
          <a:noFill/>
        </p:spPr>
        <p:txBody>
          <a:bodyPr wrap="square" rtlCol="0">
            <a:spAutoFit/>
          </a:bodyPr>
          <a:lstStyle/>
          <a:p>
            <a:pPr algn="ctr"/>
            <a:r>
              <a:rPr lang="en-US" sz="3200">
                <a:latin typeface="Arial" pitchFamily="34" charset="0"/>
                <a:cs typeface="Arial" pitchFamily="34" charset="0"/>
              </a:rPr>
              <a:t>gọn     ẽ</a:t>
            </a:r>
          </a:p>
        </p:txBody>
      </p:sp>
      <p:sp>
        <p:nvSpPr>
          <p:cNvPr id="18" name="TextBox 17"/>
          <p:cNvSpPr txBox="1"/>
          <p:nvPr/>
        </p:nvSpPr>
        <p:spPr>
          <a:xfrm>
            <a:off x="2322079" y="2271556"/>
            <a:ext cx="2514600" cy="584775"/>
          </a:xfrm>
          <a:prstGeom prst="rect">
            <a:avLst/>
          </a:prstGeom>
          <a:noFill/>
        </p:spPr>
        <p:txBody>
          <a:bodyPr wrap="square" rtlCol="0">
            <a:spAutoFit/>
          </a:bodyPr>
          <a:lstStyle/>
          <a:p>
            <a:pPr algn="ctr"/>
            <a:r>
              <a:rPr lang="en-US" sz="3200">
                <a:latin typeface="Arial" pitchFamily="34" charset="0"/>
                <a:cs typeface="Arial" pitchFamily="34" charset="0"/>
              </a:rPr>
              <a:t>a dẻ</a:t>
            </a:r>
          </a:p>
        </p:txBody>
      </p:sp>
      <p:sp>
        <p:nvSpPr>
          <p:cNvPr id="19" name="TextBox 18"/>
          <p:cNvSpPr txBox="1"/>
          <p:nvPr/>
        </p:nvSpPr>
        <p:spPr>
          <a:xfrm>
            <a:off x="4364184" y="2271555"/>
            <a:ext cx="2514600" cy="584775"/>
          </a:xfrm>
          <a:prstGeom prst="rect">
            <a:avLst/>
          </a:prstGeom>
          <a:noFill/>
        </p:spPr>
        <p:txBody>
          <a:bodyPr wrap="square" rtlCol="0">
            <a:spAutoFit/>
          </a:bodyPr>
          <a:lstStyle/>
          <a:p>
            <a:pPr algn="ctr"/>
            <a:r>
              <a:rPr lang="en-US" sz="3200">
                <a:latin typeface="Arial" pitchFamily="34" charset="0"/>
                <a:cs typeface="Arial" pitchFamily="34" charset="0"/>
              </a:rPr>
              <a:t> ửa tay</a:t>
            </a:r>
          </a:p>
        </p:txBody>
      </p:sp>
      <p:sp>
        <p:nvSpPr>
          <p:cNvPr id="20" name="TextBox 19"/>
          <p:cNvSpPr txBox="1"/>
          <p:nvPr/>
        </p:nvSpPr>
        <p:spPr>
          <a:xfrm>
            <a:off x="6334991" y="2271554"/>
            <a:ext cx="2514600" cy="584775"/>
          </a:xfrm>
          <a:prstGeom prst="rect">
            <a:avLst/>
          </a:prstGeom>
          <a:noFill/>
        </p:spPr>
        <p:txBody>
          <a:bodyPr wrap="square" rtlCol="0">
            <a:spAutoFit/>
          </a:bodyPr>
          <a:lstStyle/>
          <a:p>
            <a:pPr algn="ctr"/>
            <a:r>
              <a:rPr lang="en-US" sz="3200">
                <a:latin typeface="Arial" pitchFamily="34" charset="0"/>
                <a:cs typeface="Arial" pitchFamily="34" charset="0"/>
              </a:rPr>
              <a:t>ữ gìn</a:t>
            </a:r>
          </a:p>
        </p:txBody>
      </p:sp>
      <p:pic>
        <p:nvPicPr>
          <p:cNvPr id="21"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155123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1968" y="15748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8005" y="235405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8669" y="2376431"/>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0649" y="2376430"/>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3211802" y="816417"/>
            <a:ext cx="585643" cy="584775"/>
          </a:xfrm>
          <a:prstGeom prst="rect">
            <a:avLst/>
          </a:prstGeom>
          <a:noFill/>
        </p:spPr>
        <p:txBody>
          <a:bodyPr wrap="square" rtlCol="0">
            <a:spAutoFit/>
          </a:bodyPr>
          <a:lstStyle/>
          <a:p>
            <a:pPr algn="ctr"/>
            <a:r>
              <a:rPr lang="en-US" sz="3200">
                <a:latin typeface="Arial" pitchFamily="34" charset="0"/>
                <a:cs typeface="Arial" pitchFamily="34" charset="0"/>
              </a:rPr>
              <a:t>tr</a:t>
            </a:r>
          </a:p>
        </p:txBody>
      </p:sp>
      <p:sp>
        <p:nvSpPr>
          <p:cNvPr id="27" name="TextBox 26"/>
          <p:cNvSpPr txBox="1"/>
          <p:nvPr/>
        </p:nvSpPr>
        <p:spPr>
          <a:xfrm>
            <a:off x="4384966" y="821309"/>
            <a:ext cx="916420" cy="584775"/>
          </a:xfrm>
          <a:prstGeom prst="rect">
            <a:avLst/>
          </a:prstGeom>
          <a:noFill/>
        </p:spPr>
        <p:txBody>
          <a:bodyPr wrap="square" rtlCol="0">
            <a:spAutoFit/>
          </a:bodyPr>
          <a:lstStyle/>
          <a:p>
            <a:pPr algn="ctr"/>
            <a:r>
              <a:rPr lang="en-US" sz="3200">
                <a:latin typeface="Arial" pitchFamily="34" charset="0"/>
                <a:cs typeface="Arial" pitchFamily="34" charset="0"/>
              </a:rPr>
              <a:t>ch</a:t>
            </a:r>
          </a:p>
        </p:txBody>
      </p:sp>
      <p:sp>
        <p:nvSpPr>
          <p:cNvPr id="28" name="TextBox 27"/>
          <p:cNvSpPr txBox="1"/>
          <p:nvPr/>
        </p:nvSpPr>
        <p:spPr>
          <a:xfrm>
            <a:off x="7658100" y="816418"/>
            <a:ext cx="916420" cy="584775"/>
          </a:xfrm>
          <a:prstGeom prst="rect">
            <a:avLst/>
          </a:prstGeom>
          <a:noFill/>
        </p:spPr>
        <p:txBody>
          <a:bodyPr wrap="square" rtlCol="0">
            <a:spAutoFit/>
          </a:bodyPr>
          <a:lstStyle/>
          <a:p>
            <a:pPr algn="ctr"/>
            <a:r>
              <a:rPr lang="en-US" sz="3200">
                <a:latin typeface="Arial" pitchFamily="34" charset="0"/>
                <a:cs typeface="Arial" pitchFamily="34" charset="0"/>
              </a:rPr>
              <a:t>ch</a:t>
            </a:r>
          </a:p>
        </p:txBody>
      </p:sp>
      <p:sp>
        <p:nvSpPr>
          <p:cNvPr id="29" name="TextBox 28"/>
          <p:cNvSpPr txBox="1"/>
          <p:nvPr/>
        </p:nvSpPr>
        <p:spPr>
          <a:xfrm>
            <a:off x="2561935" y="1474232"/>
            <a:ext cx="728519" cy="584775"/>
          </a:xfrm>
          <a:prstGeom prst="rect">
            <a:avLst/>
          </a:prstGeom>
          <a:noFill/>
        </p:spPr>
        <p:txBody>
          <a:bodyPr wrap="square" rtlCol="0">
            <a:spAutoFit/>
          </a:bodyPr>
          <a:lstStyle/>
          <a:p>
            <a:pPr algn="ctr"/>
            <a:r>
              <a:rPr lang="en-US" sz="3200">
                <a:latin typeface="Arial" pitchFamily="34" charset="0"/>
                <a:cs typeface="Arial" pitchFamily="34" charset="0"/>
              </a:rPr>
              <a:t>gh</a:t>
            </a:r>
          </a:p>
        </p:txBody>
      </p:sp>
      <p:sp>
        <p:nvSpPr>
          <p:cNvPr id="30" name="TextBox 29"/>
          <p:cNvSpPr txBox="1"/>
          <p:nvPr/>
        </p:nvSpPr>
        <p:spPr>
          <a:xfrm>
            <a:off x="5203683" y="1479124"/>
            <a:ext cx="587521" cy="584775"/>
          </a:xfrm>
          <a:prstGeom prst="rect">
            <a:avLst/>
          </a:prstGeom>
          <a:noFill/>
        </p:spPr>
        <p:txBody>
          <a:bodyPr wrap="square" rtlCol="0">
            <a:spAutoFit/>
          </a:bodyPr>
          <a:lstStyle/>
          <a:p>
            <a:pPr algn="ctr"/>
            <a:r>
              <a:rPr lang="en-US" sz="3200">
                <a:latin typeface="Arial" pitchFamily="34" charset="0"/>
                <a:cs typeface="Arial" pitchFamily="34" charset="0"/>
              </a:rPr>
              <a:t>g</a:t>
            </a:r>
          </a:p>
        </p:txBody>
      </p:sp>
      <p:sp>
        <p:nvSpPr>
          <p:cNvPr id="31" name="TextBox 30"/>
          <p:cNvSpPr txBox="1"/>
          <p:nvPr/>
        </p:nvSpPr>
        <p:spPr>
          <a:xfrm>
            <a:off x="7284895" y="1468736"/>
            <a:ext cx="916420" cy="584775"/>
          </a:xfrm>
          <a:prstGeom prst="rect">
            <a:avLst/>
          </a:prstGeom>
          <a:noFill/>
        </p:spPr>
        <p:txBody>
          <a:bodyPr wrap="square" rtlCol="0">
            <a:spAutoFit/>
          </a:bodyPr>
          <a:lstStyle/>
          <a:p>
            <a:pPr algn="ctr"/>
            <a:r>
              <a:rPr lang="en-US" sz="3200">
                <a:latin typeface="Arial" pitchFamily="34" charset="0"/>
                <a:cs typeface="Arial" pitchFamily="34" charset="0"/>
              </a:rPr>
              <a:t>gh</a:t>
            </a:r>
          </a:p>
        </p:txBody>
      </p:sp>
      <p:sp>
        <p:nvSpPr>
          <p:cNvPr id="32" name="TextBox 31"/>
          <p:cNvSpPr txBox="1"/>
          <p:nvPr/>
        </p:nvSpPr>
        <p:spPr>
          <a:xfrm>
            <a:off x="2694709" y="2285866"/>
            <a:ext cx="728519" cy="584775"/>
          </a:xfrm>
          <a:prstGeom prst="rect">
            <a:avLst/>
          </a:prstGeom>
          <a:noFill/>
        </p:spPr>
        <p:txBody>
          <a:bodyPr wrap="square" rtlCol="0">
            <a:spAutoFit/>
          </a:bodyPr>
          <a:lstStyle/>
          <a:p>
            <a:pPr algn="ctr"/>
            <a:r>
              <a:rPr lang="en-US" sz="3200">
                <a:latin typeface="Arial" pitchFamily="34" charset="0"/>
                <a:cs typeface="Arial" pitchFamily="34" charset="0"/>
              </a:rPr>
              <a:t>d</a:t>
            </a:r>
          </a:p>
        </p:txBody>
      </p:sp>
      <p:sp>
        <p:nvSpPr>
          <p:cNvPr id="33" name="TextBox 32"/>
          <p:cNvSpPr txBox="1"/>
          <p:nvPr/>
        </p:nvSpPr>
        <p:spPr>
          <a:xfrm>
            <a:off x="4750737" y="2273288"/>
            <a:ext cx="587521" cy="584775"/>
          </a:xfrm>
          <a:prstGeom prst="rect">
            <a:avLst/>
          </a:prstGeom>
          <a:noFill/>
        </p:spPr>
        <p:txBody>
          <a:bodyPr wrap="square" rtlCol="0">
            <a:spAutoFit/>
          </a:bodyPr>
          <a:lstStyle/>
          <a:p>
            <a:pPr algn="ctr"/>
            <a:r>
              <a:rPr lang="en-US" sz="3200">
                <a:latin typeface="Arial" pitchFamily="34" charset="0"/>
                <a:cs typeface="Arial" pitchFamily="34" charset="0"/>
              </a:rPr>
              <a:t>r</a:t>
            </a:r>
          </a:p>
        </p:txBody>
      </p:sp>
      <p:sp>
        <p:nvSpPr>
          <p:cNvPr id="34" name="TextBox 33"/>
          <p:cNvSpPr txBox="1"/>
          <p:nvPr/>
        </p:nvSpPr>
        <p:spPr>
          <a:xfrm>
            <a:off x="6530398" y="2270993"/>
            <a:ext cx="916420" cy="584775"/>
          </a:xfrm>
          <a:prstGeom prst="rect">
            <a:avLst/>
          </a:prstGeom>
          <a:noFill/>
        </p:spPr>
        <p:txBody>
          <a:bodyPr wrap="square" rtlCol="0">
            <a:spAutoFit/>
          </a:bodyPr>
          <a:lstStyle/>
          <a:p>
            <a:pPr algn="ctr"/>
            <a:r>
              <a:rPr lang="en-US" sz="3200">
                <a:latin typeface="Arial" pitchFamily="34" charset="0"/>
                <a:cs typeface="Arial" pitchFamily="34" charset="0"/>
              </a:rPr>
              <a:t>gi</a:t>
            </a:r>
          </a:p>
        </p:txBody>
      </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2661" y="3671826"/>
            <a:ext cx="630237" cy="630237"/>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1046" y="3471226"/>
            <a:ext cx="380315" cy="380315"/>
          </a:xfrm>
          <a:prstGeom prst="rect">
            <a:avLst/>
          </a:prstGeom>
        </p:spPr>
      </p:pic>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47986" y="3406320"/>
            <a:ext cx="363857" cy="409339"/>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8720" y="3561229"/>
            <a:ext cx="580624" cy="580624"/>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3613" y="3766218"/>
            <a:ext cx="833400" cy="833400"/>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44497" y="3851541"/>
            <a:ext cx="765841" cy="612673"/>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7327" y="3156107"/>
            <a:ext cx="630237" cy="630237"/>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4300" y="3295870"/>
            <a:ext cx="630237" cy="630237"/>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65423" y="3235035"/>
            <a:ext cx="580624" cy="580624"/>
          </a:xfrm>
          <a:prstGeom prst="rect">
            <a:avLst/>
          </a:prstGeom>
        </p:spPr>
      </p:pic>
      <p:pic>
        <p:nvPicPr>
          <p:cNvPr id="47"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06.9942"/>
                </p14:media>
              </p:ext>
            </p:extLst>
          </p:nvPr>
        </p:nvPicPr>
        <p:blipFill>
          <a:blip r:embed="rId14"/>
          <a:stretch>
            <a:fillRect/>
          </a:stretch>
        </p:blipFill>
        <p:spPr>
          <a:xfrm>
            <a:off x="9677400" y="1187564"/>
            <a:ext cx="609600" cy="609600"/>
          </a:xfrm>
          <a:prstGeom prst="rect">
            <a:avLst/>
          </a:prstGeom>
        </p:spPr>
      </p:pic>
    </p:spTree>
    <p:extLst>
      <p:ext uri="{BB962C8B-B14F-4D97-AF65-F5344CB8AC3E}">
        <p14:creationId xmlns:p14="http://schemas.microsoft.com/office/powerpoint/2010/main" val="1413716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0-ppt_h/2"/>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
                                        <p:tgtEl>
                                          <p:spTgt spid="26"/>
                                        </p:tgtEl>
                                      </p:cBhvr>
                                    </p:animEffect>
                                  </p:childTnLst>
                                </p:cTn>
                              </p:par>
                            </p:childTnLst>
                          </p:cTn>
                        </p:par>
                        <p:par>
                          <p:cTn id="13" fill="hold">
                            <p:stCondLst>
                              <p:cond delay="510"/>
                            </p:stCondLst>
                            <p:childTnLst>
                              <p:par>
                                <p:cTn id="14" presetID="10" presetClass="exit" presetSubtype="0" fill="hold" nodeType="afterEffect">
                                  <p:stCondLst>
                                    <p:cond delay="0"/>
                                  </p:stCondLst>
                                  <p:childTnLst>
                                    <p:animEffect transition="out" filter="fade">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1666" fill="hold"/>
                                        <p:tgtEl>
                                          <p:spTgt spid="47"/>
                                        </p:tgtEl>
                                      </p:cBhvr>
                                    </p:cmd>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exit" presetSubtype="9" fill="hold" nodeType="clickEffect">
                                  <p:stCondLst>
                                    <p:cond delay="0"/>
                                  </p:stCondLst>
                                  <p:childTnLst>
                                    <p:anim calcmode="lin" valueType="num">
                                      <p:cBhvr additive="base">
                                        <p:cTn id="23" dur="500"/>
                                        <p:tgtEl>
                                          <p:spTgt spid="10"/>
                                        </p:tgtEl>
                                        <p:attrNameLst>
                                          <p:attrName>ppt_x</p:attrName>
                                        </p:attrNameLst>
                                      </p:cBhvr>
                                      <p:tavLst>
                                        <p:tav tm="0">
                                          <p:val>
                                            <p:strVal val="ppt_x"/>
                                          </p:val>
                                        </p:tav>
                                        <p:tav tm="100000">
                                          <p:val>
                                            <p:strVal val="0-ppt_w/2"/>
                                          </p:val>
                                        </p:tav>
                                      </p:tavLst>
                                    </p:anim>
                                    <p:anim calcmode="lin" valueType="num">
                                      <p:cBhvr additive="base">
                                        <p:cTn id="24" dur="500"/>
                                        <p:tgtEl>
                                          <p:spTgt spid="10"/>
                                        </p:tgtEl>
                                        <p:attrNameLst>
                                          <p:attrName>ppt_y</p:attrName>
                                        </p:attrNameLst>
                                      </p:cBhvr>
                                      <p:tavLst>
                                        <p:tav tm="0">
                                          <p:val>
                                            <p:strVal val="ppt_y"/>
                                          </p:val>
                                        </p:tav>
                                        <p:tav tm="100000">
                                          <p:val>
                                            <p:strVal val="0-ppt_h/2"/>
                                          </p:val>
                                        </p:tav>
                                      </p:tavLst>
                                    </p:anim>
                                    <p:set>
                                      <p:cBhvr>
                                        <p:cTn id="25" dur="1" fill="hold">
                                          <p:stCondLst>
                                            <p:cond delay="499"/>
                                          </p:stCondLst>
                                        </p:cTn>
                                        <p:tgtEl>
                                          <p:spTgt spid="10"/>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
                                        <p:tgtEl>
                                          <p:spTgt spid="27"/>
                                        </p:tgtEl>
                                      </p:cBhvr>
                                    </p:animEffect>
                                  </p:childTnLst>
                                </p:cTn>
                              </p:par>
                            </p:childTnLst>
                          </p:cTn>
                        </p:par>
                        <p:par>
                          <p:cTn id="30" fill="hold">
                            <p:stCondLst>
                              <p:cond delay="510"/>
                            </p:stCondLst>
                            <p:childTnLst>
                              <p:par>
                                <p:cTn id="31" presetID="10" presetClass="exit" presetSubtype="0" fill="hold" nodeType="afterEffect">
                                  <p:stCondLst>
                                    <p:cond delay="0"/>
                                  </p:stCondLst>
                                  <p:childTnLst>
                                    <p:animEffect transition="out" filter="fade">
                                      <p:cBhvr>
                                        <p:cTn id="32" dur="500"/>
                                        <p:tgtEl>
                                          <p:spTgt spid="41"/>
                                        </p:tgtEl>
                                      </p:cBhvr>
                                    </p:animEffect>
                                    <p:set>
                                      <p:cBhvr>
                                        <p:cTn id="33" dur="1" fill="hold">
                                          <p:stCondLst>
                                            <p:cond delay="499"/>
                                          </p:stCondLst>
                                        </p:cTn>
                                        <p:tgtEl>
                                          <p:spTgt spid="41"/>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66" fill="hold"/>
                                        <p:tgtEl>
                                          <p:spTgt spid="47"/>
                                        </p:tgtEl>
                                      </p:cBhvr>
                                    </p:cmd>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 presetClass="exit" presetSubtype="9" fill="hold" nodeType="clickEffect">
                                  <p:stCondLst>
                                    <p:cond delay="0"/>
                                  </p:stCondLst>
                                  <p:childTnLst>
                                    <p:anim calcmode="lin" valueType="num">
                                      <p:cBhvr additive="base">
                                        <p:cTn id="40" dur="500"/>
                                        <p:tgtEl>
                                          <p:spTgt spid="13"/>
                                        </p:tgtEl>
                                        <p:attrNameLst>
                                          <p:attrName>ppt_x</p:attrName>
                                        </p:attrNameLst>
                                      </p:cBhvr>
                                      <p:tavLst>
                                        <p:tav tm="0">
                                          <p:val>
                                            <p:strVal val="ppt_x"/>
                                          </p:val>
                                        </p:tav>
                                        <p:tav tm="100000">
                                          <p:val>
                                            <p:strVal val="0-ppt_w/2"/>
                                          </p:val>
                                        </p:tav>
                                      </p:tavLst>
                                    </p:anim>
                                    <p:anim calcmode="lin" valueType="num">
                                      <p:cBhvr additive="base">
                                        <p:cTn id="41" dur="500"/>
                                        <p:tgtEl>
                                          <p:spTgt spid="13"/>
                                        </p:tgtEl>
                                        <p:attrNameLst>
                                          <p:attrName>ppt_y</p:attrName>
                                        </p:attrNameLst>
                                      </p:cBhvr>
                                      <p:tavLst>
                                        <p:tav tm="0">
                                          <p:val>
                                            <p:strVal val="ppt_y"/>
                                          </p:val>
                                        </p:tav>
                                        <p:tav tm="100000">
                                          <p:val>
                                            <p:strVal val="0-ppt_h/2"/>
                                          </p:val>
                                        </p:tav>
                                      </p:tavLst>
                                    </p:anim>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
                                        <p:tgtEl>
                                          <p:spTgt spid="28"/>
                                        </p:tgtEl>
                                      </p:cBhvr>
                                    </p:animEffect>
                                  </p:childTnLst>
                                </p:cTn>
                              </p:par>
                            </p:childTnLst>
                          </p:cTn>
                        </p:par>
                        <p:par>
                          <p:cTn id="47" fill="hold">
                            <p:stCondLst>
                              <p:cond delay="510"/>
                            </p:stCondLst>
                            <p:childTnLst>
                              <p:par>
                                <p:cTn id="48" presetID="10" presetClass="exit" presetSubtype="0" fill="hold" nodeType="after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666" fill="hold"/>
                                        <p:tgtEl>
                                          <p:spTgt spid="47"/>
                                        </p:tgtEl>
                                      </p:cBhvr>
                                    </p:cmd>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2" presetClass="exit" presetSubtype="9" fill="hold" nodeType="clickEffect">
                                  <p:stCondLst>
                                    <p:cond delay="0"/>
                                  </p:stCondLst>
                                  <p:childTnLst>
                                    <p:anim calcmode="lin" valueType="num">
                                      <p:cBhvr additive="base">
                                        <p:cTn id="57" dur="500"/>
                                        <p:tgtEl>
                                          <p:spTgt spid="15"/>
                                        </p:tgtEl>
                                        <p:attrNameLst>
                                          <p:attrName>ppt_x</p:attrName>
                                        </p:attrNameLst>
                                      </p:cBhvr>
                                      <p:tavLst>
                                        <p:tav tm="0">
                                          <p:val>
                                            <p:strVal val="ppt_x"/>
                                          </p:val>
                                        </p:tav>
                                        <p:tav tm="100000">
                                          <p:val>
                                            <p:strVal val="0-ppt_w/2"/>
                                          </p:val>
                                        </p:tav>
                                      </p:tavLst>
                                    </p:anim>
                                    <p:anim calcmode="lin" valueType="num">
                                      <p:cBhvr additive="base">
                                        <p:cTn id="58" dur="500"/>
                                        <p:tgtEl>
                                          <p:spTgt spid="15"/>
                                        </p:tgtEl>
                                        <p:attrNameLst>
                                          <p:attrName>ppt_y</p:attrName>
                                        </p:attrNameLst>
                                      </p:cBhvr>
                                      <p:tavLst>
                                        <p:tav tm="0">
                                          <p:val>
                                            <p:strVal val="ppt_y"/>
                                          </p:val>
                                        </p:tav>
                                        <p:tav tm="100000">
                                          <p:val>
                                            <p:strVal val="0-ppt_h/2"/>
                                          </p:val>
                                        </p:tav>
                                      </p:tavLst>
                                    </p:anim>
                                    <p:set>
                                      <p:cBhvr>
                                        <p:cTn id="59" dur="1" fill="hold">
                                          <p:stCondLst>
                                            <p:cond delay="499"/>
                                          </p:stCondLst>
                                        </p:cTn>
                                        <p:tgtEl>
                                          <p:spTgt spid="15"/>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
                                        <p:tgtEl>
                                          <p:spTgt spid="29"/>
                                        </p:tgtEl>
                                      </p:cBhvr>
                                    </p:animEffect>
                                  </p:childTnLst>
                                </p:cTn>
                              </p:par>
                            </p:childTnLst>
                          </p:cTn>
                        </p:par>
                        <p:par>
                          <p:cTn id="64" fill="hold">
                            <p:stCondLst>
                              <p:cond delay="510"/>
                            </p:stCondLst>
                            <p:childTnLst>
                              <p:par>
                                <p:cTn id="65" presetID="10" presetClass="exit" presetSubtype="0" fill="hold" nodeType="afterEffect">
                                  <p:stCondLst>
                                    <p:cond delay="0"/>
                                  </p:stCondLst>
                                  <p:childTnLst>
                                    <p:animEffect transition="out" filter="fade">
                                      <p:cBhvr>
                                        <p:cTn id="66" dur="500"/>
                                        <p:tgtEl>
                                          <p:spTgt spid="51"/>
                                        </p:tgtEl>
                                      </p:cBhvr>
                                    </p:animEffect>
                                    <p:set>
                                      <p:cBhvr>
                                        <p:cTn id="67" dur="1" fill="hold">
                                          <p:stCondLst>
                                            <p:cond delay="499"/>
                                          </p:stCondLst>
                                        </p:cTn>
                                        <p:tgtEl>
                                          <p:spTgt spid="51"/>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666" fill="hold"/>
                                        <p:tgtEl>
                                          <p:spTgt spid="47"/>
                                        </p:tgtEl>
                                      </p:cBhvr>
                                    </p:cmd>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2" presetClass="exit" presetSubtype="9" fill="hold" nodeType="clickEffect">
                                  <p:stCondLst>
                                    <p:cond delay="0"/>
                                  </p:stCondLst>
                                  <p:childTnLst>
                                    <p:anim calcmode="lin" valueType="num">
                                      <p:cBhvr additive="base">
                                        <p:cTn id="74" dur="500"/>
                                        <p:tgtEl>
                                          <p:spTgt spid="21"/>
                                        </p:tgtEl>
                                        <p:attrNameLst>
                                          <p:attrName>ppt_x</p:attrName>
                                        </p:attrNameLst>
                                      </p:cBhvr>
                                      <p:tavLst>
                                        <p:tav tm="0">
                                          <p:val>
                                            <p:strVal val="ppt_x"/>
                                          </p:val>
                                        </p:tav>
                                        <p:tav tm="100000">
                                          <p:val>
                                            <p:strVal val="0-ppt_w/2"/>
                                          </p:val>
                                        </p:tav>
                                      </p:tavLst>
                                    </p:anim>
                                    <p:anim calcmode="lin" valueType="num">
                                      <p:cBhvr additive="base">
                                        <p:cTn id="75" dur="500"/>
                                        <p:tgtEl>
                                          <p:spTgt spid="21"/>
                                        </p:tgtEl>
                                        <p:attrNameLst>
                                          <p:attrName>ppt_y</p:attrName>
                                        </p:attrNameLst>
                                      </p:cBhvr>
                                      <p:tavLst>
                                        <p:tav tm="0">
                                          <p:val>
                                            <p:strVal val="ppt_y"/>
                                          </p:val>
                                        </p:tav>
                                        <p:tav tm="100000">
                                          <p:val>
                                            <p:strVal val="0-ppt_h/2"/>
                                          </p:val>
                                        </p:tav>
                                      </p:tavLst>
                                    </p:anim>
                                    <p:set>
                                      <p:cBhvr>
                                        <p:cTn id="76" dur="1" fill="hold">
                                          <p:stCondLst>
                                            <p:cond delay="499"/>
                                          </p:stCondLst>
                                        </p:cTn>
                                        <p:tgtEl>
                                          <p:spTgt spid="21"/>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0"/>
                                        <p:tgtEl>
                                          <p:spTgt spid="30"/>
                                        </p:tgtEl>
                                      </p:cBhvr>
                                    </p:animEffect>
                                  </p:childTnLst>
                                </p:cTn>
                              </p:par>
                            </p:childTnLst>
                          </p:cTn>
                        </p:par>
                        <p:par>
                          <p:cTn id="81" fill="hold">
                            <p:stCondLst>
                              <p:cond delay="510"/>
                            </p:stCondLst>
                            <p:childTnLst>
                              <p:par>
                                <p:cTn id="82" presetID="10" presetClass="exit" presetSubtype="0" fill="hold" nodeType="after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 presetClass="mediacall" presetSubtype="0" fill="hold" nodeType="withEffect">
                                  <p:stCondLst>
                                    <p:cond delay="0"/>
                                  </p:stCondLst>
                                  <p:childTnLst>
                                    <p:cmd type="call" cmd="playFrom(0.0)">
                                      <p:cBhvr>
                                        <p:cTn id="86" dur="1666" fill="hold"/>
                                        <p:tgtEl>
                                          <p:spTgt spid="47"/>
                                        </p:tgtEl>
                                      </p:cBhvr>
                                    </p:cmd>
                                  </p:childTnLst>
                                </p:cTn>
                              </p:par>
                            </p:childTnLst>
                          </p:cTn>
                        </p:par>
                      </p:childTnLst>
                    </p:cTn>
                  </p:par>
                </p:childTnLst>
              </p:cTn>
              <p:nextCondLst>
                <p:cond evt="onClick" delay="0">
                  <p:tgtEl>
                    <p:spTgt spid="21"/>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2" presetClass="exit" presetSubtype="9" fill="hold" nodeType="clickEffect">
                                  <p:stCondLst>
                                    <p:cond delay="0"/>
                                  </p:stCondLst>
                                  <p:childTnLst>
                                    <p:anim calcmode="lin" valueType="num">
                                      <p:cBhvr additive="base">
                                        <p:cTn id="91" dur="500"/>
                                        <p:tgtEl>
                                          <p:spTgt spid="22"/>
                                        </p:tgtEl>
                                        <p:attrNameLst>
                                          <p:attrName>ppt_x</p:attrName>
                                        </p:attrNameLst>
                                      </p:cBhvr>
                                      <p:tavLst>
                                        <p:tav tm="0">
                                          <p:val>
                                            <p:strVal val="ppt_x"/>
                                          </p:val>
                                        </p:tav>
                                        <p:tav tm="100000">
                                          <p:val>
                                            <p:strVal val="0-ppt_w/2"/>
                                          </p:val>
                                        </p:tav>
                                      </p:tavLst>
                                    </p:anim>
                                    <p:anim calcmode="lin" valueType="num">
                                      <p:cBhvr additive="base">
                                        <p:cTn id="92" dur="500"/>
                                        <p:tgtEl>
                                          <p:spTgt spid="22"/>
                                        </p:tgtEl>
                                        <p:attrNameLst>
                                          <p:attrName>ppt_y</p:attrName>
                                        </p:attrNameLst>
                                      </p:cBhvr>
                                      <p:tavLst>
                                        <p:tav tm="0">
                                          <p:val>
                                            <p:strVal val="ppt_y"/>
                                          </p:val>
                                        </p:tav>
                                        <p:tav tm="100000">
                                          <p:val>
                                            <p:strVal val="0-ppt_h/2"/>
                                          </p:val>
                                        </p:tav>
                                      </p:tavLst>
                                    </p:anim>
                                    <p:set>
                                      <p:cBhvr>
                                        <p:cTn id="93" dur="1" fill="hold">
                                          <p:stCondLst>
                                            <p:cond delay="499"/>
                                          </p:stCondLst>
                                        </p:cTn>
                                        <p:tgtEl>
                                          <p:spTgt spid="22"/>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10"/>
                                        <p:tgtEl>
                                          <p:spTgt spid="31"/>
                                        </p:tgtEl>
                                      </p:cBhvr>
                                    </p:animEffect>
                                  </p:childTnLst>
                                </p:cTn>
                              </p:par>
                            </p:childTnLst>
                          </p:cTn>
                        </p:par>
                        <p:par>
                          <p:cTn id="98" fill="hold">
                            <p:stCondLst>
                              <p:cond delay="510"/>
                            </p:stCondLst>
                            <p:childTnLst>
                              <p:par>
                                <p:cTn id="99" presetID="10" presetClass="exit" presetSubtype="0" fill="hold" nodeType="afterEffect">
                                  <p:stCondLst>
                                    <p:cond delay="0"/>
                                  </p:stCondLst>
                                  <p:childTnLst>
                                    <p:animEffect transition="out" filter="fade">
                                      <p:cBhvr>
                                        <p:cTn id="100" dur="500"/>
                                        <p:tgtEl>
                                          <p:spTgt spid="50"/>
                                        </p:tgtEl>
                                      </p:cBhvr>
                                    </p:animEffect>
                                    <p:set>
                                      <p:cBhvr>
                                        <p:cTn id="101" dur="1" fill="hold">
                                          <p:stCondLst>
                                            <p:cond delay="499"/>
                                          </p:stCondLst>
                                        </p:cTn>
                                        <p:tgtEl>
                                          <p:spTgt spid="50"/>
                                        </p:tgtEl>
                                        <p:attrNameLst>
                                          <p:attrName>style.visibility</p:attrName>
                                        </p:attrNameLst>
                                      </p:cBhvr>
                                      <p:to>
                                        <p:strVal val="hidden"/>
                                      </p:to>
                                    </p:set>
                                  </p:childTnLst>
                                </p:cTn>
                              </p:par>
                              <p:par>
                                <p:cTn id="102" presetID="1" presetClass="mediacall" presetSubtype="0" fill="hold" nodeType="withEffect">
                                  <p:stCondLst>
                                    <p:cond delay="0"/>
                                  </p:stCondLst>
                                  <p:childTnLst>
                                    <p:cmd type="call" cmd="playFrom(0.0)">
                                      <p:cBhvr>
                                        <p:cTn id="103" dur="1666" fill="hold"/>
                                        <p:tgtEl>
                                          <p:spTgt spid="47"/>
                                        </p:tgtEl>
                                      </p:cBhvr>
                                    </p:cmd>
                                  </p:childTnLst>
                                </p:cTn>
                              </p:par>
                            </p:childTnLst>
                          </p:cTn>
                        </p:par>
                      </p:childTnLst>
                    </p:cTn>
                  </p:par>
                </p:childTnLst>
              </p:cTn>
              <p:nextCondLst>
                <p:cond evt="onClick" delay="0">
                  <p:tgtEl>
                    <p:spTgt spid="22"/>
                  </p:tgtEl>
                </p:cond>
              </p:nextCondLst>
            </p:seq>
            <p:seq concurrent="1" nextAc="seek">
              <p:cTn id="104" restart="whenNotActive" fill="hold" evtFilter="cancelBubble" nodeType="interactiveSeq">
                <p:stCondLst>
                  <p:cond evt="onClick" delay="0">
                    <p:tgtEl>
                      <p:spTgt spid="23"/>
                    </p:tgtEl>
                  </p:cond>
                </p:stCondLst>
                <p:endSync evt="end" delay="0">
                  <p:rtn val="all"/>
                </p:endSync>
                <p:childTnLst>
                  <p:par>
                    <p:cTn id="105" fill="hold">
                      <p:stCondLst>
                        <p:cond delay="0"/>
                      </p:stCondLst>
                      <p:childTnLst>
                        <p:par>
                          <p:cTn id="106" fill="hold">
                            <p:stCondLst>
                              <p:cond delay="0"/>
                            </p:stCondLst>
                            <p:childTnLst>
                              <p:par>
                                <p:cTn id="107" presetID="2" presetClass="exit" presetSubtype="9" fill="hold" nodeType="clickEffect">
                                  <p:stCondLst>
                                    <p:cond delay="0"/>
                                  </p:stCondLst>
                                  <p:childTnLst>
                                    <p:anim calcmode="lin" valueType="num">
                                      <p:cBhvr additive="base">
                                        <p:cTn id="108" dur="500"/>
                                        <p:tgtEl>
                                          <p:spTgt spid="23"/>
                                        </p:tgtEl>
                                        <p:attrNameLst>
                                          <p:attrName>ppt_x</p:attrName>
                                        </p:attrNameLst>
                                      </p:cBhvr>
                                      <p:tavLst>
                                        <p:tav tm="0">
                                          <p:val>
                                            <p:strVal val="ppt_x"/>
                                          </p:val>
                                        </p:tav>
                                        <p:tav tm="100000">
                                          <p:val>
                                            <p:strVal val="0-ppt_w/2"/>
                                          </p:val>
                                        </p:tav>
                                      </p:tavLst>
                                    </p:anim>
                                    <p:anim calcmode="lin" valueType="num">
                                      <p:cBhvr additive="base">
                                        <p:cTn id="109" dur="500"/>
                                        <p:tgtEl>
                                          <p:spTgt spid="23"/>
                                        </p:tgtEl>
                                        <p:attrNameLst>
                                          <p:attrName>ppt_y</p:attrName>
                                        </p:attrNameLst>
                                      </p:cBhvr>
                                      <p:tavLst>
                                        <p:tav tm="0">
                                          <p:val>
                                            <p:strVal val="ppt_y"/>
                                          </p:val>
                                        </p:tav>
                                        <p:tav tm="100000">
                                          <p:val>
                                            <p:strVal val="0-ppt_h/2"/>
                                          </p:val>
                                        </p:tav>
                                      </p:tavLst>
                                    </p:anim>
                                    <p:set>
                                      <p:cBhvr>
                                        <p:cTn id="110" dur="1" fill="hold">
                                          <p:stCondLst>
                                            <p:cond delay="499"/>
                                          </p:stCondLst>
                                        </p:cTn>
                                        <p:tgtEl>
                                          <p:spTgt spid="23"/>
                                        </p:tgtEl>
                                        <p:attrNameLst>
                                          <p:attrName>style.visibility</p:attrName>
                                        </p:attrNameLst>
                                      </p:cBhvr>
                                      <p:to>
                                        <p:strVal val="hidden"/>
                                      </p:to>
                                    </p:se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
                                        <p:tgtEl>
                                          <p:spTgt spid="32"/>
                                        </p:tgtEl>
                                      </p:cBhvr>
                                    </p:animEffect>
                                  </p:childTnLst>
                                </p:cTn>
                              </p:par>
                            </p:childTnLst>
                          </p:cTn>
                        </p:par>
                        <p:par>
                          <p:cTn id="115" fill="hold">
                            <p:stCondLst>
                              <p:cond delay="510"/>
                            </p:stCondLst>
                            <p:childTnLst>
                              <p:par>
                                <p:cTn id="116" presetID="10" presetClass="exit" presetSubtype="0" fill="hold" nodeType="afterEffect">
                                  <p:stCondLst>
                                    <p:cond delay="0"/>
                                  </p:stCondLst>
                                  <p:childTnLst>
                                    <p:animEffect transition="out" filter="fade">
                                      <p:cBhvr>
                                        <p:cTn id="117" dur="500"/>
                                        <p:tgtEl>
                                          <p:spTgt spid="42"/>
                                        </p:tgtEl>
                                      </p:cBhvr>
                                    </p:animEffect>
                                    <p:set>
                                      <p:cBhvr>
                                        <p:cTn id="118" dur="1" fill="hold">
                                          <p:stCondLst>
                                            <p:cond delay="499"/>
                                          </p:stCondLst>
                                        </p:cTn>
                                        <p:tgtEl>
                                          <p:spTgt spid="42"/>
                                        </p:tgtEl>
                                        <p:attrNameLst>
                                          <p:attrName>style.visibility</p:attrName>
                                        </p:attrNameLst>
                                      </p:cBhvr>
                                      <p:to>
                                        <p:strVal val="hidden"/>
                                      </p:to>
                                    </p:set>
                                  </p:childTnLst>
                                </p:cTn>
                              </p:par>
                              <p:par>
                                <p:cTn id="119" presetID="1" presetClass="mediacall" presetSubtype="0" fill="hold" nodeType="withEffect">
                                  <p:stCondLst>
                                    <p:cond delay="0"/>
                                  </p:stCondLst>
                                  <p:childTnLst>
                                    <p:cmd type="call" cmd="playFrom(0.0)">
                                      <p:cBhvr>
                                        <p:cTn id="120" dur="1666" fill="hold"/>
                                        <p:tgtEl>
                                          <p:spTgt spid="47"/>
                                        </p:tgtEl>
                                      </p:cBhvr>
                                    </p:cmd>
                                  </p:childTnLst>
                                </p:cTn>
                              </p:par>
                            </p:childTnLst>
                          </p:cTn>
                        </p:par>
                      </p:childTnLst>
                    </p:cTn>
                  </p:par>
                </p:childTnLst>
              </p:cTn>
              <p:nextCondLst>
                <p:cond evt="onClick" delay="0">
                  <p:tgtEl>
                    <p:spTgt spid="23"/>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2" presetClass="exit" presetSubtype="9" fill="hold" nodeType="clickEffect">
                                  <p:stCondLst>
                                    <p:cond delay="0"/>
                                  </p:stCondLst>
                                  <p:childTnLst>
                                    <p:anim calcmode="lin" valueType="num">
                                      <p:cBhvr additive="base">
                                        <p:cTn id="125" dur="500"/>
                                        <p:tgtEl>
                                          <p:spTgt spid="24"/>
                                        </p:tgtEl>
                                        <p:attrNameLst>
                                          <p:attrName>ppt_x</p:attrName>
                                        </p:attrNameLst>
                                      </p:cBhvr>
                                      <p:tavLst>
                                        <p:tav tm="0">
                                          <p:val>
                                            <p:strVal val="ppt_x"/>
                                          </p:val>
                                        </p:tav>
                                        <p:tav tm="100000">
                                          <p:val>
                                            <p:strVal val="0-ppt_w/2"/>
                                          </p:val>
                                        </p:tav>
                                      </p:tavLst>
                                    </p:anim>
                                    <p:anim calcmode="lin" valueType="num">
                                      <p:cBhvr additive="base">
                                        <p:cTn id="126" dur="500"/>
                                        <p:tgtEl>
                                          <p:spTgt spid="24"/>
                                        </p:tgtEl>
                                        <p:attrNameLst>
                                          <p:attrName>ppt_y</p:attrName>
                                        </p:attrNameLst>
                                      </p:cBhvr>
                                      <p:tavLst>
                                        <p:tav tm="0">
                                          <p:val>
                                            <p:strVal val="ppt_y"/>
                                          </p:val>
                                        </p:tav>
                                        <p:tav tm="100000">
                                          <p:val>
                                            <p:strVal val="0-ppt_h/2"/>
                                          </p:val>
                                        </p:tav>
                                      </p:tavLst>
                                    </p:anim>
                                    <p:set>
                                      <p:cBhvr>
                                        <p:cTn id="127" dur="1" fill="hold">
                                          <p:stCondLst>
                                            <p:cond delay="499"/>
                                          </p:stCondLst>
                                        </p:cTn>
                                        <p:tgtEl>
                                          <p:spTgt spid="24"/>
                                        </p:tgtEl>
                                        <p:attrNameLst>
                                          <p:attrName>style.visibility</p:attrName>
                                        </p:attrNameLst>
                                      </p:cBhvr>
                                      <p:to>
                                        <p:strVal val="hidden"/>
                                      </p:to>
                                    </p:set>
                                  </p:childTnLst>
                                </p:cTn>
                              </p:par>
                            </p:childTnLst>
                          </p:cTn>
                        </p:par>
                        <p:par>
                          <p:cTn id="128" fill="hold">
                            <p:stCondLst>
                              <p:cond delay="500"/>
                            </p:stCondLst>
                            <p:childTnLst>
                              <p:par>
                                <p:cTn id="129" presetID="10" presetClass="entr" presetSubtype="0" fill="hold" grpId="0" nodeType="after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10"/>
                                        <p:tgtEl>
                                          <p:spTgt spid="33"/>
                                        </p:tgtEl>
                                      </p:cBhvr>
                                    </p:animEffect>
                                  </p:childTnLst>
                                </p:cTn>
                              </p:par>
                            </p:childTnLst>
                          </p:cTn>
                        </p:par>
                        <p:par>
                          <p:cTn id="132" fill="hold">
                            <p:stCondLst>
                              <p:cond delay="510"/>
                            </p:stCondLst>
                            <p:childTnLst>
                              <p:par>
                                <p:cTn id="133" presetID="10" presetClass="exit" presetSubtype="0" fill="hold" nodeType="afterEffect">
                                  <p:stCondLst>
                                    <p:cond delay="0"/>
                                  </p:stCondLst>
                                  <p:childTnLst>
                                    <p:animEffect transition="out" filter="fade">
                                      <p:cBhvr>
                                        <p:cTn id="134" dur="500"/>
                                        <p:tgtEl>
                                          <p:spTgt spid="38"/>
                                        </p:tgtEl>
                                      </p:cBhvr>
                                    </p:animEffect>
                                    <p:set>
                                      <p:cBhvr>
                                        <p:cTn id="135" dur="1" fill="hold">
                                          <p:stCondLst>
                                            <p:cond delay="499"/>
                                          </p:stCondLst>
                                        </p:cTn>
                                        <p:tgtEl>
                                          <p:spTgt spid="38"/>
                                        </p:tgtEl>
                                        <p:attrNameLst>
                                          <p:attrName>style.visibility</p:attrName>
                                        </p:attrNameLst>
                                      </p:cBhvr>
                                      <p:to>
                                        <p:strVal val="hidden"/>
                                      </p:to>
                                    </p:set>
                                  </p:childTnLst>
                                </p:cTn>
                              </p:par>
                              <p:par>
                                <p:cTn id="136" presetID="1" presetClass="mediacall" presetSubtype="0" fill="hold" nodeType="withEffect">
                                  <p:stCondLst>
                                    <p:cond delay="0"/>
                                  </p:stCondLst>
                                  <p:childTnLst>
                                    <p:cmd type="call" cmd="playFrom(0.0)">
                                      <p:cBhvr>
                                        <p:cTn id="137" dur="1666" fill="hold"/>
                                        <p:tgtEl>
                                          <p:spTgt spid="47"/>
                                        </p:tgtEl>
                                      </p:cBhvr>
                                    </p:cmd>
                                  </p:childTnLst>
                                </p:cTn>
                              </p:par>
                            </p:childTnLst>
                          </p:cTn>
                        </p:par>
                      </p:childTnLst>
                    </p:cTn>
                  </p:par>
                </p:childTnLst>
              </p:cTn>
              <p:nextCondLst>
                <p:cond evt="onClick" delay="0">
                  <p:tgtEl>
                    <p:spTgt spid="24"/>
                  </p:tgtEl>
                </p:cond>
              </p:nextCondLst>
            </p:seq>
            <p:seq concurrent="1" nextAc="seek">
              <p:cTn id="138" restart="whenNotActive" fill="hold" evtFilter="cancelBubble" nodeType="interactiveSeq">
                <p:stCondLst>
                  <p:cond evt="onClick" delay="0">
                    <p:tgtEl>
                      <p:spTgt spid="25"/>
                    </p:tgtEl>
                  </p:cond>
                </p:stCondLst>
                <p:endSync evt="end" delay="0">
                  <p:rtn val="all"/>
                </p:endSync>
                <p:childTnLst>
                  <p:par>
                    <p:cTn id="139" fill="hold">
                      <p:stCondLst>
                        <p:cond delay="0"/>
                      </p:stCondLst>
                      <p:childTnLst>
                        <p:par>
                          <p:cTn id="140" fill="hold">
                            <p:stCondLst>
                              <p:cond delay="0"/>
                            </p:stCondLst>
                            <p:childTnLst>
                              <p:par>
                                <p:cTn id="141" presetID="2" presetClass="exit" presetSubtype="9" fill="hold" nodeType="clickEffect">
                                  <p:stCondLst>
                                    <p:cond delay="0"/>
                                  </p:stCondLst>
                                  <p:childTnLst>
                                    <p:anim calcmode="lin" valueType="num">
                                      <p:cBhvr additive="base">
                                        <p:cTn id="142" dur="500"/>
                                        <p:tgtEl>
                                          <p:spTgt spid="25"/>
                                        </p:tgtEl>
                                        <p:attrNameLst>
                                          <p:attrName>ppt_x</p:attrName>
                                        </p:attrNameLst>
                                      </p:cBhvr>
                                      <p:tavLst>
                                        <p:tav tm="0">
                                          <p:val>
                                            <p:strVal val="ppt_x"/>
                                          </p:val>
                                        </p:tav>
                                        <p:tav tm="100000">
                                          <p:val>
                                            <p:strVal val="0-ppt_w/2"/>
                                          </p:val>
                                        </p:tav>
                                      </p:tavLst>
                                    </p:anim>
                                    <p:anim calcmode="lin" valueType="num">
                                      <p:cBhvr additive="base">
                                        <p:cTn id="143" dur="500"/>
                                        <p:tgtEl>
                                          <p:spTgt spid="25"/>
                                        </p:tgtEl>
                                        <p:attrNameLst>
                                          <p:attrName>ppt_y</p:attrName>
                                        </p:attrNameLst>
                                      </p:cBhvr>
                                      <p:tavLst>
                                        <p:tav tm="0">
                                          <p:val>
                                            <p:strVal val="ppt_y"/>
                                          </p:val>
                                        </p:tav>
                                        <p:tav tm="100000">
                                          <p:val>
                                            <p:strVal val="0-ppt_h/2"/>
                                          </p:val>
                                        </p:tav>
                                      </p:tavLst>
                                    </p:anim>
                                    <p:set>
                                      <p:cBhvr>
                                        <p:cTn id="144" dur="1" fill="hold">
                                          <p:stCondLst>
                                            <p:cond delay="499"/>
                                          </p:stCondLst>
                                        </p:cTn>
                                        <p:tgtEl>
                                          <p:spTgt spid="25"/>
                                        </p:tgtEl>
                                        <p:attrNameLst>
                                          <p:attrName>style.visibility</p:attrName>
                                        </p:attrNameLst>
                                      </p:cBhvr>
                                      <p:to>
                                        <p:strVal val="hidden"/>
                                      </p:to>
                                    </p:set>
                                  </p:childTnLst>
                                </p:cTn>
                              </p:par>
                            </p:childTnLst>
                          </p:cTn>
                        </p:par>
                        <p:par>
                          <p:cTn id="145" fill="hold">
                            <p:stCondLst>
                              <p:cond delay="500"/>
                            </p:stCondLst>
                            <p:childTnLst>
                              <p:par>
                                <p:cTn id="146" presetID="10" presetClass="entr" presetSubtype="0" fill="hold" grpId="0" nodeType="after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
                                        <p:tgtEl>
                                          <p:spTgt spid="34"/>
                                        </p:tgtEl>
                                      </p:cBhvr>
                                    </p:animEffect>
                                  </p:childTnLst>
                                </p:cTn>
                              </p:par>
                            </p:childTnLst>
                          </p:cTn>
                        </p:par>
                        <p:par>
                          <p:cTn id="149" fill="hold">
                            <p:stCondLst>
                              <p:cond delay="510"/>
                            </p:stCondLst>
                            <p:childTnLst>
                              <p:par>
                                <p:cTn id="150" presetID="10" presetClass="exit" presetSubtype="0" fill="hold" nodeType="afterEffect">
                                  <p:stCondLst>
                                    <p:cond delay="0"/>
                                  </p:stCondLst>
                                  <p:childTnLst>
                                    <p:animEffect transition="out" filter="fade">
                                      <p:cBhvr>
                                        <p:cTn id="151" dur="500"/>
                                        <p:tgtEl>
                                          <p:spTgt spid="49"/>
                                        </p:tgtEl>
                                      </p:cBhvr>
                                    </p:animEffect>
                                    <p:set>
                                      <p:cBhvr>
                                        <p:cTn id="152" dur="1" fill="hold">
                                          <p:stCondLst>
                                            <p:cond delay="499"/>
                                          </p:stCondLst>
                                        </p:cTn>
                                        <p:tgtEl>
                                          <p:spTgt spid="49"/>
                                        </p:tgtEl>
                                        <p:attrNameLst>
                                          <p:attrName>style.visibility</p:attrName>
                                        </p:attrNameLst>
                                      </p:cBhvr>
                                      <p:to>
                                        <p:strVal val="hidden"/>
                                      </p:to>
                                    </p:set>
                                  </p:childTnLst>
                                </p:cTn>
                              </p:par>
                              <p:par>
                                <p:cTn id="153" presetID="1" presetClass="mediacall" presetSubtype="0" fill="hold" nodeType="withEffect">
                                  <p:stCondLst>
                                    <p:cond delay="0"/>
                                  </p:stCondLst>
                                  <p:childTnLst>
                                    <p:cmd type="call" cmd="playFrom(0.0)">
                                      <p:cBhvr>
                                        <p:cTn id="154" dur="1666" fill="hold"/>
                                        <p:tgtEl>
                                          <p:spTgt spid="47"/>
                                        </p:tgtEl>
                                      </p:cBhvr>
                                    </p:cmd>
                                  </p:childTnLst>
                                </p:cTn>
                              </p:par>
                            </p:childTnLst>
                          </p:cTn>
                        </p:par>
                      </p:childTnLst>
                    </p:cTn>
                  </p:par>
                </p:childTnLst>
              </p:cTn>
              <p:nextCondLst>
                <p:cond evt="onClick" delay="0">
                  <p:tgtEl>
                    <p:spTgt spid="25"/>
                  </p:tgtEl>
                </p:cond>
              </p:nextCondLst>
            </p:seq>
            <p:audio>
              <p:cMediaNode vol="100000">
                <p:cTn id="155" fill="hold" display="0">
                  <p:stCondLst>
                    <p:cond delay="indefinite"/>
                  </p:stCondLst>
                  <p:endCondLst>
                    <p:cond evt="onStopAudio" delay="0">
                      <p:tgtEl>
                        <p:sldTgt/>
                      </p:tgtEl>
                    </p:cond>
                  </p:endCondLst>
                </p:cTn>
                <p:tgtEl>
                  <p:spTgt spid="47"/>
                </p:tgtEl>
              </p:cMediaNode>
            </p:audio>
          </p:childTnLst>
        </p:cTn>
      </p:par>
    </p:tnLst>
    <p:bldLst>
      <p:bldP spid="26" grpId="0"/>
      <p:bldP spid="27" grpId="0"/>
      <p:bldP spid="28" grpId="0"/>
      <p:bldP spid="29" grpId="0"/>
      <p:bldP spid="30" grpId="0"/>
      <p:bldP spid="31" grpId="0"/>
      <p:bldP spid="32" grpId="0"/>
      <p:bldP spid="33"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9</a:t>
            </a:r>
          </a:p>
        </p:txBody>
      </p:sp>
      <p:sp>
        <p:nvSpPr>
          <p:cNvPr id="4" name="TextBox 3"/>
          <p:cNvSpPr txBox="1"/>
          <p:nvPr/>
        </p:nvSpPr>
        <p:spPr>
          <a:xfrm>
            <a:off x="3352800" y="453893"/>
            <a:ext cx="2438400" cy="461616"/>
          </a:xfrm>
          <a:prstGeom prst="rect">
            <a:avLst/>
          </a:prstGeom>
          <a:noFill/>
          <a:ln>
            <a:noFill/>
          </a:ln>
        </p:spPr>
        <p:txBody>
          <a:bodyPr wrap="square" lIns="91391" tIns="45696" rIns="91391" bIns="45696" rtlCol="0">
            <a:spAutoFit/>
          </a:bodyPr>
          <a:lstStyle/>
          <a:p>
            <a:pPr algn="just"/>
            <a:r>
              <a:rPr lang="en-US" sz="2400" b="1" i="1">
                <a:latin typeface="Arial" pitchFamily="34" charset="0"/>
                <a:ea typeface="Arial-Rounded" pitchFamily="34" charset="0"/>
                <a:cs typeface="Arial" pitchFamily="34" charset="0"/>
              </a:rPr>
              <a:t>Em làm bác sĩ</a:t>
            </a:r>
            <a:endParaRPr lang="en-US" sz="2400" b="1">
              <a:latin typeface="Arial" pitchFamily="34" charset="0"/>
              <a:ea typeface="Arial-Rounded" pitchFamily="34" charset="0"/>
              <a:cs typeface="Arial" pitchFamily="34" charset="0"/>
            </a:endParaRPr>
          </a:p>
        </p:txBody>
      </p:sp>
      <p:grpSp>
        <p:nvGrpSpPr>
          <p:cNvPr id="5" name="Group 4"/>
          <p:cNvGrpSpPr/>
          <p:nvPr/>
        </p:nvGrpSpPr>
        <p:grpSpPr>
          <a:xfrm>
            <a:off x="655320" y="453893"/>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 y="1123950"/>
            <a:ext cx="8279333" cy="343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034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Kỹ năng sống cho trẻ - Rửa tay đúng cách - Tập 31 - Lắng nghe cơ th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350"/>
            <a:ext cx="9144000" cy="5143349"/>
          </a:xfrm>
        </p:spPr>
      </p:pic>
    </p:spTree>
    <p:extLst>
      <p:ext uri="{BB962C8B-B14F-4D97-AF65-F5344CB8AC3E}">
        <p14:creationId xmlns:p14="http://schemas.microsoft.com/office/powerpoint/2010/main" val="2652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p:cNvSpPr/>
          <p:nvPr/>
        </p:nvSpPr>
        <p:spPr>
          <a:xfrm>
            <a:off x="377827" y="442912"/>
            <a:ext cx="493140" cy="469202"/>
          </a:xfrm>
          <a:prstGeom prst="flowChartConnector">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6" name="Rectangle 5"/>
          <p:cNvSpPr/>
          <p:nvPr/>
        </p:nvSpPr>
        <p:spPr>
          <a:xfrm>
            <a:off x="440321" y="368190"/>
            <a:ext cx="1805302" cy="600164"/>
          </a:xfrm>
          <a:prstGeom prst="rect">
            <a:avLst/>
          </a:prstGeom>
        </p:spPr>
        <p:txBody>
          <a:bodyPr wrap="none">
            <a:spAutoFit/>
          </a:bodyPr>
          <a:lstStyle/>
          <a:p>
            <a:r>
              <a:rPr lang="vi-VN" sz="3300" b="1" dirty="0">
                <a:solidFill>
                  <a:schemeClr val="accent6">
                    <a:lumMod val="75000"/>
                  </a:schemeClr>
                </a:solidFill>
                <a:latin typeface="Times New Roman" panose="02020603050405020304" pitchFamily="18" charset="0"/>
                <a:cs typeface="Times New Roman" panose="02020603050405020304" pitchFamily="18" charset="0"/>
              </a:rPr>
              <a:t>4</a:t>
            </a:r>
            <a:r>
              <a:rPr lang="en-US" sz="3300" b="1" dirty="0">
                <a:latin typeface="Times New Roman" panose="02020603050405020304" pitchFamily="18" charset="0"/>
                <a:cs typeface="Times New Roman" panose="02020603050405020304" pitchFamily="18" charset="0"/>
              </a:rPr>
              <a:t> </a:t>
            </a:r>
            <a:r>
              <a:rPr lang="vi-VN" sz="3300" dirty="0">
                <a:latin typeface="Times New Roman" panose="02020603050405020304" pitchFamily="18" charset="0"/>
                <a:cs typeface="Times New Roman" panose="02020603050405020304" pitchFamily="18" charset="0"/>
              </a:rPr>
              <a:t>  </a:t>
            </a:r>
            <a:r>
              <a:rPr lang="vi-VN" sz="3300" dirty="0">
                <a:latin typeface="Segoe UI Black" panose="020B0A02040204020203" pitchFamily="34" charset="0"/>
                <a:ea typeface="Segoe UI Black" panose="020B0A02040204020203" pitchFamily="34" charset="0"/>
                <a:cs typeface="Times New Roman" panose="02020603050405020304" pitchFamily="18" charset="0"/>
              </a:rPr>
              <a:t>Viết</a:t>
            </a:r>
            <a:r>
              <a:rPr lang="en-US" sz="3300" dirty="0">
                <a:latin typeface="Segoe UI Black" panose="020B0A02040204020203" pitchFamily="34" charset="0"/>
                <a:ea typeface="Segoe UI Black" panose="020B0A02040204020203" pitchFamily="34" charset="0"/>
                <a:cs typeface="Times New Roman" panose="02020603050405020304" pitchFamily="18" charset="0"/>
              </a:rPr>
              <a:t> :</a:t>
            </a:r>
            <a:endParaRPr lang="en-US" sz="33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E536413-0CD5-4B02-8655-3298D04122F7}"/>
              </a:ext>
            </a:extLst>
          </p:cNvPr>
          <p:cNvSpPr txBox="1"/>
          <p:nvPr/>
        </p:nvSpPr>
        <p:spPr>
          <a:xfrm>
            <a:off x="2439616" y="310482"/>
            <a:ext cx="1907382" cy="715581"/>
          </a:xfrm>
          <a:prstGeom prst="rect">
            <a:avLst/>
          </a:prstGeom>
          <a:noFill/>
        </p:spPr>
        <p:txBody>
          <a:bodyPr wrap="square" rtlCol="0">
            <a:spAutoFit/>
          </a:bodyPr>
          <a:lstStyle/>
          <a:p>
            <a:r>
              <a:rPr lang="en-US" sz="4050" b="1" dirty="0">
                <a:solidFill>
                  <a:srgbClr val="FF0000"/>
                </a:solidFill>
                <a:latin typeface="Times New Roman" panose="02020603050405020304" pitchFamily="18" charset="0"/>
                <a:cs typeface="Times New Roman" panose="02020603050405020304" pitchFamily="18" charset="0"/>
              </a:rPr>
              <a:t>V/ 20</a:t>
            </a:r>
          </a:p>
        </p:txBody>
      </p:sp>
    </p:spTree>
    <p:extLst>
      <p:ext uri="{BB962C8B-B14F-4D97-AF65-F5344CB8AC3E}">
        <p14:creationId xmlns:p14="http://schemas.microsoft.com/office/powerpoint/2010/main" val="295559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vol="100000">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3A8C5D2-4887-428F-84A5-ECAC92B14C75}"/>
              </a:ext>
            </a:extLst>
          </p:cNvPr>
          <p:cNvGraphicFramePr>
            <a:graphicFrameLocks noGrp="1"/>
          </p:cNvGraphicFramePr>
          <p:nvPr/>
        </p:nvGraphicFramePr>
        <p:xfrm>
          <a:off x="237744" y="400050"/>
          <a:ext cx="8668512" cy="4343400"/>
        </p:xfrm>
        <a:graphic>
          <a:graphicData uri="http://schemas.openxmlformats.org/drawingml/2006/table">
            <a:tbl>
              <a:tblPr firstRow="1" bandRow="1">
                <a:tableStyleId>{5C22544A-7EE6-4342-B048-85BDC9FD1C3A}</a:tableStyleId>
              </a:tblPr>
              <a:tblGrid>
                <a:gridCol w="722376">
                  <a:extLst>
                    <a:ext uri="{9D8B030D-6E8A-4147-A177-3AD203B41FA5}">
                      <a16:colId xmlns:a16="http://schemas.microsoft.com/office/drawing/2014/main" val="2366836285"/>
                    </a:ext>
                  </a:extLst>
                </a:gridCol>
                <a:gridCol w="722376">
                  <a:extLst>
                    <a:ext uri="{9D8B030D-6E8A-4147-A177-3AD203B41FA5}">
                      <a16:colId xmlns:a16="http://schemas.microsoft.com/office/drawing/2014/main" val="2891723834"/>
                    </a:ext>
                  </a:extLst>
                </a:gridCol>
                <a:gridCol w="722376">
                  <a:extLst>
                    <a:ext uri="{9D8B030D-6E8A-4147-A177-3AD203B41FA5}">
                      <a16:colId xmlns:a16="http://schemas.microsoft.com/office/drawing/2014/main" val="3466642977"/>
                    </a:ext>
                  </a:extLst>
                </a:gridCol>
                <a:gridCol w="722376">
                  <a:extLst>
                    <a:ext uri="{9D8B030D-6E8A-4147-A177-3AD203B41FA5}">
                      <a16:colId xmlns:a16="http://schemas.microsoft.com/office/drawing/2014/main" val="2254894175"/>
                    </a:ext>
                  </a:extLst>
                </a:gridCol>
                <a:gridCol w="722376">
                  <a:extLst>
                    <a:ext uri="{9D8B030D-6E8A-4147-A177-3AD203B41FA5}">
                      <a16:colId xmlns:a16="http://schemas.microsoft.com/office/drawing/2014/main" val="2119364172"/>
                    </a:ext>
                  </a:extLst>
                </a:gridCol>
                <a:gridCol w="722376">
                  <a:extLst>
                    <a:ext uri="{9D8B030D-6E8A-4147-A177-3AD203B41FA5}">
                      <a16:colId xmlns:a16="http://schemas.microsoft.com/office/drawing/2014/main" val="2025960471"/>
                    </a:ext>
                  </a:extLst>
                </a:gridCol>
                <a:gridCol w="722376">
                  <a:extLst>
                    <a:ext uri="{9D8B030D-6E8A-4147-A177-3AD203B41FA5}">
                      <a16:colId xmlns:a16="http://schemas.microsoft.com/office/drawing/2014/main" val="4007561049"/>
                    </a:ext>
                  </a:extLst>
                </a:gridCol>
                <a:gridCol w="722376">
                  <a:extLst>
                    <a:ext uri="{9D8B030D-6E8A-4147-A177-3AD203B41FA5}">
                      <a16:colId xmlns:a16="http://schemas.microsoft.com/office/drawing/2014/main" val="4048549341"/>
                    </a:ext>
                  </a:extLst>
                </a:gridCol>
                <a:gridCol w="722376">
                  <a:extLst>
                    <a:ext uri="{9D8B030D-6E8A-4147-A177-3AD203B41FA5}">
                      <a16:colId xmlns:a16="http://schemas.microsoft.com/office/drawing/2014/main" val="3521562163"/>
                    </a:ext>
                  </a:extLst>
                </a:gridCol>
                <a:gridCol w="722376">
                  <a:extLst>
                    <a:ext uri="{9D8B030D-6E8A-4147-A177-3AD203B41FA5}">
                      <a16:colId xmlns:a16="http://schemas.microsoft.com/office/drawing/2014/main" val="3445312069"/>
                    </a:ext>
                  </a:extLst>
                </a:gridCol>
                <a:gridCol w="722376">
                  <a:extLst>
                    <a:ext uri="{9D8B030D-6E8A-4147-A177-3AD203B41FA5}">
                      <a16:colId xmlns:a16="http://schemas.microsoft.com/office/drawing/2014/main" val="4030993057"/>
                    </a:ext>
                  </a:extLst>
                </a:gridCol>
                <a:gridCol w="722376">
                  <a:extLst>
                    <a:ext uri="{9D8B030D-6E8A-4147-A177-3AD203B41FA5}">
                      <a16:colId xmlns:a16="http://schemas.microsoft.com/office/drawing/2014/main" val="4185764010"/>
                    </a:ext>
                  </a:extLst>
                </a:gridCol>
              </a:tblGrid>
              <a:tr h="723900">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474700226"/>
                  </a:ext>
                </a:extLst>
              </a:tr>
              <a:tr h="723900">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2120549147"/>
                  </a:ext>
                </a:extLst>
              </a:tr>
              <a:tr h="723900">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35056234"/>
                  </a:ext>
                </a:extLst>
              </a:tr>
              <a:tr h="723900">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22572272"/>
                  </a:ext>
                </a:extLst>
              </a:tr>
              <a:tr h="723900">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815086175"/>
                  </a:ext>
                </a:extLst>
              </a:tr>
              <a:tr h="723900">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675797134"/>
                  </a:ext>
                </a:extLst>
              </a:tr>
            </a:tbl>
          </a:graphicData>
        </a:graphic>
      </p:graphicFrame>
      <p:sp>
        <p:nvSpPr>
          <p:cNvPr id="3" name="TextBox 2">
            <a:extLst>
              <a:ext uri="{FF2B5EF4-FFF2-40B4-BE49-F238E27FC236}">
                <a16:creationId xmlns:a16="http://schemas.microsoft.com/office/drawing/2014/main" id="{145787FE-BAED-4F45-B103-3E9C4097D710}"/>
              </a:ext>
            </a:extLst>
          </p:cNvPr>
          <p:cNvSpPr txBox="1"/>
          <p:nvPr/>
        </p:nvSpPr>
        <p:spPr>
          <a:xfrm>
            <a:off x="152400" y="1962150"/>
            <a:ext cx="4114800" cy="4508927"/>
          </a:xfrm>
          <a:prstGeom prst="rect">
            <a:avLst/>
          </a:prstGeom>
          <a:noFill/>
        </p:spPr>
        <p:txBody>
          <a:bodyPr wrap="square" rtlCol="0">
            <a:spAutoFit/>
          </a:bodyPr>
          <a:lstStyle/>
          <a:p>
            <a:r>
              <a:rPr lang="en-US" sz="28500" dirty="0">
                <a:latin typeface="HP001 4 hàng" panose="020B0603050302020204" pitchFamily="34" charset="0"/>
              </a:rPr>
              <a:t>A</a:t>
            </a:r>
          </a:p>
        </p:txBody>
      </p:sp>
      <p:sp>
        <p:nvSpPr>
          <p:cNvPr id="4" name="TextBox 3">
            <a:extLst>
              <a:ext uri="{FF2B5EF4-FFF2-40B4-BE49-F238E27FC236}">
                <a16:creationId xmlns:a16="http://schemas.microsoft.com/office/drawing/2014/main" id="{211682FE-6515-4100-8F3A-7E7D086AFD17}"/>
              </a:ext>
            </a:extLst>
          </p:cNvPr>
          <p:cNvSpPr txBox="1"/>
          <p:nvPr/>
        </p:nvSpPr>
        <p:spPr>
          <a:xfrm>
            <a:off x="5943600" y="3360494"/>
            <a:ext cx="2209800" cy="2246769"/>
          </a:xfrm>
          <a:prstGeom prst="rect">
            <a:avLst/>
          </a:prstGeom>
          <a:noFill/>
        </p:spPr>
        <p:txBody>
          <a:bodyPr wrap="square" rtlCol="0">
            <a:spAutoFit/>
          </a:bodyPr>
          <a:lstStyle/>
          <a:p>
            <a:endParaRPr lang="en-US" sz="14000" dirty="0">
              <a:latin typeface="HP001 4 hàng" panose="020B0603050302020204" pitchFamily="34" charset="0"/>
            </a:endParaRPr>
          </a:p>
        </p:txBody>
      </p:sp>
      <p:sp>
        <p:nvSpPr>
          <p:cNvPr id="5" name="TextBox 4">
            <a:extLst>
              <a:ext uri="{FF2B5EF4-FFF2-40B4-BE49-F238E27FC236}">
                <a16:creationId xmlns:a16="http://schemas.microsoft.com/office/drawing/2014/main" id="{9F2F73F0-5A79-4762-85D9-C83855CA79FD}"/>
              </a:ext>
            </a:extLst>
          </p:cNvPr>
          <p:cNvSpPr txBox="1"/>
          <p:nvPr/>
        </p:nvSpPr>
        <p:spPr>
          <a:xfrm>
            <a:off x="5943600" y="3360494"/>
            <a:ext cx="4114800" cy="2246769"/>
          </a:xfrm>
          <a:prstGeom prst="rect">
            <a:avLst/>
          </a:prstGeom>
          <a:noFill/>
        </p:spPr>
        <p:txBody>
          <a:bodyPr wrap="square" rtlCol="0">
            <a:spAutoFit/>
          </a:bodyPr>
          <a:lstStyle/>
          <a:p>
            <a:r>
              <a:rPr lang="en-US" sz="14000" dirty="0">
                <a:latin typeface="HP001 4 hàng" panose="020B0603050302020204" pitchFamily="34" charset="0"/>
              </a:rPr>
              <a:t>A</a:t>
            </a:r>
          </a:p>
        </p:txBody>
      </p:sp>
    </p:spTree>
    <p:extLst>
      <p:ext uri="{BB962C8B-B14F-4D97-AF65-F5344CB8AC3E}">
        <p14:creationId xmlns:p14="http://schemas.microsoft.com/office/powerpoint/2010/main" val="16130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nodePh="1">
                                  <p:stCondLst>
                                    <p:cond delay="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
            <a:hlinkClick r:id="" action="ppaction://media"/>
            <a:extLst>
              <a:ext uri="{FF2B5EF4-FFF2-40B4-BE49-F238E27FC236}">
                <a16:creationId xmlns:a16="http://schemas.microsoft.com/office/drawing/2014/main" id="{DDD9F0C8-1DC1-4A8E-81D5-36659BE090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285750"/>
            <a:ext cx="5143500" cy="4800600"/>
          </a:xfrm>
          <a:prstGeom prst="rect">
            <a:avLst/>
          </a:prstGeom>
        </p:spPr>
      </p:pic>
    </p:spTree>
    <p:extLst>
      <p:ext uri="{BB962C8B-B14F-4D97-AF65-F5344CB8AC3E}">
        <p14:creationId xmlns:p14="http://schemas.microsoft.com/office/powerpoint/2010/main" val="53272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B7CA9-E427-40E5-A466-A655BBCDC93B}"/>
              </a:ext>
            </a:extLst>
          </p:cNvPr>
          <p:cNvPicPr>
            <a:picLocks noChangeAspect="1"/>
          </p:cNvPicPr>
          <p:nvPr/>
        </p:nvPicPr>
        <p:blipFill>
          <a:blip r:embed="rId2"/>
          <a:stretch>
            <a:fillRect/>
          </a:stretch>
        </p:blipFill>
        <p:spPr>
          <a:xfrm>
            <a:off x="149629" y="209550"/>
            <a:ext cx="8940338" cy="4572000"/>
          </a:xfrm>
          <a:prstGeom prst="rect">
            <a:avLst/>
          </a:prstGeom>
        </p:spPr>
      </p:pic>
      <p:sp>
        <p:nvSpPr>
          <p:cNvPr id="5" name="TextBox 4">
            <a:extLst>
              <a:ext uri="{FF2B5EF4-FFF2-40B4-BE49-F238E27FC236}">
                <a16:creationId xmlns:a16="http://schemas.microsoft.com/office/drawing/2014/main" id="{52732B12-ACC4-42BC-A4A7-57AC03CC8047}"/>
              </a:ext>
            </a:extLst>
          </p:cNvPr>
          <p:cNvSpPr txBox="1"/>
          <p:nvPr/>
        </p:nvSpPr>
        <p:spPr>
          <a:xfrm>
            <a:off x="206188" y="666750"/>
            <a:ext cx="3505200" cy="784830"/>
          </a:xfrm>
          <a:prstGeom prst="rect">
            <a:avLst/>
          </a:prstGeom>
          <a:noFill/>
        </p:spPr>
        <p:txBody>
          <a:bodyPr wrap="square" rtlCol="0">
            <a:spAutoFit/>
          </a:bodyPr>
          <a:lstStyle/>
          <a:p>
            <a:r>
              <a:rPr lang="el-GR" sz="4500" dirty="0">
                <a:latin typeface="HP001 4 hàng" panose="020B0603050302020204" pitchFamily="34" charset="0"/>
              </a:rPr>
              <a:t>ν΅ </a:t>
            </a:r>
            <a:r>
              <a:rPr lang="en-US" sz="4500" dirty="0" err="1">
                <a:latin typeface="HP001 4 hàng" panose="020B0603050302020204" pitchFamily="34" charset="0"/>
              </a:rPr>
              <a:t>Ǉrùng</a:t>
            </a:r>
            <a:endParaRPr lang="en-US" sz="4500" dirty="0">
              <a:latin typeface="HP001 4 hàng" panose="020B0603050302020204" pitchFamily="34" charset="0"/>
            </a:endParaRPr>
          </a:p>
        </p:txBody>
      </p:sp>
      <p:sp>
        <p:nvSpPr>
          <p:cNvPr id="6" name="TextBox 5">
            <a:extLst>
              <a:ext uri="{FF2B5EF4-FFF2-40B4-BE49-F238E27FC236}">
                <a16:creationId xmlns:a16="http://schemas.microsoft.com/office/drawing/2014/main" id="{E2BD85A0-BC87-4946-A674-EB3754D1F52E}"/>
              </a:ext>
            </a:extLst>
          </p:cNvPr>
          <p:cNvSpPr txBox="1"/>
          <p:nvPr/>
        </p:nvSpPr>
        <p:spPr>
          <a:xfrm>
            <a:off x="5029200" y="691517"/>
            <a:ext cx="3690553" cy="784830"/>
          </a:xfrm>
          <a:prstGeom prst="rect">
            <a:avLst/>
          </a:prstGeom>
          <a:noFill/>
        </p:spPr>
        <p:txBody>
          <a:bodyPr wrap="square" rtlCol="0">
            <a:spAutoFit/>
          </a:bodyPr>
          <a:lstStyle/>
          <a:p>
            <a:r>
              <a:rPr lang="el-GR" sz="4500" b="1" dirty="0">
                <a:solidFill>
                  <a:srgbClr val="7030A0"/>
                </a:solidFill>
                <a:latin typeface="HP001 4 hàng" panose="020B0603050302020204" pitchFamily="34" charset="0"/>
              </a:rPr>
              <a:t>ν΅ </a:t>
            </a:r>
            <a:r>
              <a:rPr lang="en-US" sz="4500" b="1" dirty="0" err="1">
                <a:solidFill>
                  <a:srgbClr val="7030A0"/>
                </a:solidFill>
                <a:latin typeface="HP001 4 hàng" panose="020B0603050302020204" pitchFamily="34" charset="0"/>
              </a:rPr>
              <a:t>Ǉrùng</a:t>
            </a:r>
            <a:endParaRPr lang="en-US" sz="4500" b="1" dirty="0">
              <a:solidFill>
                <a:srgbClr val="7030A0"/>
              </a:solidFill>
              <a:latin typeface="HP001 4 hàng" panose="020B0603050302020204" pitchFamily="34" charset="0"/>
            </a:endParaRPr>
          </a:p>
        </p:txBody>
      </p:sp>
      <p:sp>
        <p:nvSpPr>
          <p:cNvPr id="7" name="TextBox 6">
            <a:extLst>
              <a:ext uri="{FF2B5EF4-FFF2-40B4-BE49-F238E27FC236}">
                <a16:creationId xmlns:a16="http://schemas.microsoft.com/office/drawing/2014/main" id="{F645ABE6-EA8D-407B-BA03-0B79E1F00A99}"/>
              </a:ext>
            </a:extLst>
          </p:cNvPr>
          <p:cNvSpPr txBox="1"/>
          <p:nvPr/>
        </p:nvSpPr>
        <p:spPr>
          <a:xfrm>
            <a:off x="152400" y="1585504"/>
            <a:ext cx="3581400" cy="784830"/>
          </a:xfrm>
          <a:prstGeom prst="rect">
            <a:avLst/>
          </a:prstGeom>
          <a:noFill/>
        </p:spPr>
        <p:txBody>
          <a:bodyPr wrap="square" rtlCol="0">
            <a:spAutoFit/>
          </a:bodyPr>
          <a:lstStyle/>
          <a:p>
            <a:r>
              <a:rPr lang="el-GR" sz="4500" b="1" dirty="0">
                <a:solidFill>
                  <a:srgbClr val="7030A0"/>
                </a:solidFill>
                <a:latin typeface="HP001 4 hàng" panose="020B0603050302020204" pitchFamily="34" charset="0"/>
              </a:rPr>
              <a:t>ν΅ </a:t>
            </a:r>
            <a:r>
              <a:rPr lang="en-US" sz="4500" b="1" dirty="0" err="1">
                <a:solidFill>
                  <a:srgbClr val="7030A0"/>
                </a:solidFill>
                <a:latin typeface="HP001 4 hàng" panose="020B0603050302020204" pitchFamily="34" charset="0"/>
              </a:rPr>
              <a:t>Ǉrùng</a:t>
            </a:r>
            <a:endParaRPr lang="en-US" sz="4500" b="1" dirty="0">
              <a:solidFill>
                <a:srgbClr val="7030A0"/>
              </a:solidFill>
              <a:latin typeface="HP001 4 hàng" panose="020B0603050302020204" pitchFamily="34" charset="0"/>
            </a:endParaRPr>
          </a:p>
        </p:txBody>
      </p:sp>
      <p:sp>
        <p:nvSpPr>
          <p:cNvPr id="8" name="TextBox 7">
            <a:extLst>
              <a:ext uri="{FF2B5EF4-FFF2-40B4-BE49-F238E27FC236}">
                <a16:creationId xmlns:a16="http://schemas.microsoft.com/office/drawing/2014/main" id="{47263C0D-833A-4028-88AC-90D13A2FF8B8}"/>
              </a:ext>
            </a:extLst>
          </p:cNvPr>
          <p:cNvSpPr txBox="1"/>
          <p:nvPr/>
        </p:nvSpPr>
        <p:spPr>
          <a:xfrm>
            <a:off x="5029200" y="1577340"/>
            <a:ext cx="3842952" cy="784830"/>
          </a:xfrm>
          <a:prstGeom prst="rect">
            <a:avLst/>
          </a:prstGeom>
          <a:noFill/>
        </p:spPr>
        <p:txBody>
          <a:bodyPr wrap="square" rtlCol="0">
            <a:spAutoFit/>
          </a:bodyPr>
          <a:lstStyle/>
          <a:p>
            <a:r>
              <a:rPr lang="el-GR" sz="4500" b="1" dirty="0">
                <a:solidFill>
                  <a:srgbClr val="7030A0"/>
                </a:solidFill>
                <a:latin typeface="HP001 4 hàng" panose="020B0603050302020204" pitchFamily="34" charset="0"/>
              </a:rPr>
              <a:t>ν΅ </a:t>
            </a:r>
            <a:r>
              <a:rPr lang="en-US" sz="4500" b="1" dirty="0" err="1">
                <a:solidFill>
                  <a:srgbClr val="7030A0"/>
                </a:solidFill>
                <a:latin typeface="HP001 4 hàng" panose="020B0603050302020204" pitchFamily="34" charset="0"/>
              </a:rPr>
              <a:t>Ǉrùng</a:t>
            </a:r>
            <a:endParaRPr lang="en-US" sz="4500" b="1" dirty="0">
              <a:solidFill>
                <a:srgbClr val="7030A0"/>
              </a:solidFill>
              <a:latin typeface="HP001 4 hàng" panose="020B0603050302020204" pitchFamily="34" charset="0"/>
            </a:endParaRPr>
          </a:p>
        </p:txBody>
      </p:sp>
      <p:sp>
        <p:nvSpPr>
          <p:cNvPr id="9" name="TextBox 8">
            <a:extLst>
              <a:ext uri="{FF2B5EF4-FFF2-40B4-BE49-F238E27FC236}">
                <a16:creationId xmlns:a16="http://schemas.microsoft.com/office/drawing/2014/main" id="{13210D51-2531-4440-B4D5-68655F263D52}"/>
              </a:ext>
            </a:extLst>
          </p:cNvPr>
          <p:cNvSpPr txBox="1"/>
          <p:nvPr/>
        </p:nvSpPr>
        <p:spPr>
          <a:xfrm>
            <a:off x="228600" y="2474897"/>
            <a:ext cx="3200400" cy="784830"/>
          </a:xfrm>
          <a:prstGeom prst="rect">
            <a:avLst/>
          </a:prstGeom>
          <a:noFill/>
        </p:spPr>
        <p:txBody>
          <a:bodyPr wrap="square" rtlCol="0">
            <a:spAutoFit/>
          </a:bodyPr>
          <a:lstStyle/>
          <a:p>
            <a:r>
              <a:rPr lang="el-GR" sz="4500" dirty="0">
                <a:latin typeface="HP001 4 hàng" panose="020B0603050302020204" pitchFamily="34" charset="0"/>
              </a:rPr>
              <a:t>ι</a:t>
            </a:r>
            <a:r>
              <a:rPr lang="vi-VN" sz="4500" dirty="0">
                <a:latin typeface="HP001 4 hàng" panose="020B0603050302020204" pitchFamily="34" charset="0"/>
              </a:rPr>
              <a:t>Ŝg </a:t>
            </a:r>
            <a:r>
              <a:rPr lang="el-GR" sz="4500" dirty="0">
                <a:latin typeface="HP001 4 hàng" panose="020B0603050302020204" pitchFamily="34" charset="0"/>
              </a:rPr>
              <a:t>χϚζ</a:t>
            </a:r>
            <a:endParaRPr lang="en-US" sz="4500" dirty="0">
              <a:latin typeface="HP001 4 hàng" panose="020B0603050302020204" pitchFamily="34" charset="0"/>
            </a:endParaRPr>
          </a:p>
        </p:txBody>
      </p:sp>
      <p:sp>
        <p:nvSpPr>
          <p:cNvPr id="10" name="TextBox 9">
            <a:extLst>
              <a:ext uri="{FF2B5EF4-FFF2-40B4-BE49-F238E27FC236}">
                <a16:creationId xmlns:a16="http://schemas.microsoft.com/office/drawing/2014/main" id="{BC869D53-277B-44E4-929B-95F802880205}"/>
              </a:ext>
            </a:extLst>
          </p:cNvPr>
          <p:cNvSpPr txBox="1"/>
          <p:nvPr/>
        </p:nvSpPr>
        <p:spPr>
          <a:xfrm>
            <a:off x="5095307" y="2474897"/>
            <a:ext cx="3200400" cy="784830"/>
          </a:xfrm>
          <a:prstGeom prst="rect">
            <a:avLst/>
          </a:prstGeom>
          <a:noFill/>
        </p:spPr>
        <p:txBody>
          <a:bodyPr wrap="square" rtlCol="0">
            <a:spAutoFit/>
          </a:bodyPr>
          <a:lstStyle/>
          <a:p>
            <a:r>
              <a:rPr lang="el-GR" sz="4500" b="1" dirty="0">
                <a:solidFill>
                  <a:srgbClr val="7030A0"/>
                </a:solidFill>
                <a:latin typeface="HP001 4 hàng" panose="020B0603050302020204" pitchFamily="34" charset="0"/>
              </a:rPr>
              <a:t>ι</a:t>
            </a:r>
            <a:r>
              <a:rPr lang="vi-VN" sz="4500" b="1" dirty="0">
                <a:solidFill>
                  <a:srgbClr val="7030A0"/>
                </a:solidFill>
                <a:latin typeface="HP001 4 hàng" panose="020B0603050302020204" pitchFamily="34" charset="0"/>
              </a:rPr>
              <a:t>Ŝg </a:t>
            </a:r>
            <a:r>
              <a:rPr lang="el-GR" sz="4500" b="1" dirty="0">
                <a:solidFill>
                  <a:srgbClr val="7030A0"/>
                </a:solidFill>
                <a:latin typeface="HP001 4 hàng" panose="020B0603050302020204" pitchFamily="34" charset="0"/>
              </a:rPr>
              <a:t>χϚζ</a:t>
            </a:r>
            <a:endParaRPr lang="en-US" sz="4500" b="1" dirty="0">
              <a:solidFill>
                <a:srgbClr val="7030A0"/>
              </a:solidFill>
              <a:latin typeface="HP001 4 hàng" panose="020B0603050302020204" pitchFamily="34" charset="0"/>
            </a:endParaRPr>
          </a:p>
        </p:txBody>
      </p:sp>
      <p:sp>
        <p:nvSpPr>
          <p:cNvPr id="11" name="TextBox 10">
            <a:extLst>
              <a:ext uri="{FF2B5EF4-FFF2-40B4-BE49-F238E27FC236}">
                <a16:creationId xmlns:a16="http://schemas.microsoft.com/office/drawing/2014/main" id="{082F5D13-411B-4E6D-B286-2130F2379E9B}"/>
              </a:ext>
            </a:extLst>
          </p:cNvPr>
          <p:cNvSpPr txBox="1"/>
          <p:nvPr/>
        </p:nvSpPr>
        <p:spPr>
          <a:xfrm>
            <a:off x="243840" y="3360720"/>
            <a:ext cx="3200400" cy="784830"/>
          </a:xfrm>
          <a:prstGeom prst="rect">
            <a:avLst/>
          </a:prstGeom>
          <a:noFill/>
        </p:spPr>
        <p:txBody>
          <a:bodyPr wrap="square" rtlCol="0">
            <a:spAutoFit/>
          </a:bodyPr>
          <a:lstStyle/>
          <a:p>
            <a:r>
              <a:rPr lang="el-GR" sz="4500" b="1" dirty="0">
                <a:solidFill>
                  <a:srgbClr val="7030A0"/>
                </a:solidFill>
                <a:latin typeface="HP001 4 hàng" panose="020B0603050302020204" pitchFamily="34" charset="0"/>
              </a:rPr>
              <a:t>ι</a:t>
            </a:r>
            <a:r>
              <a:rPr lang="vi-VN" sz="4500" b="1" dirty="0">
                <a:solidFill>
                  <a:srgbClr val="7030A0"/>
                </a:solidFill>
                <a:latin typeface="HP001 4 hàng" panose="020B0603050302020204" pitchFamily="34" charset="0"/>
              </a:rPr>
              <a:t>Ŝg </a:t>
            </a:r>
            <a:r>
              <a:rPr lang="el-GR" sz="4500" b="1" dirty="0">
                <a:solidFill>
                  <a:srgbClr val="7030A0"/>
                </a:solidFill>
                <a:latin typeface="HP001 4 hàng" panose="020B0603050302020204" pitchFamily="34" charset="0"/>
              </a:rPr>
              <a:t>χϚζ</a:t>
            </a:r>
            <a:endParaRPr lang="en-US" sz="4500" b="1" dirty="0">
              <a:solidFill>
                <a:srgbClr val="7030A0"/>
              </a:solidFill>
              <a:latin typeface="HP001 4 hàng" panose="020B0603050302020204" pitchFamily="34" charset="0"/>
            </a:endParaRPr>
          </a:p>
        </p:txBody>
      </p:sp>
      <p:sp>
        <p:nvSpPr>
          <p:cNvPr id="12" name="TextBox 11">
            <a:extLst>
              <a:ext uri="{FF2B5EF4-FFF2-40B4-BE49-F238E27FC236}">
                <a16:creationId xmlns:a16="http://schemas.microsoft.com/office/drawing/2014/main" id="{C06753E3-B6F7-4036-B5A6-398C2CC078EA}"/>
              </a:ext>
            </a:extLst>
          </p:cNvPr>
          <p:cNvSpPr txBox="1"/>
          <p:nvPr/>
        </p:nvSpPr>
        <p:spPr>
          <a:xfrm>
            <a:off x="5095307" y="3360720"/>
            <a:ext cx="3385752" cy="784830"/>
          </a:xfrm>
          <a:prstGeom prst="rect">
            <a:avLst/>
          </a:prstGeom>
          <a:noFill/>
        </p:spPr>
        <p:txBody>
          <a:bodyPr wrap="square" rtlCol="0">
            <a:spAutoFit/>
          </a:bodyPr>
          <a:lstStyle/>
          <a:p>
            <a:r>
              <a:rPr lang="el-GR" sz="4500" b="1" dirty="0">
                <a:solidFill>
                  <a:srgbClr val="7030A0"/>
                </a:solidFill>
                <a:latin typeface="HP001 4 hàng" panose="020B0603050302020204" pitchFamily="34" charset="0"/>
              </a:rPr>
              <a:t>ι</a:t>
            </a:r>
            <a:r>
              <a:rPr lang="vi-VN" sz="4500" b="1" dirty="0">
                <a:solidFill>
                  <a:srgbClr val="7030A0"/>
                </a:solidFill>
                <a:latin typeface="HP001 4 hàng" panose="020B0603050302020204" pitchFamily="34" charset="0"/>
              </a:rPr>
              <a:t>Ŝg </a:t>
            </a:r>
            <a:r>
              <a:rPr lang="el-GR" sz="4500" b="1" dirty="0">
                <a:solidFill>
                  <a:srgbClr val="7030A0"/>
                </a:solidFill>
                <a:latin typeface="HP001 4 hàng" panose="020B0603050302020204" pitchFamily="34" charset="0"/>
              </a:rPr>
              <a:t>χϚζ</a:t>
            </a:r>
            <a:endParaRPr lang="en-US" sz="4500" b="1" dirty="0">
              <a:solidFill>
                <a:srgbClr val="7030A0"/>
              </a:solidFill>
              <a:latin typeface="HP001 4 hàng" panose="020B0603050302020204" pitchFamily="34" charset="0"/>
            </a:endParaRPr>
          </a:p>
        </p:txBody>
      </p:sp>
    </p:spTree>
    <p:extLst>
      <p:ext uri="{BB962C8B-B14F-4D97-AF65-F5344CB8AC3E}">
        <p14:creationId xmlns:p14="http://schemas.microsoft.com/office/powerpoint/2010/main" val="126449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Rửa tay trước khi ăn</a:t>
            </a: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dirty="0">
                <a:latin typeface="Arial" pitchFamily="34" charset="0"/>
                <a:ea typeface="Arial-Rounded" pitchFamily="34" charset="0"/>
                <a:cs typeface="Arial" pitchFamily="34" charset="0"/>
              </a:rPr>
              <a:t>	Vi </a:t>
            </a:r>
            <a:r>
              <a:rPr lang="en-US" sz="3000" dirty="0" err="1">
                <a:latin typeface="Arial" pitchFamily="34" charset="0"/>
                <a:ea typeface="Arial-Rounded" pitchFamily="34" charset="0"/>
                <a:cs typeface="Arial" pitchFamily="34" charset="0"/>
              </a:rPr>
              <a:t>trùng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có</a:t>
            </a:r>
            <a:r>
              <a:rPr lang="en-US" sz="3000" dirty="0">
                <a:latin typeface="Arial" pitchFamily="34" charset="0"/>
                <a:ea typeface="Arial-Rounded" pitchFamily="34" charset="0"/>
                <a:cs typeface="Arial" pitchFamily="34" charset="0"/>
              </a:rPr>
              <a:t> ở </a:t>
            </a:r>
            <a:r>
              <a:rPr lang="en-US" sz="3000" dirty="0" err="1">
                <a:latin typeface="Arial" pitchFamily="34" charset="0"/>
                <a:ea typeface="Arial-Rounded" pitchFamily="34" charset="0"/>
                <a:cs typeface="Arial" pitchFamily="34" charset="0"/>
              </a:rPr>
              <a:t>khắp</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nơi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Nhưng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chúng</a:t>
            </a:r>
            <a:r>
              <a:rPr lang="en-US" sz="3000" dirty="0">
                <a:latin typeface="Arial" pitchFamily="34" charset="0"/>
                <a:ea typeface="Arial-Rounded" pitchFamily="34" charset="0"/>
                <a:cs typeface="Arial" pitchFamily="34" charset="0"/>
              </a:rPr>
              <a:t> ta </a:t>
            </a:r>
            <a:r>
              <a:rPr lang="en-US" sz="3000" dirty="0" err="1">
                <a:latin typeface="Arial" pitchFamily="34" charset="0"/>
                <a:ea typeface="Arial-Rounded" pitchFamily="34" charset="0"/>
                <a:cs typeface="Arial" pitchFamily="34" charset="0"/>
              </a:rPr>
              <a:t>không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nhìn</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thấy</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được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bằng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mắt</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thường</a:t>
            </a:r>
            <a:r>
              <a:rPr lang="en-US" sz="3000" dirty="0">
                <a:latin typeface="Arial" pitchFamily="34" charset="0"/>
                <a:ea typeface="Arial-Rounded" pitchFamily="34" charset="0"/>
                <a:cs typeface="Arial" pitchFamily="34" charset="0"/>
              </a:rPr>
              <a:t>. Khi </a:t>
            </a:r>
            <a:r>
              <a:rPr lang="en-US" sz="3000" dirty="0" err="1">
                <a:latin typeface="Arial" pitchFamily="34" charset="0"/>
                <a:ea typeface="Arial-Rounded" pitchFamily="34" charset="0"/>
                <a:cs typeface="Arial" pitchFamily="34" charset="0"/>
              </a:rPr>
              <a:t>tay</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tiếp</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xúc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với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đồ</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vật</a:t>
            </a:r>
            <a:r>
              <a:rPr lang="en-US" sz="3000" dirty="0">
                <a:latin typeface="Arial" pitchFamily="34" charset="0"/>
                <a:ea typeface="Arial-Rounded" pitchFamily="34" charset="0"/>
                <a:cs typeface="Arial" pitchFamily="34" charset="0"/>
              </a:rPr>
              <a:t>, vi </a:t>
            </a:r>
            <a:r>
              <a:rPr lang="en-US" sz="3000" dirty="0" err="1">
                <a:latin typeface="Arial" pitchFamily="34" charset="0"/>
                <a:ea typeface="Arial-Rounded" pitchFamily="34" charset="0"/>
                <a:cs typeface="Arial" pitchFamily="34" charset="0"/>
              </a:rPr>
              <a:t>trùng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dính</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vào</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tay</a:t>
            </a:r>
            <a:r>
              <a:rPr lang="en-US" sz="3000" dirty="0">
                <a:latin typeface="Arial" pitchFamily="34" charset="0"/>
                <a:ea typeface="Arial-Rounded" pitchFamily="34" charset="0"/>
                <a:cs typeface="Arial" pitchFamily="34" charset="0"/>
              </a:rPr>
              <a:t>. Tay </a:t>
            </a:r>
            <a:r>
              <a:rPr lang="en-US" sz="3000" dirty="0" err="1">
                <a:latin typeface="Arial" pitchFamily="34" charset="0"/>
                <a:ea typeface="Arial-Rounded" pitchFamily="34" charset="0"/>
                <a:cs typeface="Arial" pitchFamily="34" charset="0"/>
              </a:rPr>
              <a:t>cầm</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thức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ăn</a:t>
            </a:r>
            <a:r>
              <a:rPr lang="en-US" sz="3000" dirty="0">
                <a:latin typeface="Arial" pitchFamily="34" charset="0"/>
                <a:ea typeface="Arial-Rounded" pitchFamily="34" charset="0"/>
                <a:cs typeface="Arial" pitchFamily="34" charset="0"/>
              </a:rPr>
              <a:t>, vi </a:t>
            </a:r>
            <a:r>
              <a:rPr lang="en-US" sz="3000" dirty="0" err="1">
                <a:latin typeface="Arial" pitchFamily="34" charset="0"/>
                <a:ea typeface="Arial-Rounded" pitchFamily="34" charset="0"/>
                <a:cs typeface="Arial" pitchFamily="34" charset="0"/>
              </a:rPr>
              <a:t>trùng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từ</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tay</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theo</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thức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ăn</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đi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vào</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cơ</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thể</a:t>
            </a:r>
            <a:r>
              <a:rPr lang="en-US" sz="3000" dirty="0">
                <a:latin typeface="Arial" pitchFamily="34" charset="0"/>
                <a:ea typeface="Arial-Rounded" pitchFamily="34" charset="0"/>
                <a:cs typeface="Arial" pitchFamily="34" charset="0"/>
              </a:rPr>
              <a:t>. Do </a:t>
            </a:r>
            <a:r>
              <a:rPr lang="en-US" sz="3000" dirty="0" err="1">
                <a:latin typeface="Arial" pitchFamily="34" charset="0"/>
                <a:ea typeface="Arial-Rounded" pitchFamily="34" charset="0"/>
                <a:cs typeface="Arial" pitchFamily="34" charset="0"/>
              </a:rPr>
              <a:t>đó</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chúng</a:t>
            </a:r>
            <a:r>
              <a:rPr lang="en-US" sz="3000" dirty="0">
                <a:latin typeface="Arial" pitchFamily="34" charset="0"/>
                <a:ea typeface="Arial-Rounded" pitchFamily="34" charset="0"/>
                <a:cs typeface="Arial" pitchFamily="34" charset="0"/>
              </a:rPr>
              <a:t> ta </a:t>
            </a:r>
            <a:r>
              <a:rPr lang="en-US" sz="3000" dirty="0" err="1">
                <a:latin typeface="Arial" pitchFamily="34" charset="0"/>
                <a:ea typeface="Arial-Rounded" pitchFamily="34" charset="0"/>
                <a:cs typeface="Arial" pitchFamily="34" charset="0"/>
              </a:rPr>
              <a:t>có</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thể</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mắc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bệnh</a:t>
            </a:r>
            <a:r>
              <a:rPr lang="en-US" sz="3000" dirty="0">
                <a:latin typeface="Arial" pitchFamily="34" charset="0"/>
                <a:ea typeface="Arial-Rounded" pitchFamily="34" charset="0"/>
                <a:cs typeface="Arial" pitchFamily="34" charset="0"/>
              </a:rPr>
              <a:t>. </a:t>
            </a:r>
          </a:p>
          <a:p>
            <a:pPr algn="just"/>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Để</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phòng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bệnh</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chúng</a:t>
            </a:r>
            <a:r>
              <a:rPr lang="en-US" sz="3000" dirty="0">
                <a:latin typeface="Arial" pitchFamily="34" charset="0"/>
                <a:ea typeface="Arial-Rounded" pitchFamily="34" charset="0"/>
                <a:cs typeface="Arial" pitchFamily="34" charset="0"/>
              </a:rPr>
              <a:t> ta </a:t>
            </a:r>
            <a:r>
              <a:rPr lang="en-US" sz="3000" dirty="0" err="1">
                <a:latin typeface="Arial" pitchFamily="34" charset="0"/>
                <a:ea typeface="Arial-Rounded" pitchFamily="34" charset="0"/>
                <a:cs typeface="Arial" pitchFamily="34" charset="0"/>
              </a:rPr>
              <a:t>phải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rửa</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tay</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trước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khi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ăn</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Cần</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rửa</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tay</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bằng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xà</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phòng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với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nước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sạch</a:t>
            </a:r>
            <a:r>
              <a:rPr lang="en-US" sz="3000" dirty="0">
                <a:latin typeface="Arial" pitchFamily="34" charset="0"/>
                <a:ea typeface="Arial-Rounded" pitchFamily="34" charset="0"/>
                <a:cs typeface="Arial" pitchFamily="34" charset="0"/>
              </a:rPr>
              <a:t>.</a:t>
            </a:r>
          </a:p>
          <a:p>
            <a:pPr algn="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Nguyên</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Vũ</a:t>
            </a:r>
            <a:r>
              <a:rPr lang="en-US" sz="3000" dirty="0">
                <a:latin typeface="Arial" pitchFamily="34" charset="0"/>
                <a:ea typeface="Arial-Rounded" pitchFamily="34" charset="0"/>
                <a:cs typeface="Arial" pitchFamily="34" charset="0"/>
              </a:rPr>
              <a:t>)</a:t>
            </a: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Để phòng bệnh, chúng ta phải rửa tay trước khi ăn. Cần rửa tay bằng xà phòng với nước sạch.</a:t>
            </a:r>
          </a:p>
          <a:p>
            <a:pPr algn="r"/>
            <a:r>
              <a:rPr lang="en-US" sz="3000">
                <a:latin typeface="Arial" pitchFamily="34" charset="0"/>
                <a:ea typeface="Arial-Rounded" pitchFamily="34" charset="0"/>
                <a:cs typeface="Arial" pitchFamily="34" charset="0"/>
              </a:rPr>
              <a:t>						        (Nguyên Vũ)</a:t>
            </a:r>
          </a:p>
        </p:txBody>
      </p:sp>
      <p:cxnSp>
        <p:nvCxnSpPr>
          <p:cNvPr id="5" name="Straight Connector 4">
            <a:hlinkClick r:id="rId3" action="ppaction://hlinksldjump"/>
          </p:cNvPr>
          <p:cNvCxnSpPr/>
          <p:nvPr/>
        </p:nvCxnSpPr>
        <p:spPr>
          <a:xfrm flipH="1">
            <a:off x="1088575" y="1138464"/>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hlinkClick r:id="rId4" action="ppaction://hlinksldjump"/>
          </p:cNvPr>
          <p:cNvCxnSpPr>
            <a:cxnSpLocks/>
          </p:cNvCxnSpPr>
          <p:nvPr/>
        </p:nvCxnSpPr>
        <p:spPr>
          <a:xfrm flipH="1">
            <a:off x="7620000" y="1657350"/>
            <a:ext cx="1386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hlinkClick r:id="rId5" action="ppaction://hlinksldjump"/>
          </p:cNvPr>
          <p:cNvCxnSpPr/>
          <p:nvPr/>
        </p:nvCxnSpPr>
        <p:spPr>
          <a:xfrm flipH="1">
            <a:off x="1752600" y="3486150"/>
            <a:ext cx="1727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2971800" y="3028950"/>
            <a:ext cx="15229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Rửa tay trước khi ăn</a:t>
            </a: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dirty="0" err="1">
                <a:latin typeface="Arial" pitchFamily="34" charset="0"/>
                <a:cs typeface="Arial" pitchFamily="34" charset="0"/>
              </a:rPr>
              <a:t>Giải</a:t>
            </a:r>
            <a:r>
              <a:rPr lang="en-US" sz="4000" dirty="0">
                <a:latin typeface="Arial" pitchFamily="34" charset="0"/>
                <a:cs typeface="Arial" pitchFamily="34" charset="0"/>
              </a:rPr>
              <a:t> </a:t>
            </a:r>
            <a:r>
              <a:rPr lang="en-US" sz="4000" dirty="0" err="1">
                <a:latin typeface="Arial" pitchFamily="34" charset="0"/>
                <a:cs typeface="Arial" pitchFamily="34" charset="0"/>
              </a:rPr>
              <a:t>nghĩa</a:t>
            </a:r>
            <a:r>
              <a:rPr lang="en-US" sz="4000" dirty="0">
                <a:latin typeface="Arial" pitchFamily="34" charset="0"/>
                <a:cs typeface="Arial" pitchFamily="34" charset="0"/>
              </a:rPr>
              <a:t> </a:t>
            </a:r>
            <a:r>
              <a:rPr lang="en-US" sz="4000" dirty="0" err="1">
                <a:latin typeface="Arial" pitchFamily="34" charset="0"/>
                <a:cs typeface="Arial" pitchFamily="34" charset="0"/>
              </a:rPr>
              <a:t>từ</a:t>
            </a:r>
            <a:r>
              <a:rPr lang="en-US" sz="4000" dirty="0">
                <a:latin typeface="Arial" pitchFamily="34" charset="0"/>
                <a:cs typeface="Arial" pitchFamily="34" charset="0"/>
              </a:rPr>
              <a:t> </a:t>
            </a:r>
            <a:r>
              <a:rPr lang="en-US" sz="4000" dirty="0" err="1">
                <a:latin typeface="Arial" pitchFamily="34" charset="0"/>
                <a:cs typeface="Arial" pitchFamily="34" charset="0"/>
              </a:rPr>
              <a:t>khó</a:t>
            </a:r>
            <a:r>
              <a:rPr lang="en-US" sz="4000" dirty="0">
                <a:latin typeface="Arial" pitchFamily="34" charset="0"/>
                <a:cs typeface="Arial" pitchFamily="34" charset="0"/>
              </a:rPr>
              <a:t>:</a:t>
            </a:r>
          </a:p>
        </p:txBody>
      </p:sp>
      <p:sp>
        <p:nvSpPr>
          <p:cNvPr id="3" name="Title 1"/>
          <p:cNvSpPr txBox="1">
            <a:spLocks/>
          </p:cNvSpPr>
          <p:nvPr/>
        </p:nvSpPr>
        <p:spPr>
          <a:xfrm>
            <a:off x="228600" y="9715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0000"/>
                </a:solidFill>
                <a:latin typeface="Arial" pitchFamily="34" charset="0"/>
                <a:cs typeface="Arial" pitchFamily="34" charset="0"/>
              </a:rPr>
              <a:t>Vi trùng: </a:t>
            </a:r>
            <a:r>
              <a:rPr lang="en-US">
                <a:latin typeface="Arial" pitchFamily="34" charset="0"/>
                <a:cs typeface="Arial" pitchFamily="34" charset="0"/>
              </a:rPr>
              <a:t>sinh vật rất nhỏ, có khả năng gây bệnh.</a:t>
            </a:r>
          </a:p>
        </p:txBody>
      </p:sp>
      <p:pic>
        <p:nvPicPr>
          <p:cNvPr id="1026"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7717"/>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
        <p:nvSpPr>
          <p:cNvPr id="5" name="Arrow: Right 4">
            <a:hlinkClick r:id="rId5" action="ppaction://hlinksldjump"/>
            <a:extLst>
              <a:ext uri="{FF2B5EF4-FFF2-40B4-BE49-F238E27FC236}">
                <a16:creationId xmlns:a16="http://schemas.microsoft.com/office/drawing/2014/main" id="{93CD9DAD-FA60-4B89-8A4C-3463F6CDE305}"/>
              </a:ext>
            </a:extLst>
          </p:cNvPr>
          <p:cNvSpPr/>
          <p:nvPr/>
        </p:nvSpPr>
        <p:spPr>
          <a:xfrm>
            <a:off x="8305800" y="4728482"/>
            <a:ext cx="685800" cy="310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Spreading Germs In Your Restaurant with These Food Safety Tips – My  Glove De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1150"/>
            <a:ext cx="5082006" cy="338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38150"/>
            <a:ext cx="8229600" cy="857250"/>
          </a:xfrm>
        </p:spPr>
        <p:txBody>
          <a:bodyPr/>
          <a:lstStyle/>
          <a:p>
            <a:r>
              <a:rPr lang="en-US" b="1">
                <a:solidFill>
                  <a:srgbClr val="FF0000"/>
                </a:solidFill>
                <a:latin typeface="Arial" pitchFamily="34" charset="0"/>
                <a:cs typeface="Arial" pitchFamily="34" charset="0"/>
              </a:rPr>
              <a:t>Tiếp xúc</a:t>
            </a:r>
            <a:r>
              <a:rPr lang="en-US">
                <a:latin typeface="Arial" pitchFamily="34" charset="0"/>
                <a:cs typeface="Arial" pitchFamily="34" charset="0"/>
              </a:rPr>
              <a:t>: chạm vào nhau.</a:t>
            </a:r>
          </a:p>
        </p:txBody>
      </p:sp>
      <p:pic>
        <p:nvPicPr>
          <p:cNvPr id="1026" name="Picture 2" descr="Chị em chú ý: 6 nơi bẩn nhất trong nhà không ngờ tới có thể là nơi trú ẩn  cho vi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81150"/>
            <a:ext cx="4630924" cy="334584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hlinkClick r:id="rId4" action="ppaction://hlinksldjump"/>
            <a:extLst>
              <a:ext uri="{FF2B5EF4-FFF2-40B4-BE49-F238E27FC236}">
                <a16:creationId xmlns:a16="http://schemas.microsoft.com/office/drawing/2014/main" id="{29644ED3-BA56-4E7B-BA76-F656C5D22D0B}"/>
              </a:ext>
            </a:extLst>
          </p:cNvPr>
          <p:cNvSpPr/>
          <p:nvPr/>
        </p:nvSpPr>
        <p:spPr>
          <a:xfrm>
            <a:off x="8458200" y="4781550"/>
            <a:ext cx="762000" cy="182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82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150"/>
            <a:ext cx="8229600" cy="857250"/>
          </a:xfrm>
        </p:spPr>
        <p:txBody>
          <a:bodyPr>
            <a:normAutofit/>
          </a:bodyPr>
          <a:lstStyle/>
          <a:p>
            <a:pPr algn="l"/>
            <a:r>
              <a:rPr lang="en-US" b="1" dirty="0" err="1">
                <a:solidFill>
                  <a:srgbClr val="FF0000"/>
                </a:solidFill>
                <a:latin typeface="Arial" pitchFamily="34" charset="0"/>
                <a:ea typeface="Aachen" pitchFamily="18" charset="0"/>
                <a:cs typeface="Arial" pitchFamily="34" charset="0"/>
              </a:rPr>
              <a:t>Mắc</a:t>
            </a:r>
            <a:r>
              <a:rPr lang="en-US" b="1" dirty="0">
                <a:solidFill>
                  <a:srgbClr val="FF0000"/>
                </a:solidFill>
                <a:latin typeface="Arial" pitchFamily="34" charset="0"/>
                <a:ea typeface="Aachen" pitchFamily="18" charset="0"/>
                <a:cs typeface="Arial" pitchFamily="34" charset="0"/>
              </a:rPr>
              <a:t> </a:t>
            </a:r>
            <a:r>
              <a:rPr lang="en-US" b="1" dirty="0" err="1">
                <a:solidFill>
                  <a:srgbClr val="FF0000"/>
                </a:solidFill>
                <a:latin typeface="Arial" pitchFamily="34" charset="0"/>
                <a:ea typeface="Aachen" pitchFamily="18" charset="0"/>
                <a:cs typeface="Arial" pitchFamily="34" charset="0"/>
              </a:rPr>
              <a:t>bệnh</a:t>
            </a:r>
            <a:r>
              <a:rPr lang="en-US" b="1" dirty="0">
                <a:solidFill>
                  <a:srgbClr val="FF0000"/>
                </a:solidFill>
                <a:latin typeface="Arial" pitchFamily="34" charset="0"/>
                <a:ea typeface="Aachen" pitchFamily="18" charset="0"/>
                <a:cs typeface="Arial" pitchFamily="34" charset="0"/>
              </a:rPr>
              <a:t>: </a:t>
            </a:r>
            <a:r>
              <a:rPr lang="en-US" dirty="0" err="1">
                <a:latin typeface="Arial" pitchFamily="34" charset="0"/>
                <a:ea typeface="Aachen" pitchFamily="18" charset="0"/>
                <a:cs typeface="Arial" pitchFamily="34" charset="0"/>
              </a:rPr>
              <a:t>bị</a:t>
            </a:r>
            <a:r>
              <a:rPr lang="en-US" dirty="0">
                <a:latin typeface="Arial" pitchFamily="34" charset="0"/>
                <a:ea typeface="Aachen" pitchFamily="18" charset="0"/>
                <a:cs typeface="Arial" pitchFamily="34" charset="0"/>
              </a:rPr>
              <a:t> </a:t>
            </a:r>
            <a:r>
              <a:rPr lang="en-US" dirty="0" err="1">
                <a:latin typeface="Arial" pitchFamily="34" charset="0"/>
                <a:ea typeface="Aachen" pitchFamily="18" charset="0"/>
                <a:cs typeface="Arial" pitchFamily="34" charset="0"/>
              </a:rPr>
              <a:t>một</a:t>
            </a:r>
            <a:r>
              <a:rPr lang="en-US" dirty="0">
                <a:latin typeface="Arial" pitchFamily="34" charset="0"/>
                <a:ea typeface="Aachen" pitchFamily="18" charset="0"/>
                <a:cs typeface="Arial" pitchFamily="34" charset="0"/>
              </a:rPr>
              <a:t> </a:t>
            </a:r>
            <a:r>
              <a:rPr lang="en-US" dirty="0" err="1">
                <a:latin typeface="Arial" pitchFamily="34" charset="0"/>
                <a:ea typeface="Aachen" pitchFamily="18" charset="0"/>
                <a:cs typeface="Arial" pitchFamily="34" charset="0"/>
              </a:rPr>
              <a:t>bệnh</a:t>
            </a:r>
            <a:r>
              <a:rPr lang="en-US" dirty="0">
                <a:latin typeface="Arial" pitchFamily="34" charset="0"/>
                <a:ea typeface="Aachen" pitchFamily="18" charset="0"/>
                <a:cs typeface="Arial" pitchFamily="34" charset="0"/>
              </a:rPr>
              <a:t> </a:t>
            </a:r>
            <a:r>
              <a:rPr lang="en-US" dirty="0" err="1">
                <a:latin typeface="Arial" pitchFamily="34" charset="0"/>
                <a:ea typeface="Aachen" pitchFamily="18" charset="0"/>
                <a:cs typeface="Arial" pitchFamily="34" charset="0"/>
              </a:rPr>
              <a:t>nào</a:t>
            </a:r>
            <a:r>
              <a:rPr lang="en-US" dirty="0">
                <a:latin typeface="Arial" pitchFamily="34" charset="0"/>
                <a:ea typeface="Aachen" pitchFamily="18" charset="0"/>
                <a:cs typeface="Arial" pitchFamily="34" charset="0"/>
              </a:rPr>
              <a:t> </a:t>
            </a:r>
            <a:r>
              <a:rPr lang="en-US" dirty="0" err="1">
                <a:latin typeface="Arial" pitchFamily="34" charset="0"/>
                <a:ea typeface="Aachen" pitchFamily="18" charset="0"/>
                <a:cs typeface="Arial" pitchFamily="34" charset="0"/>
              </a:rPr>
              <a:t>đó</a:t>
            </a:r>
            <a:r>
              <a:rPr lang="en-US" dirty="0">
                <a:latin typeface="Arial" pitchFamily="34" charset="0"/>
                <a:ea typeface="Aachen" pitchFamily="18" charset="0"/>
                <a:cs typeface="Arial" pitchFamily="34" charset="0"/>
              </a:rPr>
              <a:t>.</a:t>
            </a:r>
          </a:p>
        </p:txBody>
      </p:sp>
      <p:sp>
        <p:nvSpPr>
          <p:cNvPr id="3" name="Title 1"/>
          <p:cNvSpPr txBox="1">
            <a:spLocks/>
          </p:cNvSpPr>
          <p:nvPr/>
        </p:nvSpPr>
        <p:spPr>
          <a:xfrm>
            <a:off x="457200" y="2419350"/>
            <a:ext cx="8534400" cy="1143000"/>
          </a:xfrm>
          <a:prstGeom prst="rect">
            <a:avLst/>
          </a:prstGeom>
        </p:spPr>
        <p:txBody>
          <a:bodyPr vert="horz" lIns="91317" tIns="45660" rIns="91317" bIns="45660" rtlCol="0" anchor="ctr">
            <a:normAutofit fontScale="9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dirty="0" err="1">
                <a:solidFill>
                  <a:srgbClr val="FF0000"/>
                </a:solidFill>
                <a:latin typeface="Arial" pitchFamily="34" charset="0"/>
                <a:ea typeface="Aachen" pitchFamily="18" charset="0"/>
                <a:cs typeface="Arial" pitchFamily="34" charset="0"/>
              </a:rPr>
              <a:t>Phòng</a:t>
            </a:r>
            <a:r>
              <a:rPr lang="en-US" b="1" dirty="0">
                <a:solidFill>
                  <a:srgbClr val="FF0000"/>
                </a:solidFill>
                <a:latin typeface="Arial" pitchFamily="34" charset="0"/>
                <a:ea typeface="Aachen" pitchFamily="18" charset="0"/>
                <a:cs typeface="Arial" pitchFamily="34" charset="0"/>
              </a:rPr>
              <a:t> </a:t>
            </a:r>
            <a:r>
              <a:rPr lang="en-US" b="1" dirty="0" err="1">
                <a:solidFill>
                  <a:srgbClr val="FF0000"/>
                </a:solidFill>
                <a:latin typeface="Arial" pitchFamily="34" charset="0"/>
                <a:ea typeface="Aachen" pitchFamily="18" charset="0"/>
                <a:cs typeface="Arial" pitchFamily="34" charset="0"/>
              </a:rPr>
              <a:t>bệnh</a:t>
            </a:r>
            <a:r>
              <a:rPr lang="en-US" b="1" dirty="0">
                <a:solidFill>
                  <a:srgbClr val="FF0000"/>
                </a:solidFill>
                <a:latin typeface="Arial" pitchFamily="34" charset="0"/>
                <a:ea typeface="Aachen" pitchFamily="18" charset="0"/>
                <a:cs typeface="Arial" pitchFamily="34" charset="0"/>
              </a:rPr>
              <a:t>: </a:t>
            </a:r>
            <a:r>
              <a:rPr lang="en-US" dirty="0" err="1">
                <a:latin typeface="Arial" pitchFamily="34" charset="0"/>
                <a:ea typeface="Aachen" pitchFamily="18" charset="0"/>
                <a:cs typeface="Arial" pitchFamily="34" charset="0"/>
              </a:rPr>
              <a:t>ngăn</a:t>
            </a:r>
            <a:r>
              <a:rPr lang="en-US" dirty="0">
                <a:latin typeface="Arial" pitchFamily="34" charset="0"/>
                <a:ea typeface="Aachen" pitchFamily="18" charset="0"/>
                <a:cs typeface="Arial" pitchFamily="34" charset="0"/>
              </a:rPr>
              <a:t> </a:t>
            </a:r>
            <a:r>
              <a:rPr lang="en-US" dirty="0" err="1">
                <a:latin typeface="Arial" pitchFamily="34" charset="0"/>
                <a:ea typeface="Aachen" pitchFamily="18" charset="0"/>
                <a:cs typeface="Arial" pitchFamily="34" charset="0"/>
              </a:rPr>
              <a:t>ngừa</a:t>
            </a:r>
            <a:r>
              <a:rPr lang="en-US" dirty="0">
                <a:latin typeface="Arial" pitchFamily="34" charset="0"/>
                <a:ea typeface="Aachen" pitchFamily="18" charset="0"/>
                <a:cs typeface="Arial" pitchFamily="34" charset="0"/>
              </a:rPr>
              <a:t> </a:t>
            </a:r>
            <a:r>
              <a:rPr lang="en-US" dirty="0" err="1">
                <a:latin typeface="Arial" pitchFamily="34" charset="0"/>
                <a:ea typeface="Aachen" pitchFamily="18" charset="0"/>
                <a:cs typeface="Arial" pitchFamily="34" charset="0"/>
              </a:rPr>
              <a:t>để</a:t>
            </a:r>
            <a:r>
              <a:rPr lang="en-US" dirty="0">
                <a:latin typeface="Arial" pitchFamily="34" charset="0"/>
                <a:ea typeface="Aachen" pitchFamily="18" charset="0"/>
                <a:cs typeface="Arial" pitchFamily="34" charset="0"/>
              </a:rPr>
              <a:t> </a:t>
            </a:r>
            <a:r>
              <a:rPr lang="en-US" dirty="0" err="1">
                <a:latin typeface="Arial" pitchFamily="34" charset="0"/>
                <a:ea typeface="Aachen" pitchFamily="18" charset="0"/>
                <a:cs typeface="Arial" pitchFamily="34" charset="0"/>
              </a:rPr>
              <a:t>không</a:t>
            </a:r>
            <a:r>
              <a:rPr lang="en-US" dirty="0">
                <a:latin typeface="Arial" pitchFamily="34" charset="0"/>
                <a:ea typeface="Aachen" pitchFamily="18" charset="0"/>
                <a:cs typeface="Arial" pitchFamily="34" charset="0"/>
              </a:rPr>
              <a:t> </a:t>
            </a:r>
            <a:r>
              <a:rPr lang="en-US" dirty="0" err="1">
                <a:latin typeface="Arial" pitchFamily="34" charset="0"/>
                <a:ea typeface="Aachen" pitchFamily="18" charset="0"/>
                <a:cs typeface="Arial" pitchFamily="34" charset="0"/>
              </a:rPr>
              <a:t>bị</a:t>
            </a:r>
            <a:r>
              <a:rPr lang="en-US" dirty="0">
                <a:latin typeface="Arial" pitchFamily="34" charset="0"/>
                <a:ea typeface="Aachen" pitchFamily="18" charset="0"/>
                <a:cs typeface="Arial" pitchFamily="34" charset="0"/>
              </a:rPr>
              <a:t> </a:t>
            </a:r>
            <a:r>
              <a:rPr lang="en-US" dirty="0" err="1">
                <a:latin typeface="Arial" pitchFamily="34" charset="0"/>
                <a:ea typeface="Aachen" pitchFamily="18" charset="0"/>
                <a:cs typeface="Arial" pitchFamily="34" charset="0"/>
              </a:rPr>
              <a:t>bệnh</a:t>
            </a:r>
            <a:r>
              <a:rPr lang="en-US" dirty="0">
                <a:latin typeface="Arial" pitchFamily="34" charset="0"/>
                <a:ea typeface="Aachen" pitchFamily="18" charset="0"/>
                <a:cs typeface="Arial" pitchFamily="34" charset="0"/>
              </a:rPr>
              <a:t>.</a:t>
            </a:r>
          </a:p>
        </p:txBody>
      </p:sp>
      <p:sp>
        <p:nvSpPr>
          <p:cNvPr id="4" name="Arrow: Right 3">
            <a:hlinkClick r:id="rId2" action="ppaction://hlinksldjump"/>
            <a:extLst>
              <a:ext uri="{FF2B5EF4-FFF2-40B4-BE49-F238E27FC236}">
                <a16:creationId xmlns:a16="http://schemas.microsoft.com/office/drawing/2014/main" id="{09EE29AF-6744-45FC-91AE-76EF7E2DC9D1}"/>
              </a:ext>
            </a:extLst>
          </p:cNvPr>
          <p:cNvSpPr/>
          <p:nvPr/>
        </p:nvSpPr>
        <p:spPr>
          <a:xfrm>
            <a:off x="8077200" y="4705350"/>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819150"/>
            <a:ext cx="8991600" cy="3785531"/>
          </a:xfrm>
          <a:prstGeom prst="rect">
            <a:avLst/>
          </a:prstGeom>
          <a:noFill/>
        </p:spPr>
        <p:txBody>
          <a:bodyPr wrap="square" lIns="91317" tIns="45660" rIns="91317" bIns="45660" rtlCol="0">
            <a:spAutoFit/>
          </a:bodyPr>
          <a:lstStyle/>
          <a:p>
            <a:pPr algn="just"/>
            <a:r>
              <a:rPr lang="en-US" sz="3000" dirty="0">
                <a:latin typeface="Arial" pitchFamily="34" charset="0"/>
                <a:ea typeface="Arial-Rounded" pitchFamily="34" charset="0"/>
                <a:cs typeface="Arial" pitchFamily="34" charset="0"/>
              </a:rPr>
              <a:t>	Vi </a:t>
            </a:r>
            <a:r>
              <a:rPr lang="en-US" sz="3000" dirty="0" err="1">
                <a:latin typeface="Arial" pitchFamily="34" charset="0"/>
                <a:ea typeface="Arial-Rounded" pitchFamily="34" charset="0"/>
                <a:cs typeface="Arial" pitchFamily="34" charset="0"/>
              </a:rPr>
              <a:t>trùng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có</a:t>
            </a:r>
            <a:r>
              <a:rPr lang="en-US" sz="3000" dirty="0">
                <a:latin typeface="Arial" pitchFamily="34" charset="0"/>
                <a:ea typeface="Arial-Rounded" pitchFamily="34" charset="0"/>
                <a:cs typeface="Arial" pitchFamily="34" charset="0"/>
              </a:rPr>
              <a:t> ở </a:t>
            </a:r>
            <a:r>
              <a:rPr lang="en-US" sz="3000" dirty="0" err="1">
                <a:latin typeface="Arial" pitchFamily="34" charset="0"/>
                <a:ea typeface="Arial-Rounded" pitchFamily="34" charset="0"/>
                <a:cs typeface="Arial" pitchFamily="34" charset="0"/>
              </a:rPr>
              <a:t>khắp</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nơi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Nhưng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chúng</a:t>
            </a:r>
            <a:r>
              <a:rPr lang="en-US" sz="3000" dirty="0">
                <a:latin typeface="Arial" pitchFamily="34" charset="0"/>
                <a:ea typeface="Arial-Rounded" pitchFamily="34" charset="0"/>
                <a:cs typeface="Arial" pitchFamily="34" charset="0"/>
              </a:rPr>
              <a:t> ta </a:t>
            </a:r>
            <a:r>
              <a:rPr lang="en-US" sz="3000" dirty="0" err="1">
                <a:latin typeface="Arial" pitchFamily="34" charset="0"/>
                <a:ea typeface="Arial-Rounded" pitchFamily="34" charset="0"/>
                <a:cs typeface="Arial" pitchFamily="34" charset="0"/>
              </a:rPr>
              <a:t>không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nhìn</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thấy</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được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bằng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mắt</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thường</a:t>
            </a:r>
            <a:r>
              <a:rPr lang="en-US" sz="3000" dirty="0">
                <a:latin typeface="Arial" pitchFamily="34" charset="0"/>
                <a:ea typeface="Arial-Rounded" pitchFamily="34" charset="0"/>
                <a:cs typeface="Arial" pitchFamily="34" charset="0"/>
              </a:rPr>
              <a:t>. Khi </a:t>
            </a:r>
            <a:r>
              <a:rPr lang="en-US" sz="3000" dirty="0" err="1">
                <a:latin typeface="Arial" pitchFamily="34" charset="0"/>
                <a:ea typeface="Arial-Rounded" pitchFamily="34" charset="0"/>
                <a:cs typeface="Arial" pitchFamily="34" charset="0"/>
              </a:rPr>
              <a:t>tay</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tiếp</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xúc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với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đồ</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vật</a:t>
            </a:r>
            <a:r>
              <a:rPr lang="en-US" sz="3000" dirty="0">
                <a:latin typeface="Arial" pitchFamily="34" charset="0"/>
                <a:ea typeface="Arial-Rounded" pitchFamily="34" charset="0"/>
                <a:cs typeface="Arial" pitchFamily="34" charset="0"/>
              </a:rPr>
              <a:t>, vi </a:t>
            </a:r>
            <a:r>
              <a:rPr lang="en-US" sz="3000" dirty="0" err="1">
                <a:latin typeface="Arial" pitchFamily="34" charset="0"/>
                <a:ea typeface="Arial-Rounded" pitchFamily="34" charset="0"/>
                <a:cs typeface="Arial" pitchFamily="34" charset="0"/>
              </a:rPr>
              <a:t>trùng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dính</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vào</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tay</a:t>
            </a:r>
            <a:r>
              <a:rPr lang="en-US" sz="3000" dirty="0">
                <a:latin typeface="Arial" pitchFamily="34" charset="0"/>
                <a:ea typeface="Arial-Rounded" pitchFamily="34" charset="0"/>
                <a:cs typeface="Arial" pitchFamily="34" charset="0"/>
              </a:rPr>
              <a:t>. Tay </a:t>
            </a:r>
            <a:r>
              <a:rPr lang="en-US" sz="3000" dirty="0" err="1">
                <a:latin typeface="Arial" pitchFamily="34" charset="0"/>
                <a:ea typeface="Arial-Rounded" pitchFamily="34" charset="0"/>
                <a:cs typeface="Arial" pitchFamily="34" charset="0"/>
              </a:rPr>
              <a:t>cầm</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thức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ăn</a:t>
            </a:r>
            <a:r>
              <a:rPr lang="en-US" sz="3000" dirty="0">
                <a:latin typeface="Arial" pitchFamily="34" charset="0"/>
                <a:ea typeface="Arial-Rounded" pitchFamily="34" charset="0"/>
                <a:cs typeface="Arial" pitchFamily="34" charset="0"/>
              </a:rPr>
              <a:t>, vi </a:t>
            </a:r>
            <a:r>
              <a:rPr lang="en-US" sz="3000" dirty="0" err="1">
                <a:latin typeface="Arial" pitchFamily="34" charset="0"/>
                <a:ea typeface="Arial-Rounded" pitchFamily="34" charset="0"/>
                <a:cs typeface="Arial" pitchFamily="34" charset="0"/>
              </a:rPr>
              <a:t>trùng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từ</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tay</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theo</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thức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ăn</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đi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vào</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cơ</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thể</a:t>
            </a:r>
            <a:r>
              <a:rPr lang="en-US" sz="3000" dirty="0">
                <a:latin typeface="Arial" pitchFamily="34" charset="0"/>
                <a:ea typeface="Arial-Rounded" pitchFamily="34" charset="0"/>
                <a:cs typeface="Arial" pitchFamily="34" charset="0"/>
              </a:rPr>
              <a:t>. Do </a:t>
            </a:r>
            <a:r>
              <a:rPr lang="en-US" sz="3000" dirty="0" err="1">
                <a:latin typeface="Arial" pitchFamily="34" charset="0"/>
                <a:ea typeface="Arial-Rounded" pitchFamily="34" charset="0"/>
                <a:cs typeface="Arial" pitchFamily="34" charset="0"/>
              </a:rPr>
              <a:t>đó</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chúng</a:t>
            </a:r>
            <a:r>
              <a:rPr lang="en-US" sz="3000" dirty="0">
                <a:latin typeface="Arial" pitchFamily="34" charset="0"/>
                <a:ea typeface="Arial-Rounded" pitchFamily="34" charset="0"/>
                <a:cs typeface="Arial" pitchFamily="34" charset="0"/>
              </a:rPr>
              <a:t> ta </a:t>
            </a:r>
            <a:r>
              <a:rPr lang="en-US" sz="3000" dirty="0" err="1">
                <a:latin typeface="Arial" pitchFamily="34" charset="0"/>
                <a:ea typeface="Arial-Rounded" pitchFamily="34" charset="0"/>
                <a:cs typeface="Arial" pitchFamily="34" charset="0"/>
              </a:rPr>
              <a:t>có</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thể</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mắc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bệnh</a:t>
            </a:r>
            <a:r>
              <a:rPr lang="en-US" sz="3000" dirty="0">
                <a:latin typeface="Arial" pitchFamily="34" charset="0"/>
                <a:ea typeface="Arial-Rounded" pitchFamily="34" charset="0"/>
                <a:cs typeface="Arial" pitchFamily="34" charset="0"/>
              </a:rPr>
              <a:t>. </a:t>
            </a:r>
          </a:p>
          <a:p>
            <a:pPr algn="just"/>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Để</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phòng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bệnh</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chúng</a:t>
            </a:r>
            <a:r>
              <a:rPr lang="en-US" sz="3000" dirty="0">
                <a:latin typeface="Arial" pitchFamily="34" charset="0"/>
                <a:ea typeface="Arial-Rounded" pitchFamily="34" charset="0"/>
                <a:cs typeface="Arial" pitchFamily="34" charset="0"/>
              </a:rPr>
              <a:t> ta </a:t>
            </a:r>
            <a:r>
              <a:rPr lang="en-US" sz="3000" dirty="0" err="1">
                <a:latin typeface="Arial" pitchFamily="34" charset="0"/>
                <a:ea typeface="Arial-Rounded" pitchFamily="34" charset="0"/>
                <a:cs typeface="Arial" pitchFamily="34" charset="0"/>
              </a:rPr>
              <a:t>phải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rửa</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tay</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trước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khi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ăn</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Cần</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rửa</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tay</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bằng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xà</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phòng</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với</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nước</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sạch</a:t>
            </a:r>
            <a:r>
              <a:rPr lang="en-US" sz="3000" dirty="0">
                <a:latin typeface="Arial" pitchFamily="34" charset="0"/>
                <a:ea typeface="Arial-Rounded" pitchFamily="34" charset="0"/>
                <a:cs typeface="Arial" pitchFamily="34" charset="0"/>
              </a:rPr>
              <a:t>.</a:t>
            </a:r>
          </a:p>
          <a:p>
            <a:pPr algn="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Nguyên</a:t>
            </a:r>
            <a:r>
              <a:rPr lang="en-US" sz="3000" dirty="0">
                <a:latin typeface="Arial" pitchFamily="34" charset="0"/>
                <a:ea typeface="Arial-Rounded" pitchFamily="34" charset="0"/>
                <a:cs typeface="Arial" pitchFamily="34" charset="0"/>
              </a:rPr>
              <a:t> </a:t>
            </a:r>
            <a:r>
              <a:rPr lang="en-US" sz="3000" dirty="0" err="1">
                <a:latin typeface="Arial" pitchFamily="34" charset="0"/>
                <a:ea typeface="Arial-Rounded" pitchFamily="34" charset="0"/>
                <a:cs typeface="Arial" pitchFamily="34" charset="0"/>
              </a:rPr>
              <a:t>Vũ</a:t>
            </a:r>
            <a:r>
              <a:rPr lang="en-US" sz="3000" dirty="0">
                <a:latin typeface="Arial" pitchFamily="34" charset="0"/>
                <a:ea typeface="Arial-Rounded" pitchFamily="34" charset="0"/>
                <a:cs typeface="Arial" pitchFamily="34" charset="0"/>
              </a:rPr>
              <a:t>)</a:t>
            </a:r>
          </a:p>
        </p:txBody>
      </p:sp>
      <p:sp>
        <p:nvSpPr>
          <p:cNvPr id="9" name="TextBox 8"/>
          <p:cNvSpPr txBox="1"/>
          <p:nvPr/>
        </p:nvSpPr>
        <p:spPr>
          <a:xfrm>
            <a:off x="1447800" y="124869"/>
            <a:ext cx="5947064" cy="523099"/>
          </a:xfrm>
          <a:prstGeom prst="rect">
            <a:avLst/>
          </a:prstGeom>
          <a:noFill/>
        </p:spPr>
        <p:txBody>
          <a:bodyPr wrap="square" lIns="91317" tIns="45660" rIns="91317" bIns="45660" rtlCol="0">
            <a:spAutoFit/>
          </a:bodyPr>
          <a:lstStyle/>
          <a:p>
            <a:pPr algn="ctr"/>
            <a:r>
              <a:rPr lang="en-US" sz="2800" b="1" dirty="0" err="1">
                <a:latin typeface="Arial" pitchFamily="34" charset="0"/>
                <a:ea typeface="Arial-Rounded" pitchFamily="34" charset="0"/>
                <a:cs typeface="Arial" pitchFamily="34" charset="0"/>
              </a:rPr>
              <a:t>Rửa</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tay</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trước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khi</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ăn</a:t>
            </a:r>
            <a:endParaRPr lang="en-US" sz="2800" b="1" dirty="0">
              <a:latin typeface="Arial" pitchFamily="34" charset="0"/>
              <a:ea typeface="Arial-Rounded" pitchFamily="34" charset="0"/>
              <a:cs typeface="Arial" pitchFamily="34" charset="0"/>
            </a:endParaRPr>
          </a:p>
        </p:txBody>
      </p:sp>
      <p:sp>
        <p:nvSpPr>
          <p:cNvPr id="2" name="TextBox 1">
            <a:extLst>
              <a:ext uri="{FF2B5EF4-FFF2-40B4-BE49-F238E27FC236}">
                <a16:creationId xmlns:a16="http://schemas.microsoft.com/office/drawing/2014/main" id="{1AE2EFEC-0804-4665-B8C1-A70A4EB23D37}"/>
              </a:ext>
            </a:extLst>
          </p:cNvPr>
          <p:cNvSpPr txBox="1"/>
          <p:nvPr/>
        </p:nvSpPr>
        <p:spPr>
          <a:xfrm>
            <a:off x="777368" y="667979"/>
            <a:ext cx="2286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0" name="TextBox 9">
            <a:extLst>
              <a:ext uri="{FF2B5EF4-FFF2-40B4-BE49-F238E27FC236}">
                <a16:creationId xmlns:a16="http://schemas.microsoft.com/office/drawing/2014/main" id="{D395FB6C-6C1B-4210-B73B-0D8C05A90238}"/>
              </a:ext>
            </a:extLst>
          </p:cNvPr>
          <p:cNvSpPr txBox="1"/>
          <p:nvPr/>
        </p:nvSpPr>
        <p:spPr>
          <a:xfrm>
            <a:off x="4808284" y="667979"/>
            <a:ext cx="2286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TextBox 10">
            <a:extLst>
              <a:ext uri="{FF2B5EF4-FFF2-40B4-BE49-F238E27FC236}">
                <a16:creationId xmlns:a16="http://schemas.microsoft.com/office/drawing/2014/main" id="{D03D98CD-5FD5-49D2-9471-7AAFE2A52AB6}"/>
              </a:ext>
            </a:extLst>
          </p:cNvPr>
          <p:cNvSpPr txBox="1"/>
          <p:nvPr/>
        </p:nvSpPr>
        <p:spPr>
          <a:xfrm>
            <a:off x="6019800" y="1276350"/>
            <a:ext cx="2286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2" name="TextBox 11">
            <a:extLst>
              <a:ext uri="{FF2B5EF4-FFF2-40B4-BE49-F238E27FC236}">
                <a16:creationId xmlns:a16="http://schemas.microsoft.com/office/drawing/2014/main" id="{1BC22678-6A32-4F9E-ACFB-591F4156D2D2}"/>
              </a:ext>
            </a:extLst>
          </p:cNvPr>
          <p:cNvSpPr txBox="1"/>
          <p:nvPr/>
        </p:nvSpPr>
        <p:spPr>
          <a:xfrm>
            <a:off x="5486400" y="1657350"/>
            <a:ext cx="2286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13" name="TextBox 12">
            <a:extLst>
              <a:ext uri="{FF2B5EF4-FFF2-40B4-BE49-F238E27FC236}">
                <a16:creationId xmlns:a16="http://schemas.microsoft.com/office/drawing/2014/main" id="{7086B433-12B0-4C58-8485-D6E5B77AEDE5}"/>
              </a:ext>
            </a:extLst>
          </p:cNvPr>
          <p:cNvSpPr txBox="1"/>
          <p:nvPr/>
        </p:nvSpPr>
        <p:spPr>
          <a:xfrm>
            <a:off x="7543800" y="2119015"/>
            <a:ext cx="2286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5</a:t>
            </a:r>
          </a:p>
        </p:txBody>
      </p:sp>
      <p:sp>
        <p:nvSpPr>
          <p:cNvPr id="14" name="TextBox 13">
            <a:extLst>
              <a:ext uri="{FF2B5EF4-FFF2-40B4-BE49-F238E27FC236}">
                <a16:creationId xmlns:a16="http://schemas.microsoft.com/office/drawing/2014/main" id="{1F7E015E-68A1-4BA1-AE89-D5C94EAA7994}"/>
              </a:ext>
            </a:extLst>
          </p:cNvPr>
          <p:cNvSpPr txBox="1"/>
          <p:nvPr/>
        </p:nvSpPr>
        <p:spPr>
          <a:xfrm>
            <a:off x="777368" y="3028950"/>
            <a:ext cx="2286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6</a:t>
            </a:r>
          </a:p>
        </p:txBody>
      </p:sp>
      <p:sp>
        <p:nvSpPr>
          <p:cNvPr id="15" name="TextBox 14">
            <a:extLst>
              <a:ext uri="{FF2B5EF4-FFF2-40B4-BE49-F238E27FC236}">
                <a16:creationId xmlns:a16="http://schemas.microsoft.com/office/drawing/2014/main" id="{5944EB86-4E1B-4463-9AFA-A13E86E8F016}"/>
              </a:ext>
            </a:extLst>
          </p:cNvPr>
          <p:cNvSpPr txBox="1"/>
          <p:nvPr/>
        </p:nvSpPr>
        <p:spPr>
          <a:xfrm>
            <a:off x="1143000" y="3490615"/>
            <a:ext cx="228600" cy="46166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7</a:t>
            </a: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1067</TotalTime>
  <Words>1318</Words>
  <Application>Microsoft Office PowerPoint</Application>
  <PresentationFormat>On-screen Show (16:9)</PresentationFormat>
  <Paragraphs>149</Paragraphs>
  <Slides>27</Slides>
  <Notes>9</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Rounded MT Bold</vt:lpstr>
      <vt:lpstr>Arial-Rounded</vt:lpstr>
      <vt:lpstr>Calibri</vt:lpstr>
      <vt:lpstr>HP001 4 hàng</vt:lpstr>
      <vt:lpstr>HP001 5 hàng</vt:lpstr>
      <vt:lpstr>Segoe UI Black</vt:lpstr>
      <vt:lpstr>Times New Roman</vt:lpstr>
      <vt:lpstr>Office Theme</vt:lpstr>
      <vt:lpstr>Khởi động</vt:lpstr>
      <vt:lpstr>PowerPoint Presentation</vt:lpstr>
      <vt:lpstr>PowerPoint Presentation</vt:lpstr>
      <vt:lpstr>PowerPoint Presentation</vt:lpstr>
      <vt:lpstr>PowerPoint Presentation</vt:lpstr>
      <vt:lpstr>Giải nghĩa từ khó:</vt:lpstr>
      <vt:lpstr>Tiếp xúc: chạm vào nhau.</vt:lpstr>
      <vt:lpstr>Mắc bệnh: bị một bệnh nào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Pham Trang</cp:lastModifiedBy>
  <cp:revision>157</cp:revision>
  <dcterms:created xsi:type="dcterms:W3CDTF">2020-12-08T15:48:47Z</dcterms:created>
  <dcterms:modified xsi:type="dcterms:W3CDTF">2026-02-11T08:17:47Z</dcterms:modified>
</cp:coreProperties>
</file>