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3" r:id="rId2"/>
    <p:sldId id="256" r:id="rId3"/>
    <p:sldId id="258" r:id="rId4"/>
    <p:sldId id="260" r:id="rId5"/>
    <p:sldId id="263" r:id="rId6"/>
    <p:sldId id="261" r:id="rId7"/>
    <p:sldId id="293" r:id="rId8"/>
    <p:sldId id="284" r:id="rId9"/>
    <p:sldId id="294" r:id="rId10"/>
    <p:sldId id="285" r:id="rId11"/>
    <p:sldId id="287" r:id="rId12"/>
    <p:sldId id="290" r:id="rId13"/>
    <p:sldId id="286" r:id="rId14"/>
    <p:sldId id="295" r:id="rId15"/>
    <p:sldId id="298" r:id="rId16"/>
    <p:sldId id="296" r:id="rId17"/>
    <p:sldId id="297" r:id="rId18"/>
    <p:sldId id="291" r:id="rId19"/>
    <p:sldId id="289" r:id="rId20"/>
    <p:sldId id="271" r:id="rId21"/>
    <p:sldId id="292" r:id="rId22"/>
    <p:sldId id="272" r:id="rId23"/>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81" autoAdjust="0"/>
  </p:normalViewPr>
  <p:slideViewPr>
    <p:cSldViewPr>
      <p:cViewPr varScale="1">
        <p:scale>
          <a:sx n="97" d="100"/>
          <a:sy n="97" d="100"/>
        </p:scale>
        <p:origin x="57" y="555"/>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2/12/2026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11311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Đây</a:t>
            </a:r>
            <a:r>
              <a:rPr lang="en-US" baseline="0"/>
              <a:t> chỉ là gợi ý GV đưa ra sau khi GV đã trả lời xong. HĐ này GV nên tổ chức thi đua trên bảng lớp hoặc bảng nhóm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3453420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5527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Đây</a:t>
            </a:r>
            <a:r>
              <a:rPr lang="en-US" baseline="0"/>
              <a:t> chỉ là gợi ý GV đưa ra sau khi GV đã trả lời xong. HĐ này GV nên tổ chức thi đua trên bảng lớp hoặc bảng nhóm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3453420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Đây</a:t>
            </a:r>
            <a:r>
              <a:rPr lang="en-US" baseline="0"/>
              <a:t> chỉ là gợi ý GV đưa ra sau khi GV đã trả lời xong. HĐ này GV nên tổ chức thi đua trên bảng lớp hoặc bảng nhóm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3306614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gọi từng cặp HS cầm sách lên. Một HS đọc, chỉ cho bạn và GV tiếng thứ nhất rồi đố bạn của mình tìm tiếng còn lại, hs  kia phải tìm ra tiếng thứ hai. GV lích chuột đúng đối tượng thì chữ mới di chuyển nhé!</a:t>
            </a:r>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2/12/2026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Quan sát tranh</a:t>
            </a:r>
          </a:p>
        </p:txBody>
      </p:sp>
      <p:sp>
        <p:nvSpPr>
          <p:cNvPr id="6" name="TextBox 5"/>
          <p:cNvSpPr txBox="1"/>
          <p:nvPr/>
        </p:nvSpPr>
        <p:spPr>
          <a:xfrm>
            <a:off x="113507" y="1276350"/>
            <a:ext cx="3899693" cy="953986"/>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a) Hai người trong tranh đang làm gì?</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13507" y="2484820"/>
            <a:ext cx="4533900" cy="953986"/>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b) Em thường chào những ai? Em chào như thế nào?</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986418"/>
            <a:ext cx="5421300" cy="299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ời Chào Của Em ♫ Nhạc Thiếu Nhi hay ❀.mp4">
            <a:hlinkClick r:id="" action="ppaction://media"/>
          </p:cNvPr>
          <p:cNvPicPr>
            <a:picLocks noGrp="1" noChangeAspect="1"/>
          </p:cNvPicPr>
          <p:nvPr>
            <p:ph idx="1"/>
            <a:videoFile r:link="rId1"/>
            <p:extLst>
              <p:ext uri="{DAA4B4D4-6D71-4841-9C94-3DE7FCFB9230}">
                <p14:media xmlns:p14="http://schemas.microsoft.com/office/powerpoint/2010/main" r:embed="rId2">
                  <p14:trim st="42875.0976"/>
                </p14:media>
              </p:ext>
            </p:extLst>
          </p:nvPr>
        </p:nvPicPr>
        <p:blipFill>
          <a:blip r:embed="rId4"/>
          <a:stretch>
            <a:fillRect/>
          </a:stretch>
        </p:blipFill>
        <p:spPr>
          <a:xfrm>
            <a:off x="-169339" y="0"/>
            <a:ext cx="9313607" cy="5238750"/>
          </a:xfrm>
        </p:spPr>
      </p:pic>
      <p:sp>
        <p:nvSpPr>
          <p:cNvPr id="2" name="Title 1"/>
          <p:cNvSpPr>
            <a:spLocks noGrp="1"/>
          </p:cNvSpPr>
          <p:nvPr>
            <p:ph type="title"/>
          </p:nvPr>
        </p:nvSpPr>
        <p:spPr>
          <a:xfrm>
            <a:off x="25400" y="209550"/>
            <a:ext cx="2362200" cy="857250"/>
          </a:xfrm>
        </p:spPr>
        <p:txBody>
          <a:bodyPr>
            <a:normAutofit fontScale="90000"/>
          </a:bodyPr>
          <a:lstStyle/>
          <a:p>
            <a:r>
              <a:rPr lang="en-US" b="1">
                <a:solidFill>
                  <a:srgbClr val="FF0000"/>
                </a:solidFill>
                <a:latin typeface="Arial" pitchFamily="34" charset="0"/>
                <a:cs typeface="Arial" pitchFamily="34" charset="0"/>
              </a:rPr>
              <a:t>Khởi động</a:t>
            </a:r>
          </a:p>
        </p:txBody>
      </p:sp>
    </p:spTree>
    <p:extLst>
      <p:ext uri="{BB962C8B-B14F-4D97-AF65-F5344CB8AC3E}">
        <p14:creationId xmlns:p14="http://schemas.microsoft.com/office/powerpoint/2010/main" val="2739278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6" name="TextBox 5"/>
          <p:cNvSpPr txBox="1"/>
          <p:nvPr/>
        </p:nvSpPr>
        <p:spPr>
          <a:xfrm>
            <a:off x="683029" y="301330"/>
            <a:ext cx="7613072" cy="461616"/>
          </a:xfrm>
          <a:prstGeom prst="rect">
            <a:avLst/>
          </a:prstGeom>
          <a:noFill/>
        </p:spPr>
        <p:txBody>
          <a:bodyPr wrap="square" lIns="91391" tIns="45696" rIns="91391" bIns="45696" rtlCol="0">
            <a:spAutoFit/>
          </a:bodyPr>
          <a:lstStyle/>
          <a:p>
            <a:pPr algn="just"/>
            <a:r>
              <a:rPr lang="en-US" sz="2400" b="1" dirty="0" err="1">
                <a:latin typeface="Arial-Rounded" pitchFamily="34" charset="0"/>
                <a:ea typeface="Arial-Rounded" pitchFamily="34" charset="0"/>
                <a:cs typeface="Arial-Rounded" pitchFamily="34" charset="0"/>
              </a:rPr>
              <a:t>Tìm</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tiếng</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cùng</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vần</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với</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nhau</a:t>
            </a:r>
            <a:r>
              <a:rPr lang="en-US" sz="2400" b="1" dirty="0">
                <a:latin typeface="Arial-Rounded" pitchFamily="34" charset="0"/>
                <a:ea typeface="Arial-Rounded" pitchFamily="34" charset="0"/>
                <a:cs typeface="Arial-Rounded" pitchFamily="34" charset="0"/>
              </a:rPr>
              <a:t> ở </a:t>
            </a:r>
            <a:r>
              <a:rPr lang="en-US" sz="2400" b="1" dirty="0" err="1">
                <a:latin typeface="Arial-Rounded" pitchFamily="34" charset="0"/>
                <a:ea typeface="Arial-Rounded" pitchFamily="34" charset="0"/>
                <a:cs typeface="Arial-Rounded" pitchFamily="34" charset="0"/>
              </a:rPr>
              <a:t>cuối</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các</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dòng</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thơ</a:t>
            </a:r>
            <a:endParaRPr lang="en-US" sz="2400" b="1" dirty="0">
              <a:latin typeface="Arial-Rounded" pitchFamily="34" charset="0"/>
              <a:ea typeface="Arial-Rounded" pitchFamily="34" charset="0"/>
              <a:cs typeface="Arial-Rounded" pitchFamily="34" charset="0"/>
            </a:endParaRPr>
          </a:p>
        </p:txBody>
      </p:sp>
      <p:grpSp>
        <p:nvGrpSpPr>
          <p:cNvPr id="4" name="Group 3">
            <a:extLst>
              <a:ext uri="{FF2B5EF4-FFF2-40B4-BE49-F238E27FC236}">
                <a16:creationId xmlns:a16="http://schemas.microsoft.com/office/drawing/2014/main" id="{994D269D-DC73-4F90-A664-8B5B4431B584}"/>
              </a:ext>
            </a:extLst>
          </p:cNvPr>
          <p:cNvGrpSpPr/>
          <p:nvPr/>
        </p:nvGrpSpPr>
        <p:grpSpPr>
          <a:xfrm>
            <a:off x="672781" y="895350"/>
            <a:ext cx="8330215" cy="3683050"/>
            <a:chOff x="1267692" y="1220574"/>
            <a:chExt cx="7038109" cy="3683050"/>
          </a:xfrm>
        </p:grpSpPr>
        <p:sp>
          <p:nvSpPr>
            <p:cNvPr id="7" name="TextBox 6">
              <a:extLst>
                <a:ext uri="{FF2B5EF4-FFF2-40B4-BE49-F238E27FC236}">
                  <a16:creationId xmlns:a16="http://schemas.microsoft.com/office/drawing/2014/main" id="{5D13F663-9DAD-4F52-9A96-5FA2816B21ED}"/>
                </a:ext>
              </a:extLst>
            </p:cNvPr>
            <p:cNvSpPr txBox="1"/>
            <p:nvPr/>
          </p:nvSpPr>
          <p:spPr>
            <a:xfrm>
              <a:off x="1288321" y="1220574"/>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đến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nơi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nào</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trước</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dẫn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bước</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Chẳng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sợ</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lạc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nhà</a:t>
              </a:r>
              <a:endParaRPr lang="en-US" sz="2800" dirty="0">
                <a:latin typeface="Arial" pitchFamily="34" charset="0"/>
                <a:ea typeface="Arial-Rounded" pitchFamily="34" charset="0"/>
                <a:cs typeface="Arial" pitchFamily="34" charset="0"/>
              </a:endParaRPr>
            </a:p>
          </p:txBody>
        </p:sp>
        <p:sp>
          <p:nvSpPr>
            <p:cNvPr id="8" name="TextBox 7">
              <a:extLst>
                <a:ext uri="{FF2B5EF4-FFF2-40B4-BE49-F238E27FC236}">
                  <a16:creationId xmlns:a16="http://schemas.microsoft.com/office/drawing/2014/main" id="{F050707C-1FD4-4513-ADA6-24BD97BD0CE8}"/>
                </a:ext>
              </a:extLst>
            </p:cNvPr>
            <p:cNvSpPr txBox="1"/>
            <p:nvPr/>
          </p:nvSpPr>
          <p:spPr>
            <a:xfrm>
              <a:off x="1267692" y="3087863"/>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kết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bạn</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Con </a:t>
              </a:r>
              <a:r>
                <a:rPr lang="en-US" sz="2800" dirty="0" err="1">
                  <a:latin typeface="Arial" pitchFamily="34" charset="0"/>
                  <a:ea typeface="Arial-Rounded" pitchFamily="34" charset="0"/>
                  <a:cs typeface="Arial" pitchFamily="34" charset="0"/>
                </a:rPr>
                <a:t>đường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bớt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xa</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hoa</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Nở</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từ</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lòng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tốt</a:t>
              </a:r>
              <a:endParaRPr lang="en-US" sz="2800" dirty="0">
                <a:latin typeface="Arial" pitchFamily="34" charset="0"/>
                <a:ea typeface="Arial-Rounded" pitchFamily="34" charset="0"/>
                <a:cs typeface="Arial" pitchFamily="34" charset="0"/>
              </a:endParaRPr>
            </a:p>
          </p:txBody>
        </p:sp>
        <p:sp>
          <p:nvSpPr>
            <p:cNvPr id="9" name="TextBox 8">
              <a:extLst>
                <a:ext uri="{FF2B5EF4-FFF2-40B4-BE49-F238E27FC236}">
                  <a16:creationId xmlns:a16="http://schemas.microsoft.com/office/drawing/2014/main" id="{C4400954-B3B5-420D-9223-CB5D391A63E1}"/>
                </a:ext>
              </a:extLst>
            </p:cNvPr>
            <p:cNvSpPr txBox="1"/>
            <p:nvPr/>
          </p:nvSpPr>
          <p:spPr>
            <a:xfrm>
              <a:off x="4782306" y="1236156"/>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gió</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mát</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Buổi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sáng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đầu</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ngày</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Như</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một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bàn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tay</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Chân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thành</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cởi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mở</a:t>
              </a:r>
              <a:endParaRPr lang="en-US" sz="2800" dirty="0">
                <a:latin typeface="Arial" pitchFamily="34" charset="0"/>
                <a:ea typeface="Arial-Rounded" pitchFamily="34" charset="0"/>
                <a:cs typeface="Arial" pitchFamily="34" charset="0"/>
              </a:endParaRPr>
            </a:p>
          </p:txBody>
        </p:sp>
        <p:sp>
          <p:nvSpPr>
            <p:cNvPr id="10" name="TextBox 9">
              <a:extLst>
                <a:ext uri="{FF2B5EF4-FFF2-40B4-BE49-F238E27FC236}">
                  <a16:creationId xmlns:a16="http://schemas.microsoft.com/office/drawing/2014/main" id="{67ABF18C-4490-4FC5-89CD-8459E7F180A3}"/>
                </a:ext>
              </a:extLst>
            </p:cNvPr>
            <p:cNvSpPr txBox="1"/>
            <p:nvPr/>
          </p:nvSpPr>
          <p:spPr>
            <a:xfrm>
              <a:off x="4786747" y="3087863"/>
              <a:ext cx="3519054" cy="1815761"/>
            </a:xfrm>
            <a:prstGeom prst="rect">
              <a:avLst/>
            </a:prstGeom>
            <a:noFill/>
          </p:spPr>
          <p:txBody>
            <a:bodyPr wrap="square" lIns="91317" tIns="45660" rIns="91317" bIns="45660" rtlCol="0">
              <a:spAutoFit/>
            </a:bodyPr>
            <a:lstStyle/>
            <a:p>
              <a:pPr algn="just"/>
              <a:r>
                <a:rPr lang="en-US" sz="2800" dirty="0">
                  <a:latin typeface="Arial" pitchFamily="34" charset="0"/>
                  <a:ea typeface="Arial-Rounded" pitchFamily="34" charset="0"/>
                  <a:cs typeface="Arial" pitchFamily="34" charset="0"/>
                </a:rPr>
                <a:t>Ai </a:t>
              </a:r>
              <a:r>
                <a:rPr lang="en-US" sz="2800" dirty="0" err="1">
                  <a:latin typeface="Arial" pitchFamily="34" charset="0"/>
                  <a:ea typeface="Arial-Rounded" pitchFamily="34" charset="0"/>
                  <a:cs typeface="Arial" pitchFamily="34" charset="0"/>
                </a:rPr>
                <a:t>ai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cũng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có</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Chẳng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nặng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bao</a:t>
              </a:r>
            </a:p>
            <a:p>
              <a:pPr algn="just"/>
              <a:r>
                <a:rPr lang="en-US" sz="2800" dirty="0" err="1">
                  <a:latin typeface="Arial" pitchFamily="34" charset="0"/>
                  <a:ea typeface="Arial-Rounded" pitchFamily="34" charset="0"/>
                  <a:cs typeface="Arial" pitchFamily="34" charset="0"/>
                </a:rPr>
                <a:t>Bạn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ơi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đâu</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Nhớ</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mang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nhé</a:t>
              </a:r>
              <a:r>
                <a:rPr lang="en-US" sz="2800" dirty="0">
                  <a:latin typeface="Arial" pitchFamily="34" charset="0"/>
                  <a:ea typeface="Arial-Rounded" pitchFamily="34" charset="0"/>
                  <a:cs typeface="Arial" pitchFamily="34" charset="0"/>
                </a:rPr>
                <a:t>.</a:t>
              </a:r>
            </a:p>
          </p:txBody>
        </p:sp>
      </p:grpSp>
      <p:cxnSp>
        <p:nvCxnSpPr>
          <p:cNvPr id="3" name="Straight Connector 2">
            <a:extLst>
              <a:ext uri="{FF2B5EF4-FFF2-40B4-BE49-F238E27FC236}">
                <a16:creationId xmlns:a16="http://schemas.microsoft.com/office/drawing/2014/main" id="{9E8BF55D-7F15-4D41-8524-9ECA0CAA437B}"/>
              </a:ext>
            </a:extLst>
          </p:cNvPr>
          <p:cNvCxnSpPr>
            <a:cxnSpLocks/>
          </p:cNvCxnSpPr>
          <p:nvPr/>
        </p:nvCxnSpPr>
        <p:spPr>
          <a:xfrm>
            <a:off x="5410200" y="762946"/>
            <a:ext cx="24446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2E836024-29BF-4B46-997C-C0C401DF58F7}"/>
              </a:ext>
            </a:extLst>
          </p:cNvPr>
          <p:cNvGrpSpPr/>
          <p:nvPr/>
        </p:nvGrpSpPr>
        <p:grpSpPr>
          <a:xfrm>
            <a:off x="667525" y="885168"/>
            <a:ext cx="8330215" cy="3683050"/>
            <a:chOff x="1267692" y="1220574"/>
            <a:chExt cx="7038109" cy="3683050"/>
          </a:xfrm>
        </p:grpSpPr>
        <p:sp>
          <p:nvSpPr>
            <p:cNvPr id="17" name="TextBox 16">
              <a:extLst>
                <a:ext uri="{FF2B5EF4-FFF2-40B4-BE49-F238E27FC236}">
                  <a16:creationId xmlns:a16="http://schemas.microsoft.com/office/drawing/2014/main" id="{47A03925-B0A9-4BE9-8C5D-F15545F391D5}"/>
                </a:ext>
              </a:extLst>
            </p:cNvPr>
            <p:cNvSpPr txBox="1"/>
            <p:nvPr/>
          </p:nvSpPr>
          <p:spPr>
            <a:xfrm>
              <a:off x="1288321" y="1220574"/>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đến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nơi</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nào</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trước</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dẫn</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bước</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Chẳng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sợ</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lạc</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nhà</a:t>
              </a:r>
              <a:endParaRPr lang="en-US" sz="2800" dirty="0">
                <a:solidFill>
                  <a:srgbClr val="FF0000"/>
                </a:solidFill>
                <a:latin typeface="Arial" pitchFamily="34" charset="0"/>
                <a:ea typeface="Arial-Rounded" pitchFamily="34" charset="0"/>
                <a:cs typeface="Arial" pitchFamily="34" charset="0"/>
              </a:endParaRPr>
            </a:p>
          </p:txBody>
        </p:sp>
        <p:sp>
          <p:nvSpPr>
            <p:cNvPr id="18" name="TextBox 17">
              <a:extLst>
                <a:ext uri="{FF2B5EF4-FFF2-40B4-BE49-F238E27FC236}">
                  <a16:creationId xmlns:a16="http://schemas.microsoft.com/office/drawing/2014/main" id="{47A274A6-58E3-4BE2-A277-516E74DC986A}"/>
                </a:ext>
              </a:extLst>
            </p:cNvPr>
            <p:cNvSpPr txBox="1"/>
            <p:nvPr/>
          </p:nvSpPr>
          <p:spPr>
            <a:xfrm>
              <a:off x="1267692" y="3087863"/>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kết</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bạn</a:t>
              </a:r>
              <a:endParaRPr lang="en-US" sz="2800" dirty="0">
                <a:solidFill>
                  <a:srgbClr val="FF0000"/>
                </a:solidFill>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Con </a:t>
              </a:r>
              <a:r>
                <a:rPr lang="en-US" sz="2800" dirty="0" err="1">
                  <a:latin typeface="Arial" pitchFamily="34" charset="0"/>
                  <a:ea typeface="Arial-Rounded" pitchFamily="34" charset="0"/>
                  <a:cs typeface="Arial" pitchFamily="34" charset="0"/>
                </a:rPr>
                <a:t>đường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bớt</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xa</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hoa</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Nở</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từ</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lòng</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tốt</a:t>
              </a:r>
              <a:endParaRPr lang="en-US" sz="2800" dirty="0">
                <a:solidFill>
                  <a:srgbClr val="FF0000"/>
                </a:solidFill>
                <a:latin typeface="Arial" pitchFamily="34" charset="0"/>
                <a:ea typeface="Arial-Rounded" pitchFamily="34" charset="0"/>
                <a:cs typeface="Arial" pitchFamily="34" charset="0"/>
              </a:endParaRPr>
            </a:p>
          </p:txBody>
        </p:sp>
        <p:sp>
          <p:nvSpPr>
            <p:cNvPr id="19" name="TextBox 18">
              <a:extLst>
                <a:ext uri="{FF2B5EF4-FFF2-40B4-BE49-F238E27FC236}">
                  <a16:creationId xmlns:a16="http://schemas.microsoft.com/office/drawing/2014/main" id="{859CF744-62B3-4A10-8053-739698E2AC7B}"/>
                </a:ext>
              </a:extLst>
            </p:cNvPr>
            <p:cNvSpPr txBox="1"/>
            <p:nvPr/>
          </p:nvSpPr>
          <p:spPr>
            <a:xfrm>
              <a:off x="4782306" y="1236156"/>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gió</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mát</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Buổi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sáng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đầu</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ngày</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Như</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một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bàn</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tay</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Chân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thành</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cởi</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mở</a:t>
              </a:r>
              <a:endParaRPr lang="en-US" sz="2800" dirty="0">
                <a:solidFill>
                  <a:srgbClr val="FF0000"/>
                </a:solidFill>
                <a:latin typeface="Arial" pitchFamily="34" charset="0"/>
                <a:ea typeface="Arial-Rounded" pitchFamily="34" charset="0"/>
                <a:cs typeface="Arial" pitchFamily="34" charset="0"/>
              </a:endParaRPr>
            </a:p>
          </p:txBody>
        </p:sp>
        <p:sp>
          <p:nvSpPr>
            <p:cNvPr id="20" name="TextBox 19">
              <a:extLst>
                <a:ext uri="{FF2B5EF4-FFF2-40B4-BE49-F238E27FC236}">
                  <a16:creationId xmlns:a16="http://schemas.microsoft.com/office/drawing/2014/main" id="{7CCD86C8-3336-4F9E-B440-16C66FD87BAF}"/>
                </a:ext>
              </a:extLst>
            </p:cNvPr>
            <p:cNvSpPr txBox="1"/>
            <p:nvPr/>
          </p:nvSpPr>
          <p:spPr>
            <a:xfrm>
              <a:off x="4786747" y="3087863"/>
              <a:ext cx="3519054" cy="1815761"/>
            </a:xfrm>
            <a:prstGeom prst="rect">
              <a:avLst/>
            </a:prstGeom>
            <a:noFill/>
          </p:spPr>
          <p:txBody>
            <a:bodyPr wrap="square" lIns="91317" tIns="45660" rIns="91317" bIns="45660" rtlCol="0">
              <a:spAutoFit/>
            </a:bodyPr>
            <a:lstStyle/>
            <a:p>
              <a:pPr algn="just"/>
              <a:r>
                <a:rPr lang="en-US" sz="2800" dirty="0">
                  <a:latin typeface="Arial" pitchFamily="34" charset="0"/>
                  <a:ea typeface="Arial-Rounded" pitchFamily="34" charset="0"/>
                  <a:cs typeface="Arial" pitchFamily="34" charset="0"/>
                </a:rPr>
                <a:t>Ai </a:t>
              </a:r>
              <a:r>
                <a:rPr lang="en-US" sz="2800" dirty="0" err="1">
                  <a:latin typeface="Arial" pitchFamily="34" charset="0"/>
                  <a:ea typeface="Arial-Rounded" pitchFamily="34" charset="0"/>
                  <a:cs typeface="Arial" pitchFamily="34" charset="0"/>
                </a:rPr>
                <a:t>ai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cũng</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có</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Chẳng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nặng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a:solidFill>
                    <a:srgbClr val="FF0000"/>
                  </a:solidFill>
                  <a:latin typeface="Arial" pitchFamily="34" charset="0"/>
                  <a:ea typeface="Arial-Rounded" pitchFamily="34" charset="0"/>
                  <a:cs typeface="Arial" pitchFamily="34" charset="0"/>
                </a:rPr>
                <a:t>bao</a:t>
              </a:r>
            </a:p>
            <a:p>
              <a:pPr algn="just"/>
              <a:r>
                <a:rPr lang="en-US" sz="2800" dirty="0" err="1">
                  <a:latin typeface="Arial" pitchFamily="34" charset="0"/>
                  <a:ea typeface="Arial-Rounded" pitchFamily="34" charset="0"/>
                  <a:cs typeface="Arial" pitchFamily="34" charset="0"/>
                </a:rPr>
                <a:t>Bạn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ơi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đâu</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Nhớ</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mang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nhé</a:t>
              </a:r>
              <a:r>
                <a:rPr lang="en-US" sz="2800" dirty="0">
                  <a:solidFill>
                    <a:srgbClr val="FF0000"/>
                  </a:solidFill>
                  <a:latin typeface="Arial" pitchFamily="34" charset="0"/>
                  <a:ea typeface="Arial-Rounded" pitchFamily="34" charset="0"/>
                  <a:cs typeface="Arial" pitchFamily="34" charset="0"/>
                </a:rPr>
                <a:t>.</a:t>
              </a:r>
            </a:p>
          </p:txBody>
        </p:sp>
      </p:grpSp>
      <p:sp>
        <p:nvSpPr>
          <p:cNvPr id="21" name="Oval 20">
            <a:extLst>
              <a:ext uri="{FF2B5EF4-FFF2-40B4-BE49-F238E27FC236}">
                <a16:creationId xmlns:a16="http://schemas.microsoft.com/office/drawing/2014/main" id="{F6116DBC-E00C-4433-9DCC-F2146B765693}"/>
              </a:ext>
            </a:extLst>
          </p:cNvPr>
          <p:cNvSpPr/>
          <p:nvPr/>
        </p:nvSpPr>
        <p:spPr>
          <a:xfrm>
            <a:off x="2438400" y="955968"/>
            <a:ext cx="914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41179D7-0026-4CA5-8507-54AEE085C38D}"/>
              </a:ext>
            </a:extLst>
          </p:cNvPr>
          <p:cNvSpPr/>
          <p:nvPr/>
        </p:nvSpPr>
        <p:spPr>
          <a:xfrm>
            <a:off x="7239000" y="3213319"/>
            <a:ext cx="914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78D66D1-8998-436A-82C7-FECF537C7B12}"/>
              </a:ext>
            </a:extLst>
          </p:cNvPr>
          <p:cNvSpPr/>
          <p:nvPr/>
        </p:nvSpPr>
        <p:spPr>
          <a:xfrm>
            <a:off x="2590800" y="1361612"/>
            <a:ext cx="990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E8978BE-B5B9-4D75-A8EE-A045B7791E81}"/>
              </a:ext>
            </a:extLst>
          </p:cNvPr>
          <p:cNvSpPr/>
          <p:nvPr/>
        </p:nvSpPr>
        <p:spPr>
          <a:xfrm>
            <a:off x="2819400" y="1802670"/>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BC0D83-67C3-4E3E-A488-467331E9AFCC}"/>
              </a:ext>
            </a:extLst>
          </p:cNvPr>
          <p:cNvSpPr/>
          <p:nvPr/>
        </p:nvSpPr>
        <p:spPr>
          <a:xfrm>
            <a:off x="2819400" y="2240019"/>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68D2A50-C25B-4FF5-BF08-210F972CCE5B}"/>
              </a:ext>
            </a:extLst>
          </p:cNvPr>
          <p:cNvSpPr/>
          <p:nvPr/>
        </p:nvSpPr>
        <p:spPr>
          <a:xfrm>
            <a:off x="3101866" y="3288836"/>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82C44F-7FD7-4309-B01E-2302F53E04DA}"/>
              </a:ext>
            </a:extLst>
          </p:cNvPr>
          <p:cNvSpPr/>
          <p:nvPr/>
        </p:nvSpPr>
        <p:spPr>
          <a:xfrm>
            <a:off x="7162800" y="1409238"/>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A3EBE33-999E-404D-9A2E-BB60673F1D15}"/>
              </a:ext>
            </a:extLst>
          </p:cNvPr>
          <p:cNvSpPr/>
          <p:nvPr/>
        </p:nvSpPr>
        <p:spPr>
          <a:xfrm>
            <a:off x="6891537" y="1827952"/>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39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6"/>
                                        </p:tgtEl>
                                      </p:cBhvr>
                                    </p:animEffect>
                                    <p:set>
                                      <p:cBhvr>
                                        <p:cTn id="81" dur="1" fill="hold">
                                          <p:stCondLst>
                                            <p:cond delay="499"/>
                                          </p:stCondLst>
                                        </p:cTn>
                                        <p:tgtEl>
                                          <p:spTgt spid="2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8"/>
                                        </p:tgtEl>
                                      </p:cBhvr>
                                    </p:animEffect>
                                    <p:set>
                                      <p:cBhvr>
                                        <p:cTn id="9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CB7CA9-E427-40E5-A466-A655BBCDC93B}"/>
              </a:ext>
            </a:extLst>
          </p:cNvPr>
          <p:cNvPicPr>
            <a:picLocks noChangeAspect="1"/>
          </p:cNvPicPr>
          <p:nvPr/>
        </p:nvPicPr>
        <p:blipFill>
          <a:blip r:embed="rId3"/>
          <a:stretch>
            <a:fillRect/>
          </a:stretch>
        </p:blipFill>
        <p:spPr>
          <a:xfrm>
            <a:off x="149629" y="209550"/>
            <a:ext cx="8940338" cy="4572000"/>
          </a:xfrm>
          <a:prstGeom prst="rect">
            <a:avLst/>
          </a:prstGeom>
        </p:spPr>
      </p:pic>
      <p:sp>
        <p:nvSpPr>
          <p:cNvPr id="6" name="TextBox 5">
            <a:extLst>
              <a:ext uri="{FF2B5EF4-FFF2-40B4-BE49-F238E27FC236}">
                <a16:creationId xmlns:a16="http://schemas.microsoft.com/office/drawing/2014/main" id="{E2BD85A0-BC87-4946-A674-EB3754D1F52E}"/>
              </a:ext>
            </a:extLst>
          </p:cNvPr>
          <p:cNvSpPr txBox="1"/>
          <p:nvPr/>
        </p:nvSpPr>
        <p:spPr>
          <a:xfrm>
            <a:off x="838200" y="687647"/>
            <a:ext cx="6824749" cy="784830"/>
          </a:xfrm>
          <a:prstGeom prst="rect">
            <a:avLst/>
          </a:prstGeom>
          <a:noFill/>
        </p:spPr>
        <p:txBody>
          <a:bodyPr wrap="square" rtlCol="0">
            <a:spAutoFit/>
          </a:bodyPr>
          <a:lstStyle/>
          <a:p>
            <a:r>
              <a:rPr lang="en-US" sz="4500" b="1" dirty="0">
                <a:solidFill>
                  <a:srgbClr val="7030A0"/>
                </a:solidFill>
                <a:latin typeface="HP001 4 hàng" panose="020B0603050302020204" pitchFamily="34" charset="0"/>
              </a:rPr>
              <a:t> </a:t>
            </a:r>
            <a:r>
              <a:rPr lang="en-US" sz="4500" b="1" dirty="0" err="1">
                <a:solidFill>
                  <a:srgbClr val="7030A0"/>
                </a:solidFill>
                <a:latin typeface="HP001 4 hàng" panose="020B0603050302020204" pitchFamily="34" charset="0"/>
              </a:rPr>
              <a:t>wào</a:t>
            </a:r>
            <a:r>
              <a:rPr lang="en-US" sz="4500" b="1" dirty="0">
                <a:solidFill>
                  <a:srgbClr val="7030A0"/>
                </a:solidFill>
                <a:latin typeface="HP001 4 hàng" panose="020B0603050302020204" pitchFamily="34" charset="0"/>
              </a:rPr>
              <a:t>   bao,</a:t>
            </a:r>
          </a:p>
        </p:txBody>
      </p:sp>
      <p:sp>
        <p:nvSpPr>
          <p:cNvPr id="8" name="TextBox 7">
            <a:extLst>
              <a:ext uri="{FF2B5EF4-FFF2-40B4-BE49-F238E27FC236}">
                <a16:creationId xmlns:a16="http://schemas.microsoft.com/office/drawing/2014/main" id="{47263C0D-833A-4028-88AC-90D13A2FF8B8}"/>
              </a:ext>
            </a:extLst>
          </p:cNvPr>
          <p:cNvSpPr txBox="1"/>
          <p:nvPr/>
        </p:nvSpPr>
        <p:spPr>
          <a:xfrm>
            <a:off x="3733800" y="687647"/>
            <a:ext cx="4343400" cy="784830"/>
          </a:xfrm>
          <a:prstGeom prst="rect">
            <a:avLst/>
          </a:prstGeom>
          <a:noFill/>
        </p:spPr>
        <p:txBody>
          <a:bodyPr wrap="square" rtlCol="0">
            <a:spAutoFit/>
          </a:bodyPr>
          <a:lstStyle/>
          <a:p>
            <a:r>
              <a:rPr lang="vi-VN" sz="4500" b="1" dirty="0">
                <a:solidFill>
                  <a:srgbClr val="7030A0"/>
                </a:solidFill>
                <a:latin typeface="HP001 4 hàng" panose="020B0603050302020204" pitchFamily="34" charset="0"/>
              </a:rPr>
              <a:t>Ǉrư</a:t>
            </a:r>
            <a:r>
              <a:rPr lang="el-GR" sz="4500" b="1" dirty="0">
                <a:solidFill>
                  <a:srgbClr val="7030A0"/>
                </a:solidFill>
                <a:latin typeface="HP001 4 hàng" panose="020B0603050302020204" pitchFamily="34" charset="0"/>
              </a:rPr>
              <a:t>ϐ   λΰϐ</a:t>
            </a:r>
            <a:r>
              <a:rPr lang="en-US" sz="4500" b="1" dirty="0">
                <a:solidFill>
                  <a:srgbClr val="7030A0"/>
                </a:solidFill>
                <a:latin typeface="HP001 4 hàng" panose="020B0603050302020204" pitchFamily="34" charset="0"/>
              </a:rPr>
              <a:t>,</a:t>
            </a:r>
          </a:p>
        </p:txBody>
      </p:sp>
      <p:sp>
        <p:nvSpPr>
          <p:cNvPr id="10" name="TextBox 9">
            <a:extLst>
              <a:ext uri="{FF2B5EF4-FFF2-40B4-BE49-F238E27FC236}">
                <a16:creationId xmlns:a16="http://schemas.microsoft.com/office/drawing/2014/main" id="{BC869D53-277B-44E4-929B-95F802880205}"/>
              </a:ext>
            </a:extLst>
          </p:cNvPr>
          <p:cNvSpPr txBox="1"/>
          <p:nvPr/>
        </p:nvSpPr>
        <p:spPr>
          <a:xfrm>
            <a:off x="6860771" y="680166"/>
            <a:ext cx="2438400" cy="784830"/>
          </a:xfrm>
          <a:prstGeom prst="rect">
            <a:avLst/>
          </a:prstGeom>
          <a:noFill/>
        </p:spPr>
        <p:txBody>
          <a:bodyPr wrap="square" rtlCol="0">
            <a:spAutoFit/>
          </a:bodyPr>
          <a:lstStyle/>
          <a:p>
            <a:r>
              <a:rPr lang="el-GR" sz="4500" b="1" dirty="0">
                <a:solidFill>
                  <a:srgbClr val="7030A0"/>
                </a:solidFill>
                <a:latin typeface="HP001 4 hàng" panose="020B0603050302020204" pitchFamily="34" charset="0"/>
              </a:rPr>
              <a:t>η</a:t>
            </a:r>
            <a:r>
              <a:rPr lang="en-US" sz="4500" b="1" dirty="0">
                <a:solidFill>
                  <a:srgbClr val="7030A0"/>
                </a:solidFill>
                <a:latin typeface="HP001 4 hàng" panose="020B0603050302020204" pitchFamily="34" charset="0"/>
              </a:rPr>
              <a:t>à  </a:t>
            </a:r>
            <a:r>
              <a:rPr lang="vi-VN" sz="4500" b="1" dirty="0">
                <a:solidFill>
                  <a:srgbClr val="7030A0"/>
                </a:solidFill>
                <a:latin typeface="HP001 4 hàng" panose="020B0603050302020204" pitchFamily="34" charset="0"/>
              </a:rPr>
              <a:t>   </a:t>
            </a:r>
            <a:endParaRPr lang="en-US" sz="4500" b="1" dirty="0">
              <a:solidFill>
                <a:srgbClr val="7030A0"/>
              </a:solidFill>
              <a:latin typeface="HP001 4 hàng" panose="020B0603050302020204" pitchFamily="34" charset="0"/>
            </a:endParaRPr>
          </a:p>
        </p:txBody>
      </p:sp>
      <p:cxnSp>
        <p:nvCxnSpPr>
          <p:cNvPr id="3" name="Straight Connector 2">
            <a:extLst>
              <a:ext uri="{FF2B5EF4-FFF2-40B4-BE49-F238E27FC236}">
                <a16:creationId xmlns:a16="http://schemas.microsoft.com/office/drawing/2014/main" id="{2318635B-69F2-4D82-A0B8-803E007AE4A5}"/>
              </a:ext>
            </a:extLst>
          </p:cNvPr>
          <p:cNvCxnSpPr/>
          <p:nvPr/>
        </p:nvCxnSpPr>
        <p:spPr>
          <a:xfrm>
            <a:off x="5181600" y="937153"/>
            <a:ext cx="23137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D829AA-6AAF-4617-83F8-6BFC9E5B573A}"/>
              </a:ext>
            </a:extLst>
          </p:cNvPr>
          <p:cNvCxnSpPr/>
          <p:nvPr/>
        </p:nvCxnSpPr>
        <p:spPr>
          <a:xfrm>
            <a:off x="2209800" y="937153"/>
            <a:ext cx="23137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DBE5F20-DC43-4A28-8BC9-3AE7E13FB058}"/>
              </a:ext>
            </a:extLst>
          </p:cNvPr>
          <p:cNvSpPr txBox="1"/>
          <p:nvPr/>
        </p:nvSpPr>
        <p:spPr>
          <a:xfrm>
            <a:off x="102246" y="1581150"/>
            <a:ext cx="1471907" cy="784830"/>
          </a:xfrm>
          <a:prstGeom prst="rect">
            <a:avLst/>
          </a:prstGeom>
          <a:noFill/>
        </p:spPr>
        <p:txBody>
          <a:bodyPr wrap="square" rtlCol="0">
            <a:spAutoFit/>
          </a:bodyPr>
          <a:lstStyle/>
          <a:p>
            <a:r>
              <a:rPr lang="en-US" sz="4500" b="1" dirty="0" err="1">
                <a:solidFill>
                  <a:srgbClr val="7030A0"/>
                </a:solidFill>
                <a:latin typeface="HP001 4 hàng" panose="020B0603050302020204" pitchFamily="34" charset="0"/>
              </a:rPr>
              <a:t>xa</a:t>
            </a:r>
            <a:r>
              <a:rPr lang="en-US" sz="4500" b="1" dirty="0">
                <a:solidFill>
                  <a:srgbClr val="7030A0"/>
                </a:solidFill>
                <a:latin typeface="HP001 4 hàng" panose="020B0603050302020204" pitchFamily="34" charset="0"/>
              </a:rPr>
              <a:t>,</a:t>
            </a:r>
          </a:p>
        </p:txBody>
      </p:sp>
      <p:cxnSp>
        <p:nvCxnSpPr>
          <p:cNvPr id="12" name="Straight Connector 11">
            <a:extLst>
              <a:ext uri="{FF2B5EF4-FFF2-40B4-BE49-F238E27FC236}">
                <a16:creationId xmlns:a16="http://schemas.microsoft.com/office/drawing/2014/main" id="{ADC413EF-511A-4909-990D-EF4FF3584173}"/>
              </a:ext>
            </a:extLst>
          </p:cNvPr>
          <p:cNvCxnSpPr/>
          <p:nvPr/>
        </p:nvCxnSpPr>
        <p:spPr>
          <a:xfrm>
            <a:off x="8229600" y="941751"/>
            <a:ext cx="23137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092ACC-9808-4A54-914A-481DB273BD3A}"/>
              </a:ext>
            </a:extLst>
          </p:cNvPr>
          <p:cNvCxnSpPr/>
          <p:nvPr/>
        </p:nvCxnSpPr>
        <p:spPr>
          <a:xfrm>
            <a:off x="2590800" y="1809750"/>
            <a:ext cx="23137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70F3F3-9FDE-40D8-897A-83DF5F7A1D4F}"/>
              </a:ext>
            </a:extLst>
          </p:cNvPr>
          <p:cNvSpPr txBox="1"/>
          <p:nvPr/>
        </p:nvSpPr>
        <p:spPr>
          <a:xfrm>
            <a:off x="1138936" y="1581150"/>
            <a:ext cx="3287498" cy="784830"/>
          </a:xfrm>
          <a:prstGeom prst="rect">
            <a:avLst/>
          </a:prstGeom>
          <a:noFill/>
        </p:spPr>
        <p:txBody>
          <a:bodyPr wrap="square" rtlCol="0">
            <a:spAutoFit/>
          </a:bodyPr>
          <a:lstStyle/>
          <a:p>
            <a:r>
              <a:rPr lang="en-US" sz="4500" b="1" dirty="0" err="1">
                <a:solidFill>
                  <a:srgbClr val="7030A0"/>
                </a:solidFill>
                <a:latin typeface="HP001 4 hàng" panose="020B0603050302020204" pitchFamily="34" charset="0"/>
              </a:rPr>
              <a:t>wgày</a:t>
            </a:r>
            <a:r>
              <a:rPr lang="en-US" sz="4500" b="1" dirty="0">
                <a:solidFill>
                  <a:srgbClr val="7030A0"/>
                </a:solidFill>
                <a:latin typeface="HP001 4 hàng" panose="020B0603050302020204" pitchFamily="34" charset="0"/>
              </a:rPr>
              <a:t>   </a:t>
            </a:r>
            <a:r>
              <a:rPr lang="en-US" sz="4500" b="1" dirty="0" err="1">
                <a:solidFill>
                  <a:srgbClr val="7030A0"/>
                </a:solidFill>
                <a:latin typeface="HP001 4 hàng" panose="020B0603050302020204" pitchFamily="34" charset="0"/>
              </a:rPr>
              <a:t>Ǉay</a:t>
            </a:r>
            <a:r>
              <a:rPr lang="en-US" sz="4500" b="1" dirty="0">
                <a:solidFill>
                  <a:srgbClr val="7030A0"/>
                </a:solidFill>
                <a:latin typeface="HP001 4 hàng" panose="020B0603050302020204" pitchFamily="34" charset="0"/>
              </a:rPr>
              <a:t>.</a:t>
            </a:r>
          </a:p>
        </p:txBody>
      </p:sp>
    </p:spTree>
    <p:extLst>
      <p:ext uri="{BB962C8B-B14F-4D97-AF65-F5344CB8AC3E}">
        <p14:creationId xmlns:p14="http://schemas.microsoft.com/office/powerpoint/2010/main" val="8977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9"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CB7CA9-E427-40E5-A466-A655BBCDC93B}"/>
              </a:ext>
            </a:extLst>
          </p:cNvPr>
          <p:cNvPicPr>
            <a:picLocks noChangeAspect="1"/>
          </p:cNvPicPr>
          <p:nvPr/>
        </p:nvPicPr>
        <p:blipFill>
          <a:blip r:embed="rId2"/>
          <a:stretch>
            <a:fillRect/>
          </a:stretch>
        </p:blipFill>
        <p:spPr>
          <a:xfrm>
            <a:off x="149629" y="209550"/>
            <a:ext cx="8940338" cy="4572000"/>
          </a:xfrm>
          <a:prstGeom prst="rect">
            <a:avLst/>
          </a:prstGeom>
        </p:spPr>
      </p:pic>
      <p:sp>
        <p:nvSpPr>
          <p:cNvPr id="5" name="TextBox 4">
            <a:extLst>
              <a:ext uri="{FF2B5EF4-FFF2-40B4-BE49-F238E27FC236}">
                <a16:creationId xmlns:a16="http://schemas.microsoft.com/office/drawing/2014/main" id="{52732B12-ACC4-42BC-A4A7-57AC03CC8047}"/>
              </a:ext>
            </a:extLst>
          </p:cNvPr>
          <p:cNvSpPr txBox="1"/>
          <p:nvPr/>
        </p:nvSpPr>
        <p:spPr>
          <a:xfrm>
            <a:off x="-29792" y="687548"/>
            <a:ext cx="2996738" cy="784830"/>
          </a:xfrm>
          <a:prstGeom prst="rect">
            <a:avLst/>
          </a:prstGeom>
          <a:noFill/>
        </p:spPr>
        <p:txBody>
          <a:bodyPr wrap="square" rtlCol="0">
            <a:spAutoFit/>
          </a:bodyPr>
          <a:lstStyle/>
          <a:p>
            <a:r>
              <a:rPr lang="el-GR" sz="4500" dirty="0">
                <a:latin typeface="HP001 4 hàng" panose="020B0603050302020204" pitchFamily="34" charset="0"/>
              </a:rPr>
              <a:t> </a:t>
            </a:r>
            <a:r>
              <a:rPr lang="en-US" sz="4500" dirty="0" err="1">
                <a:latin typeface="HP001 4 hàng" panose="020B0603050302020204" pitchFamily="34" charset="0"/>
              </a:rPr>
              <a:t>lƟ</a:t>
            </a:r>
            <a:r>
              <a:rPr lang="en-US" sz="4500" dirty="0">
                <a:latin typeface="HP001 4 hàng" panose="020B0603050302020204" pitchFamily="34" charset="0"/>
              </a:rPr>
              <a:t> </a:t>
            </a:r>
            <a:r>
              <a:rPr lang="el-GR" sz="4500" dirty="0">
                <a:latin typeface="HP001 4 hàng" panose="020B0603050302020204" pitchFamily="34" charset="0"/>
              </a:rPr>
              <a:t>ε</a:t>
            </a:r>
            <a:r>
              <a:rPr lang="en-US" sz="4500" dirty="0" err="1">
                <a:latin typeface="HP001 4 hàng" panose="020B0603050302020204" pitchFamily="34" charset="0"/>
              </a:rPr>
              <a:t>ào</a:t>
            </a:r>
            <a:endParaRPr lang="en-US" sz="4500" dirty="0">
              <a:latin typeface="HP001 4 hàng" panose="020B0603050302020204" pitchFamily="34" charset="0"/>
            </a:endParaRPr>
          </a:p>
        </p:txBody>
      </p:sp>
      <p:sp>
        <p:nvSpPr>
          <p:cNvPr id="6" name="TextBox 5">
            <a:extLst>
              <a:ext uri="{FF2B5EF4-FFF2-40B4-BE49-F238E27FC236}">
                <a16:creationId xmlns:a16="http://schemas.microsoft.com/office/drawing/2014/main" id="{E2BD85A0-BC87-4946-A674-EB3754D1F52E}"/>
              </a:ext>
            </a:extLst>
          </p:cNvPr>
          <p:cNvSpPr txBox="1"/>
          <p:nvPr/>
        </p:nvSpPr>
        <p:spPr>
          <a:xfrm>
            <a:off x="4822093" y="687548"/>
            <a:ext cx="3010593" cy="784830"/>
          </a:xfrm>
          <a:prstGeom prst="rect">
            <a:avLst/>
          </a:prstGeom>
          <a:noFill/>
        </p:spPr>
        <p:txBody>
          <a:bodyPr wrap="square" rtlCol="0">
            <a:spAutoFit/>
          </a:bodyPr>
          <a:lstStyle/>
          <a:p>
            <a:r>
              <a:rPr lang="el-GR" sz="4500" b="1" dirty="0">
                <a:solidFill>
                  <a:srgbClr val="7030A0"/>
                </a:solidFill>
                <a:latin typeface="HP001 4 hàng" panose="020B0603050302020204" pitchFamily="34" charset="0"/>
              </a:rPr>
              <a:t> </a:t>
            </a:r>
            <a:r>
              <a:rPr lang="en-US" sz="4500" b="1" dirty="0" err="1">
                <a:solidFill>
                  <a:srgbClr val="7030A0"/>
                </a:solidFill>
                <a:latin typeface="HP001 4 hàng" panose="020B0603050302020204" pitchFamily="34" charset="0"/>
              </a:rPr>
              <a:t>lƟ</a:t>
            </a:r>
            <a:r>
              <a:rPr lang="en-US" sz="4500" b="1" dirty="0">
                <a:solidFill>
                  <a:srgbClr val="7030A0"/>
                </a:solidFill>
                <a:latin typeface="HP001 4 hàng" panose="020B0603050302020204" pitchFamily="34" charset="0"/>
              </a:rPr>
              <a:t> </a:t>
            </a:r>
            <a:r>
              <a:rPr lang="el-GR" sz="4500" b="1" dirty="0">
                <a:solidFill>
                  <a:srgbClr val="7030A0"/>
                </a:solidFill>
                <a:latin typeface="HP001 4 hàng" panose="020B0603050302020204" pitchFamily="34" charset="0"/>
              </a:rPr>
              <a:t>ε</a:t>
            </a:r>
            <a:r>
              <a:rPr lang="en-US" sz="4500" b="1" dirty="0" err="1">
                <a:solidFill>
                  <a:srgbClr val="7030A0"/>
                </a:solidFill>
                <a:latin typeface="HP001 4 hàng" panose="020B0603050302020204" pitchFamily="34" charset="0"/>
              </a:rPr>
              <a:t>ào</a:t>
            </a:r>
            <a:endParaRPr lang="en-US" sz="4500" b="1" dirty="0">
              <a:solidFill>
                <a:srgbClr val="7030A0"/>
              </a:solidFill>
              <a:latin typeface="HP001 4 hàng" panose="020B0603050302020204" pitchFamily="34" charset="0"/>
            </a:endParaRPr>
          </a:p>
        </p:txBody>
      </p:sp>
      <p:sp>
        <p:nvSpPr>
          <p:cNvPr id="7" name="TextBox 6">
            <a:extLst>
              <a:ext uri="{FF2B5EF4-FFF2-40B4-BE49-F238E27FC236}">
                <a16:creationId xmlns:a16="http://schemas.microsoft.com/office/drawing/2014/main" id="{F645ABE6-EA8D-407B-BA03-0B79E1F00A99}"/>
              </a:ext>
            </a:extLst>
          </p:cNvPr>
          <p:cNvSpPr txBox="1"/>
          <p:nvPr/>
        </p:nvSpPr>
        <p:spPr>
          <a:xfrm>
            <a:off x="-3464" y="1577700"/>
            <a:ext cx="3280064" cy="784830"/>
          </a:xfrm>
          <a:prstGeom prst="rect">
            <a:avLst/>
          </a:prstGeom>
          <a:noFill/>
        </p:spPr>
        <p:txBody>
          <a:bodyPr wrap="square" rtlCol="0">
            <a:spAutoFit/>
          </a:bodyPr>
          <a:lstStyle/>
          <a:p>
            <a:r>
              <a:rPr lang="el-GR" sz="4500" b="1" dirty="0">
                <a:solidFill>
                  <a:srgbClr val="7030A0"/>
                </a:solidFill>
                <a:latin typeface="HP001 4 hàng" panose="020B0603050302020204" pitchFamily="34" charset="0"/>
              </a:rPr>
              <a:t> </a:t>
            </a:r>
            <a:r>
              <a:rPr lang="en-US" sz="4500" b="1" dirty="0" err="1">
                <a:solidFill>
                  <a:srgbClr val="7030A0"/>
                </a:solidFill>
                <a:latin typeface="HP001 4 hàng" panose="020B0603050302020204" pitchFamily="34" charset="0"/>
              </a:rPr>
              <a:t>lƟ</a:t>
            </a:r>
            <a:r>
              <a:rPr lang="en-US" sz="4500" b="1" dirty="0">
                <a:solidFill>
                  <a:srgbClr val="7030A0"/>
                </a:solidFill>
                <a:latin typeface="HP001 4 hàng" panose="020B0603050302020204" pitchFamily="34" charset="0"/>
              </a:rPr>
              <a:t> </a:t>
            </a:r>
            <a:r>
              <a:rPr lang="el-GR" sz="4500" b="1" dirty="0">
                <a:solidFill>
                  <a:srgbClr val="7030A0"/>
                </a:solidFill>
                <a:latin typeface="HP001 4 hàng" panose="020B0603050302020204" pitchFamily="34" charset="0"/>
              </a:rPr>
              <a:t>ε</a:t>
            </a:r>
            <a:r>
              <a:rPr lang="en-US" sz="4500" b="1" dirty="0" err="1">
                <a:solidFill>
                  <a:srgbClr val="7030A0"/>
                </a:solidFill>
                <a:latin typeface="HP001 4 hàng" panose="020B0603050302020204" pitchFamily="34" charset="0"/>
              </a:rPr>
              <a:t>ào</a:t>
            </a:r>
            <a:endParaRPr lang="en-US" sz="4500" b="1" dirty="0">
              <a:solidFill>
                <a:srgbClr val="7030A0"/>
              </a:solidFill>
              <a:latin typeface="HP001 4 hàng" panose="020B0603050302020204" pitchFamily="34" charset="0"/>
            </a:endParaRPr>
          </a:p>
        </p:txBody>
      </p:sp>
      <p:sp>
        <p:nvSpPr>
          <p:cNvPr id="8" name="TextBox 7">
            <a:extLst>
              <a:ext uri="{FF2B5EF4-FFF2-40B4-BE49-F238E27FC236}">
                <a16:creationId xmlns:a16="http://schemas.microsoft.com/office/drawing/2014/main" id="{47263C0D-833A-4028-88AC-90D13A2FF8B8}"/>
              </a:ext>
            </a:extLst>
          </p:cNvPr>
          <p:cNvSpPr txBox="1"/>
          <p:nvPr/>
        </p:nvSpPr>
        <p:spPr>
          <a:xfrm>
            <a:off x="4822093" y="1577700"/>
            <a:ext cx="3280064" cy="784830"/>
          </a:xfrm>
          <a:prstGeom prst="rect">
            <a:avLst/>
          </a:prstGeom>
          <a:noFill/>
        </p:spPr>
        <p:txBody>
          <a:bodyPr wrap="square" rtlCol="0">
            <a:spAutoFit/>
          </a:bodyPr>
          <a:lstStyle/>
          <a:p>
            <a:r>
              <a:rPr lang="el-GR" sz="4500" b="1" dirty="0">
                <a:solidFill>
                  <a:srgbClr val="7030A0"/>
                </a:solidFill>
                <a:latin typeface="HP001 4 hàng" panose="020B0603050302020204" pitchFamily="34" charset="0"/>
              </a:rPr>
              <a:t> </a:t>
            </a:r>
            <a:r>
              <a:rPr lang="en-US" sz="4500" b="1" dirty="0" err="1">
                <a:solidFill>
                  <a:srgbClr val="7030A0"/>
                </a:solidFill>
                <a:latin typeface="HP001 4 hàng" panose="020B0603050302020204" pitchFamily="34" charset="0"/>
              </a:rPr>
              <a:t>lƟ</a:t>
            </a:r>
            <a:r>
              <a:rPr lang="en-US" sz="4500" b="1" dirty="0">
                <a:solidFill>
                  <a:srgbClr val="7030A0"/>
                </a:solidFill>
                <a:latin typeface="HP001 4 hàng" panose="020B0603050302020204" pitchFamily="34" charset="0"/>
              </a:rPr>
              <a:t> </a:t>
            </a:r>
            <a:r>
              <a:rPr lang="el-GR" sz="4500" b="1" dirty="0">
                <a:solidFill>
                  <a:srgbClr val="7030A0"/>
                </a:solidFill>
                <a:latin typeface="HP001 4 hàng" panose="020B0603050302020204" pitchFamily="34" charset="0"/>
              </a:rPr>
              <a:t>ε</a:t>
            </a:r>
            <a:r>
              <a:rPr lang="en-US" sz="4500" b="1" dirty="0" err="1">
                <a:solidFill>
                  <a:srgbClr val="7030A0"/>
                </a:solidFill>
                <a:latin typeface="HP001 4 hàng" panose="020B0603050302020204" pitchFamily="34" charset="0"/>
              </a:rPr>
              <a:t>ào</a:t>
            </a:r>
            <a:endParaRPr lang="en-US" sz="4500" b="1" dirty="0">
              <a:solidFill>
                <a:srgbClr val="7030A0"/>
              </a:solidFill>
              <a:latin typeface="HP001 4 hàng" panose="020B0603050302020204" pitchFamily="34" charset="0"/>
            </a:endParaRPr>
          </a:p>
        </p:txBody>
      </p:sp>
      <p:sp>
        <p:nvSpPr>
          <p:cNvPr id="9" name="TextBox 8">
            <a:extLst>
              <a:ext uri="{FF2B5EF4-FFF2-40B4-BE49-F238E27FC236}">
                <a16:creationId xmlns:a16="http://schemas.microsoft.com/office/drawing/2014/main" id="{13210D51-2531-4440-B4D5-68655F263D52}"/>
              </a:ext>
            </a:extLst>
          </p:cNvPr>
          <p:cNvSpPr txBox="1"/>
          <p:nvPr/>
        </p:nvSpPr>
        <p:spPr>
          <a:xfrm>
            <a:off x="-152400" y="2467852"/>
            <a:ext cx="3694676" cy="784830"/>
          </a:xfrm>
          <a:prstGeom prst="rect">
            <a:avLst/>
          </a:prstGeom>
          <a:noFill/>
        </p:spPr>
        <p:txBody>
          <a:bodyPr wrap="square" rtlCol="0">
            <a:spAutoFit/>
          </a:bodyPr>
          <a:lstStyle/>
          <a:p>
            <a:r>
              <a:rPr lang="vi-VN" sz="4500" dirty="0">
                <a:latin typeface="HP001 4 hàng" panose="020B0603050302020204" pitchFamily="34" charset="0"/>
              </a:rPr>
              <a:t> </a:t>
            </a:r>
            <a:r>
              <a:rPr lang="el-GR" sz="4500" dirty="0">
                <a:latin typeface="HP001 4 hàng" panose="020B0603050302020204" pitchFamily="34" charset="0"/>
              </a:rPr>
              <a:t>ε</a:t>
            </a:r>
            <a:r>
              <a:rPr lang="en-US" sz="4500" dirty="0" err="1">
                <a:latin typeface="HP001 4 hàng" panose="020B0603050302020204" pitchFamily="34" charset="0"/>
              </a:rPr>
              <a:t>ân</a:t>
            </a:r>
            <a:r>
              <a:rPr lang="en-US" sz="4500" dirty="0">
                <a:latin typeface="HP001 4 hàng" panose="020B0603050302020204" pitchFamily="34" charset="0"/>
              </a:rPr>
              <a:t> </a:t>
            </a:r>
            <a:r>
              <a:rPr lang="el-GR" sz="4500" dirty="0">
                <a:latin typeface="HP001 4 hàng" panose="020B0603050302020204" pitchFamily="34" charset="0"/>
              </a:rPr>
              <a:t>κ</a:t>
            </a:r>
            <a:r>
              <a:rPr lang="en-US" sz="4500" dirty="0">
                <a:latin typeface="HP001 4 hàng" panose="020B0603050302020204" pitchFamily="34" charset="0"/>
              </a:rPr>
              <a:t>à</a:t>
            </a:r>
            <a:r>
              <a:rPr lang="el-GR" sz="4500" dirty="0">
                <a:latin typeface="HP001 4 hàng" panose="020B0603050302020204" pitchFamily="34" charset="0"/>
              </a:rPr>
              <a:t>ζ</a:t>
            </a:r>
            <a:endParaRPr lang="en-US" sz="4500" dirty="0">
              <a:latin typeface="HP001 4 hàng" panose="020B0603050302020204" pitchFamily="34" charset="0"/>
            </a:endParaRPr>
          </a:p>
        </p:txBody>
      </p:sp>
      <p:sp>
        <p:nvSpPr>
          <p:cNvPr id="10" name="TextBox 9">
            <a:extLst>
              <a:ext uri="{FF2B5EF4-FFF2-40B4-BE49-F238E27FC236}">
                <a16:creationId xmlns:a16="http://schemas.microsoft.com/office/drawing/2014/main" id="{BC869D53-277B-44E4-929B-95F802880205}"/>
              </a:ext>
            </a:extLst>
          </p:cNvPr>
          <p:cNvSpPr txBox="1"/>
          <p:nvPr/>
        </p:nvSpPr>
        <p:spPr>
          <a:xfrm>
            <a:off x="5517931" y="2476283"/>
            <a:ext cx="3657600" cy="784830"/>
          </a:xfrm>
          <a:prstGeom prst="rect">
            <a:avLst/>
          </a:prstGeom>
          <a:noFill/>
        </p:spPr>
        <p:txBody>
          <a:bodyPr wrap="square" rtlCol="0">
            <a:spAutoFit/>
          </a:bodyPr>
          <a:lstStyle/>
          <a:p>
            <a:r>
              <a:rPr lang="vi-VN" sz="4500" b="1" dirty="0">
                <a:solidFill>
                  <a:srgbClr val="7030A0"/>
                </a:solidFill>
                <a:latin typeface="HP001 4 hàng" panose="020B0603050302020204" pitchFamily="34" charset="0"/>
              </a:rPr>
              <a:t> </a:t>
            </a:r>
            <a:r>
              <a:rPr lang="el-GR" sz="4500" b="1" dirty="0">
                <a:solidFill>
                  <a:srgbClr val="7030A0"/>
                </a:solidFill>
                <a:latin typeface="HP001 4 hàng" panose="020B0603050302020204" pitchFamily="34" charset="0"/>
              </a:rPr>
              <a:t>ε</a:t>
            </a:r>
            <a:r>
              <a:rPr lang="en-US" sz="4500" b="1" dirty="0" err="1">
                <a:solidFill>
                  <a:srgbClr val="7030A0"/>
                </a:solidFill>
                <a:latin typeface="HP001 4 hàng" panose="020B0603050302020204" pitchFamily="34" charset="0"/>
              </a:rPr>
              <a:t>ân</a:t>
            </a:r>
            <a:r>
              <a:rPr lang="en-US" sz="4500" b="1" dirty="0">
                <a:solidFill>
                  <a:srgbClr val="7030A0"/>
                </a:solidFill>
                <a:latin typeface="HP001 4 hàng" panose="020B0603050302020204" pitchFamily="34" charset="0"/>
              </a:rPr>
              <a:t> </a:t>
            </a:r>
            <a:r>
              <a:rPr lang="el-GR" sz="4500" b="1" dirty="0">
                <a:solidFill>
                  <a:srgbClr val="7030A0"/>
                </a:solidFill>
                <a:latin typeface="HP001 4 hàng" panose="020B0603050302020204" pitchFamily="34" charset="0"/>
              </a:rPr>
              <a:t>κ</a:t>
            </a:r>
            <a:r>
              <a:rPr lang="en-US" sz="4500" b="1" dirty="0">
                <a:solidFill>
                  <a:srgbClr val="7030A0"/>
                </a:solidFill>
                <a:latin typeface="HP001 4 hàng" panose="020B0603050302020204" pitchFamily="34" charset="0"/>
              </a:rPr>
              <a:t>à</a:t>
            </a:r>
            <a:r>
              <a:rPr lang="el-GR" sz="4500" b="1" dirty="0">
                <a:solidFill>
                  <a:srgbClr val="7030A0"/>
                </a:solidFill>
                <a:latin typeface="HP001 4 hàng" panose="020B0603050302020204" pitchFamily="34" charset="0"/>
              </a:rPr>
              <a:t>ζ</a:t>
            </a:r>
            <a:endParaRPr lang="en-US" sz="4500" b="1" dirty="0">
              <a:solidFill>
                <a:srgbClr val="7030A0"/>
              </a:solidFill>
              <a:latin typeface="HP001 4 hàng" panose="020B0603050302020204" pitchFamily="34" charset="0"/>
            </a:endParaRPr>
          </a:p>
        </p:txBody>
      </p:sp>
      <p:sp>
        <p:nvSpPr>
          <p:cNvPr id="11" name="TextBox 10">
            <a:extLst>
              <a:ext uri="{FF2B5EF4-FFF2-40B4-BE49-F238E27FC236}">
                <a16:creationId xmlns:a16="http://schemas.microsoft.com/office/drawing/2014/main" id="{082F5D13-411B-4E6D-B286-2130F2379E9B}"/>
              </a:ext>
            </a:extLst>
          </p:cNvPr>
          <p:cNvSpPr txBox="1"/>
          <p:nvPr/>
        </p:nvSpPr>
        <p:spPr>
          <a:xfrm>
            <a:off x="-152400" y="3364290"/>
            <a:ext cx="4114800" cy="784830"/>
          </a:xfrm>
          <a:prstGeom prst="rect">
            <a:avLst/>
          </a:prstGeom>
          <a:noFill/>
        </p:spPr>
        <p:txBody>
          <a:bodyPr wrap="square" rtlCol="0">
            <a:spAutoFit/>
          </a:bodyPr>
          <a:lstStyle/>
          <a:p>
            <a:r>
              <a:rPr lang="vi-VN" sz="4500" b="1" dirty="0">
                <a:solidFill>
                  <a:srgbClr val="7030A0"/>
                </a:solidFill>
                <a:latin typeface="HP001 4 hàng" panose="020B0603050302020204" pitchFamily="34" charset="0"/>
              </a:rPr>
              <a:t> </a:t>
            </a:r>
            <a:r>
              <a:rPr lang="el-GR" sz="4500" b="1" dirty="0">
                <a:solidFill>
                  <a:srgbClr val="7030A0"/>
                </a:solidFill>
                <a:latin typeface="HP001 4 hàng" panose="020B0603050302020204" pitchFamily="34" charset="0"/>
              </a:rPr>
              <a:t>ε</a:t>
            </a:r>
            <a:r>
              <a:rPr lang="en-US" sz="4500" b="1" dirty="0" err="1">
                <a:solidFill>
                  <a:srgbClr val="7030A0"/>
                </a:solidFill>
                <a:latin typeface="HP001 4 hàng" panose="020B0603050302020204" pitchFamily="34" charset="0"/>
              </a:rPr>
              <a:t>ân</a:t>
            </a:r>
            <a:r>
              <a:rPr lang="en-US" sz="4500" b="1" dirty="0">
                <a:solidFill>
                  <a:srgbClr val="7030A0"/>
                </a:solidFill>
                <a:latin typeface="HP001 4 hàng" panose="020B0603050302020204" pitchFamily="34" charset="0"/>
              </a:rPr>
              <a:t> </a:t>
            </a:r>
            <a:r>
              <a:rPr lang="el-GR" sz="4500" b="1" dirty="0">
                <a:solidFill>
                  <a:srgbClr val="7030A0"/>
                </a:solidFill>
                <a:latin typeface="HP001 4 hàng" panose="020B0603050302020204" pitchFamily="34" charset="0"/>
              </a:rPr>
              <a:t>κ</a:t>
            </a:r>
            <a:r>
              <a:rPr lang="en-US" sz="4500" b="1" dirty="0">
                <a:solidFill>
                  <a:srgbClr val="7030A0"/>
                </a:solidFill>
                <a:latin typeface="HP001 4 hàng" panose="020B0603050302020204" pitchFamily="34" charset="0"/>
              </a:rPr>
              <a:t>à</a:t>
            </a:r>
            <a:r>
              <a:rPr lang="el-GR" sz="4500" b="1" dirty="0">
                <a:solidFill>
                  <a:srgbClr val="7030A0"/>
                </a:solidFill>
                <a:latin typeface="HP001 4 hàng" panose="020B0603050302020204" pitchFamily="34" charset="0"/>
              </a:rPr>
              <a:t>ζ</a:t>
            </a:r>
            <a:endParaRPr lang="en-US" sz="4500" b="1" dirty="0">
              <a:solidFill>
                <a:srgbClr val="7030A0"/>
              </a:solidFill>
              <a:latin typeface="HP001 4 hàng" panose="020B0603050302020204" pitchFamily="34" charset="0"/>
            </a:endParaRPr>
          </a:p>
        </p:txBody>
      </p:sp>
      <p:sp>
        <p:nvSpPr>
          <p:cNvPr id="12" name="TextBox 11">
            <a:extLst>
              <a:ext uri="{FF2B5EF4-FFF2-40B4-BE49-F238E27FC236}">
                <a16:creationId xmlns:a16="http://schemas.microsoft.com/office/drawing/2014/main" id="{C06753E3-B6F7-4036-B5A6-398C2CC078EA}"/>
              </a:ext>
            </a:extLst>
          </p:cNvPr>
          <p:cNvSpPr txBox="1"/>
          <p:nvPr/>
        </p:nvSpPr>
        <p:spPr>
          <a:xfrm>
            <a:off x="5517931" y="3374866"/>
            <a:ext cx="3657600" cy="784830"/>
          </a:xfrm>
          <a:prstGeom prst="rect">
            <a:avLst/>
          </a:prstGeom>
          <a:noFill/>
        </p:spPr>
        <p:txBody>
          <a:bodyPr wrap="square" rtlCol="0">
            <a:spAutoFit/>
          </a:bodyPr>
          <a:lstStyle/>
          <a:p>
            <a:r>
              <a:rPr lang="vi-VN" sz="4500" b="1" dirty="0">
                <a:solidFill>
                  <a:srgbClr val="7030A0"/>
                </a:solidFill>
                <a:latin typeface="HP001 4 hàng" panose="020B0603050302020204" pitchFamily="34" charset="0"/>
              </a:rPr>
              <a:t> </a:t>
            </a:r>
            <a:r>
              <a:rPr lang="el-GR" sz="4500" b="1" dirty="0">
                <a:solidFill>
                  <a:srgbClr val="7030A0"/>
                </a:solidFill>
                <a:latin typeface="HP001 4 hàng" panose="020B0603050302020204" pitchFamily="34" charset="0"/>
              </a:rPr>
              <a:t>ε</a:t>
            </a:r>
            <a:r>
              <a:rPr lang="en-US" sz="4500" b="1" dirty="0" err="1">
                <a:solidFill>
                  <a:srgbClr val="7030A0"/>
                </a:solidFill>
                <a:latin typeface="HP001 4 hàng" panose="020B0603050302020204" pitchFamily="34" charset="0"/>
              </a:rPr>
              <a:t>ân</a:t>
            </a:r>
            <a:r>
              <a:rPr lang="en-US" sz="4500" b="1" dirty="0">
                <a:solidFill>
                  <a:srgbClr val="7030A0"/>
                </a:solidFill>
                <a:latin typeface="HP001 4 hàng" panose="020B0603050302020204" pitchFamily="34" charset="0"/>
              </a:rPr>
              <a:t> </a:t>
            </a:r>
            <a:r>
              <a:rPr lang="el-GR" sz="4500" b="1" dirty="0">
                <a:solidFill>
                  <a:srgbClr val="7030A0"/>
                </a:solidFill>
                <a:latin typeface="HP001 4 hàng" panose="020B0603050302020204" pitchFamily="34" charset="0"/>
              </a:rPr>
              <a:t>κ</a:t>
            </a:r>
            <a:r>
              <a:rPr lang="en-US" sz="4500" b="1" dirty="0">
                <a:solidFill>
                  <a:srgbClr val="7030A0"/>
                </a:solidFill>
                <a:latin typeface="HP001 4 hàng" panose="020B0603050302020204" pitchFamily="34" charset="0"/>
              </a:rPr>
              <a:t>à</a:t>
            </a:r>
            <a:r>
              <a:rPr lang="el-GR" sz="4500" b="1" dirty="0">
                <a:solidFill>
                  <a:srgbClr val="7030A0"/>
                </a:solidFill>
                <a:latin typeface="HP001 4 hàng" panose="020B0603050302020204" pitchFamily="34" charset="0"/>
              </a:rPr>
              <a:t>ζ</a:t>
            </a:r>
            <a:endParaRPr lang="en-US" sz="4500" b="1" dirty="0">
              <a:solidFill>
                <a:srgbClr val="7030A0"/>
              </a:solidFill>
              <a:latin typeface="HP001 4 hàng" panose="020B0603050302020204" pitchFamily="34" charset="0"/>
            </a:endParaRPr>
          </a:p>
        </p:txBody>
      </p:sp>
    </p:spTree>
    <p:extLst>
      <p:ext uri="{BB962C8B-B14F-4D97-AF65-F5344CB8AC3E}">
        <p14:creationId xmlns:p14="http://schemas.microsoft.com/office/powerpoint/2010/main" val="126449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6" name="TextBox 5"/>
          <p:cNvSpPr txBox="1"/>
          <p:nvPr/>
        </p:nvSpPr>
        <p:spPr>
          <a:xfrm>
            <a:off x="683029" y="301330"/>
            <a:ext cx="7613072" cy="461616"/>
          </a:xfrm>
          <a:prstGeom prst="rect">
            <a:avLst/>
          </a:prstGeom>
          <a:noFill/>
        </p:spPr>
        <p:txBody>
          <a:bodyPr wrap="square" lIns="91391" tIns="45696" rIns="91391" bIns="45696" rtlCol="0">
            <a:spAutoFit/>
          </a:bodyPr>
          <a:lstStyle/>
          <a:p>
            <a:pPr algn="just"/>
            <a:r>
              <a:rPr lang="en-US" sz="2400" b="1" dirty="0" err="1">
                <a:latin typeface="Arial-Rounded" pitchFamily="34" charset="0"/>
                <a:ea typeface="Arial-Rounded" pitchFamily="34" charset="0"/>
                <a:cs typeface="Arial-Rounded" pitchFamily="34" charset="0"/>
              </a:rPr>
              <a:t>Viết</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tiếng</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cùng</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vần</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với</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nhau</a:t>
            </a:r>
            <a:r>
              <a:rPr lang="en-US" sz="2400" b="1" dirty="0">
                <a:latin typeface="Arial-Rounded" pitchFamily="34" charset="0"/>
                <a:ea typeface="Arial-Rounded" pitchFamily="34" charset="0"/>
                <a:cs typeface="Arial-Rounded" pitchFamily="34" charset="0"/>
              </a:rPr>
              <a:t> ở </a:t>
            </a:r>
            <a:r>
              <a:rPr lang="en-US" sz="2400" b="1" dirty="0" err="1">
                <a:latin typeface="Arial-Rounded" pitchFamily="34" charset="0"/>
                <a:ea typeface="Arial-Rounded" pitchFamily="34" charset="0"/>
                <a:cs typeface="Arial-Rounded" pitchFamily="34" charset="0"/>
              </a:rPr>
              <a:t>cuối</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các</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dòng</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thơ</a:t>
            </a:r>
            <a:endParaRPr lang="en-US" sz="24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742784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6" name="TextBox 5"/>
          <p:cNvSpPr txBox="1"/>
          <p:nvPr/>
        </p:nvSpPr>
        <p:spPr>
          <a:xfrm>
            <a:off x="683029" y="301330"/>
            <a:ext cx="7613072" cy="461616"/>
          </a:xfrm>
          <a:prstGeom prst="rect">
            <a:avLst/>
          </a:prstGeom>
          <a:noFill/>
        </p:spPr>
        <p:txBody>
          <a:bodyPr wrap="square" lIns="91391" tIns="45696" rIns="91391" bIns="45696" rtlCol="0">
            <a:spAutoFit/>
          </a:bodyPr>
          <a:lstStyle/>
          <a:p>
            <a:pPr algn="just"/>
            <a:r>
              <a:rPr lang="en-US" sz="2400" b="1" dirty="0" err="1">
                <a:latin typeface="Arial-Rounded" pitchFamily="34" charset="0"/>
                <a:ea typeface="Arial-Rounded" pitchFamily="34" charset="0"/>
                <a:cs typeface="Arial-Rounded" pitchFamily="34" charset="0"/>
              </a:rPr>
              <a:t>Tìm</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tiếng</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cùng</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vần</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với</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nhau</a:t>
            </a:r>
            <a:r>
              <a:rPr lang="en-US" sz="2400" b="1" dirty="0">
                <a:latin typeface="Arial-Rounded" pitchFamily="34" charset="0"/>
                <a:ea typeface="Arial-Rounded" pitchFamily="34" charset="0"/>
                <a:cs typeface="Arial-Rounded" pitchFamily="34" charset="0"/>
              </a:rPr>
              <a:t> ở </a:t>
            </a:r>
            <a:r>
              <a:rPr lang="en-US" sz="2400" b="1" dirty="0" err="1">
                <a:latin typeface="Arial-Rounded" pitchFamily="34" charset="0"/>
                <a:ea typeface="Arial-Rounded" pitchFamily="34" charset="0"/>
                <a:cs typeface="Arial-Rounded" pitchFamily="34" charset="0"/>
              </a:rPr>
              <a:t>cuối</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các</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dòng</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thơ</a:t>
            </a:r>
            <a:endParaRPr lang="en-US" sz="2400" b="1" dirty="0">
              <a:latin typeface="Arial-Rounded" pitchFamily="34" charset="0"/>
              <a:ea typeface="Arial-Rounded" pitchFamily="34" charset="0"/>
              <a:cs typeface="Arial-Rounded" pitchFamily="34" charset="0"/>
            </a:endParaRPr>
          </a:p>
        </p:txBody>
      </p:sp>
      <p:grpSp>
        <p:nvGrpSpPr>
          <p:cNvPr id="4" name="Group 3">
            <a:extLst>
              <a:ext uri="{FF2B5EF4-FFF2-40B4-BE49-F238E27FC236}">
                <a16:creationId xmlns:a16="http://schemas.microsoft.com/office/drawing/2014/main" id="{994D269D-DC73-4F90-A664-8B5B4431B584}"/>
              </a:ext>
            </a:extLst>
          </p:cNvPr>
          <p:cNvGrpSpPr/>
          <p:nvPr/>
        </p:nvGrpSpPr>
        <p:grpSpPr>
          <a:xfrm>
            <a:off x="672781" y="895350"/>
            <a:ext cx="8330215" cy="3683050"/>
            <a:chOff x="1267692" y="1220574"/>
            <a:chExt cx="7038109" cy="3683050"/>
          </a:xfrm>
        </p:grpSpPr>
        <p:sp>
          <p:nvSpPr>
            <p:cNvPr id="7" name="TextBox 6">
              <a:extLst>
                <a:ext uri="{FF2B5EF4-FFF2-40B4-BE49-F238E27FC236}">
                  <a16:creationId xmlns:a16="http://schemas.microsoft.com/office/drawing/2014/main" id="{5D13F663-9DAD-4F52-9A96-5FA2816B21ED}"/>
                </a:ext>
              </a:extLst>
            </p:cNvPr>
            <p:cNvSpPr txBox="1"/>
            <p:nvPr/>
          </p:nvSpPr>
          <p:spPr>
            <a:xfrm>
              <a:off x="1288321" y="1220574"/>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đến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nơi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nào</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trước</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dẫn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bước</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Chẳng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sợ</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lạc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nhà</a:t>
              </a:r>
              <a:endParaRPr lang="en-US" sz="2800" dirty="0">
                <a:latin typeface="Arial" pitchFamily="34" charset="0"/>
                <a:ea typeface="Arial-Rounded" pitchFamily="34" charset="0"/>
                <a:cs typeface="Arial" pitchFamily="34" charset="0"/>
              </a:endParaRPr>
            </a:p>
          </p:txBody>
        </p:sp>
        <p:sp>
          <p:nvSpPr>
            <p:cNvPr id="8" name="TextBox 7">
              <a:extLst>
                <a:ext uri="{FF2B5EF4-FFF2-40B4-BE49-F238E27FC236}">
                  <a16:creationId xmlns:a16="http://schemas.microsoft.com/office/drawing/2014/main" id="{F050707C-1FD4-4513-ADA6-24BD97BD0CE8}"/>
                </a:ext>
              </a:extLst>
            </p:cNvPr>
            <p:cNvSpPr txBox="1"/>
            <p:nvPr/>
          </p:nvSpPr>
          <p:spPr>
            <a:xfrm>
              <a:off x="1267692" y="3087863"/>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kết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bạn</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Con </a:t>
              </a:r>
              <a:r>
                <a:rPr lang="en-US" sz="2800" dirty="0" err="1">
                  <a:latin typeface="Arial" pitchFamily="34" charset="0"/>
                  <a:ea typeface="Arial-Rounded" pitchFamily="34" charset="0"/>
                  <a:cs typeface="Arial" pitchFamily="34" charset="0"/>
                </a:rPr>
                <a:t>đường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bớt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xa</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hoa</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Nở</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từ</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lòng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tốt</a:t>
              </a:r>
              <a:endParaRPr lang="en-US" sz="2800" dirty="0">
                <a:latin typeface="Arial" pitchFamily="34" charset="0"/>
                <a:ea typeface="Arial-Rounded" pitchFamily="34" charset="0"/>
                <a:cs typeface="Arial" pitchFamily="34" charset="0"/>
              </a:endParaRPr>
            </a:p>
          </p:txBody>
        </p:sp>
        <p:sp>
          <p:nvSpPr>
            <p:cNvPr id="9" name="TextBox 8">
              <a:extLst>
                <a:ext uri="{FF2B5EF4-FFF2-40B4-BE49-F238E27FC236}">
                  <a16:creationId xmlns:a16="http://schemas.microsoft.com/office/drawing/2014/main" id="{C4400954-B3B5-420D-9223-CB5D391A63E1}"/>
                </a:ext>
              </a:extLst>
            </p:cNvPr>
            <p:cNvSpPr txBox="1"/>
            <p:nvPr/>
          </p:nvSpPr>
          <p:spPr>
            <a:xfrm>
              <a:off x="4782306" y="1236156"/>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gió</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mát</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Buổi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sáng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đầu</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ngày</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Như</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một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bàn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tay</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Chân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thành</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cởi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mở</a:t>
              </a:r>
              <a:endParaRPr lang="en-US" sz="2800" dirty="0">
                <a:latin typeface="Arial" pitchFamily="34" charset="0"/>
                <a:ea typeface="Arial-Rounded" pitchFamily="34" charset="0"/>
                <a:cs typeface="Arial" pitchFamily="34" charset="0"/>
              </a:endParaRPr>
            </a:p>
          </p:txBody>
        </p:sp>
        <p:sp>
          <p:nvSpPr>
            <p:cNvPr id="10" name="TextBox 9">
              <a:extLst>
                <a:ext uri="{FF2B5EF4-FFF2-40B4-BE49-F238E27FC236}">
                  <a16:creationId xmlns:a16="http://schemas.microsoft.com/office/drawing/2014/main" id="{67ABF18C-4490-4FC5-89CD-8459E7F180A3}"/>
                </a:ext>
              </a:extLst>
            </p:cNvPr>
            <p:cNvSpPr txBox="1"/>
            <p:nvPr/>
          </p:nvSpPr>
          <p:spPr>
            <a:xfrm>
              <a:off x="4786747" y="3087863"/>
              <a:ext cx="3519054" cy="1815761"/>
            </a:xfrm>
            <a:prstGeom prst="rect">
              <a:avLst/>
            </a:prstGeom>
            <a:noFill/>
          </p:spPr>
          <p:txBody>
            <a:bodyPr wrap="square" lIns="91317" tIns="45660" rIns="91317" bIns="45660" rtlCol="0">
              <a:spAutoFit/>
            </a:bodyPr>
            <a:lstStyle/>
            <a:p>
              <a:pPr algn="just"/>
              <a:r>
                <a:rPr lang="en-US" sz="2800" dirty="0">
                  <a:latin typeface="Arial" pitchFamily="34" charset="0"/>
                  <a:ea typeface="Arial-Rounded" pitchFamily="34" charset="0"/>
                  <a:cs typeface="Arial" pitchFamily="34" charset="0"/>
                </a:rPr>
                <a:t>Ai </a:t>
              </a:r>
              <a:r>
                <a:rPr lang="en-US" sz="2800" dirty="0" err="1">
                  <a:latin typeface="Arial" pitchFamily="34" charset="0"/>
                  <a:ea typeface="Arial-Rounded" pitchFamily="34" charset="0"/>
                  <a:cs typeface="Arial" pitchFamily="34" charset="0"/>
                </a:rPr>
                <a:t>ai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cũng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có</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Chẳng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nặng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bao</a:t>
              </a:r>
            </a:p>
            <a:p>
              <a:pPr algn="just"/>
              <a:r>
                <a:rPr lang="en-US" sz="2800" dirty="0" err="1">
                  <a:latin typeface="Arial" pitchFamily="34" charset="0"/>
                  <a:ea typeface="Arial-Rounded" pitchFamily="34" charset="0"/>
                  <a:cs typeface="Arial" pitchFamily="34" charset="0"/>
                </a:rPr>
                <a:t>Bạn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ơi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đâu</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Nhớ</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mang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nhé</a:t>
              </a:r>
              <a:r>
                <a:rPr lang="en-US" sz="2800" dirty="0">
                  <a:latin typeface="Arial" pitchFamily="34" charset="0"/>
                  <a:ea typeface="Arial-Rounded" pitchFamily="34" charset="0"/>
                  <a:cs typeface="Arial" pitchFamily="34" charset="0"/>
                </a:rPr>
                <a:t>.</a:t>
              </a:r>
            </a:p>
          </p:txBody>
        </p:sp>
      </p:grpSp>
      <p:cxnSp>
        <p:nvCxnSpPr>
          <p:cNvPr id="3" name="Straight Connector 2">
            <a:extLst>
              <a:ext uri="{FF2B5EF4-FFF2-40B4-BE49-F238E27FC236}">
                <a16:creationId xmlns:a16="http://schemas.microsoft.com/office/drawing/2014/main" id="{9E8BF55D-7F15-4D41-8524-9ECA0CAA437B}"/>
              </a:ext>
            </a:extLst>
          </p:cNvPr>
          <p:cNvCxnSpPr>
            <a:stCxn id="6" idx="2"/>
          </p:cNvCxnSpPr>
          <p:nvPr/>
        </p:nvCxnSpPr>
        <p:spPr>
          <a:xfrm>
            <a:off x="4489565" y="762946"/>
            <a:ext cx="24446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2E836024-29BF-4B46-997C-C0C401DF58F7}"/>
              </a:ext>
            </a:extLst>
          </p:cNvPr>
          <p:cNvGrpSpPr/>
          <p:nvPr/>
        </p:nvGrpSpPr>
        <p:grpSpPr>
          <a:xfrm>
            <a:off x="667525" y="885168"/>
            <a:ext cx="8330215" cy="3683050"/>
            <a:chOff x="1267692" y="1220574"/>
            <a:chExt cx="7038109" cy="3683050"/>
          </a:xfrm>
        </p:grpSpPr>
        <p:sp>
          <p:nvSpPr>
            <p:cNvPr id="17" name="TextBox 16">
              <a:extLst>
                <a:ext uri="{FF2B5EF4-FFF2-40B4-BE49-F238E27FC236}">
                  <a16:creationId xmlns:a16="http://schemas.microsoft.com/office/drawing/2014/main" id="{47A03925-B0A9-4BE9-8C5D-F15545F391D5}"/>
                </a:ext>
              </a:extLst>
            </p:cNvPr>
            <p:cNvSpPr txBox="1"/>
            <p:nvPr/>
          </p:nvSpPr>
          <p:spPr>
            <a:xfrm>
              <a:off x="1288321" y="1220574"/>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đến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nơi</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nào</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trước</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dẫn</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bước</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Chẳng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sợ</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lạc</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nhà</a:t>
              </a:r>
              <a:endParaRPr lang="en-US" sz="2800" dirty="0">
                <a:solidFill>
                  <a:srgbClr val="FF0000"/>
                </a:solidFill>
                <a:latin typeface="Arial" pitchFamily="34" charset="0"/>
                <a:ea typeface="Arial-Rounded" pitchFamily="34" charset="0"/>
                <a:cs typeface="Arial" pitchFamily="34" charset="0"/>
              </a:endParaRPr>
            </a:p>
          </p:txBody>
        </p:sp>
        <p:sp>
          <p:nvSpPr>
            <p:cNvPr id="18" name="TextBox 17">
              <a:extLst>
                <a:ext uri="{FF2B5EF4-FFF2-40B4-BE49-F238E27FC236}">
                  <a16:creationId xmlns:a16="http://schemas.microsoft.com/office/drawing/2014/main" id="{47A274A6-58E3-4BE2-A277-516E74DC986A}"/>
                </a:ext>
              </a:extLst>
            </p:cNvPr>
            <p:cNvSpPr txBox="1"/>
            <p:nvPr/>
          </p:nvSpPr>
          <p:spPr>
            <a:xfrm>
              <a:off x="1267692" y="3087863"/>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kết</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bạn</a:t>
              </a:r>
              <a:endParaRPr lang="en-US" sz="2800" dirty="0">
                <a:solidFill>
                  <a:srgbClr val="FF0000"/>
                </a:solidFill>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Con </a:t>
              </a:r>
              <a:r>
                <a:rPr lang="en-US" sz="2800" dirty="0" err="1">
                  <a:latin typeface="Arial" pitchFamily="34" charset="0"/>
                  <a:ea typeface="Arial-Rounded" pitchFamily="34" charset="0"/>
                  <a:cs typeface="Arial" pitchFamily="34" charset="0"/>
                </a:rPr>
                <a:t>đường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bớt</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xa</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hoa</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Nở</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từ</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lòng</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tốt</a:t>
              </a:r>
              <a:endParaRPr lang="en-US" sz="2800" dirty="0">
                <a:solidFill>
                  <a:srgbClr val="FF0000"/>
                </a:solidFill>
                <a:latin typeface="Arial" pitchFamily="34" charset="0"/>
                <a:ea typeface="Arial-Rounded" pitchFamily="34" charset="0"/>
                <a:cs typeface="Arial" pitchFamily="34" charset="0"/>
              </a:endParaRPr>
            </a:p>
          </p:txBody>
        </p:sp>
        <p:sp>
          <p:nvSpPr>
            <p:cNvPr id="19" name="TextBox 18">
              <a:extLst>
                <a:ext uri="{FF2B5EF4-FFF2-40B4-BE49-F238E27FC236}">
                  <a16:creationId xmlns:a16="http://schemas.microsoft.com/office/drawing/2014/main" id="{859CF744-62B3-4A10-8053-739698E2AC7B}"/>
                </a:ext>
              </a:extLst>
            </p:cNvPr>
            <p:cNvSpPr txBox="1"/>
            <p:nvPr/>
          </p:nvSpPr>
          <p:spPr>
            <a:xfrm>
              <a:off x="4782306" y="1236156"/>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gió</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mát</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Buổi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sáng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đầu</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ngày</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Như</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một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bàn</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tay</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Chân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thành</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cởi</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mở</a:t>
              </a:r>
              <a:endParaRPr lang="en-US" sz="2800" dirty="0">
                <a:solidFill>
                  <a:srgbClr val="FF0000"/>
                </a:solidFill>
                <a:latin typeface="Arial" pitchFamily="34" charset="0"/>
                <a:ea typeface="Arial-Rounded" pitchFamily="34" charset="0"/>
                <a:cs typeface="Arial" pitchFamily="34" charset="0"/>
              </a:endParaRPr>
            </a:p>
          </p:txBody>
        </p:sp>
        <p:sp>
          <p:nvSpPr>
            <p:cNvPr id="20" name="TextBox 19">
              <a:extLst>
                <a:ext uri="{FF2B5EF4-FFF2-40B4-BE49-F238E27FC236}">
                  <a16:creationId xmlns:a16="http://schemas.microsoft.com/office/drawing/2014/main" id="{7CCD86C8-3336-4F9E-B440-16C66FD87BAF}"/>
                </a:ext>
              </a:extLst>
            </p:cNvPr>
            <p:cNvSpPr txBox="1"/>
            <p:nvPr/>
          </p:nvSpPr>
          <p:spPr>
            <a:xfrm>
              <a:off x="4786747" y="3087863"/>
              <a:ext cx="3519054" cy="1815761"/>
            </a:xfrm>
            <a:prstGeom prst="rect">
              <a:avLst/>
            </a:prstGeom>
            <a:noFill/>
          </p:spPr>
          <p:txBody>
            <a:bodyPr wrap="square" lIns="91317" tIns="45660" rIns="91317" bIns="45660" rtlCol="0">
              <a:spAutoFit/>
            </a:bodyPr>
            <a:lstStyle/>
            <a:p>
              <a:pPr algn="just"/>
              <a:r>
                <a:rPr lang="en-US" sz="2800" dirty="0">
                  <a:latin typeface="Arial" pitchFamily="34" charset="0"/>
                  <a:ea typeface="Arial-Rounded" pitchFamily="34" charset="0"/>
                  <a:cs typeface="Arial" pitchFamily="34" charset="0"/>
                </a:rPr>
                <a:t>Ai </a:t>
              </a:r>
              <a:r>
                <a:rPr lang="en-US" sz="2800" dirty="0" err="1">
                  <a:latin typeface="Arial" pitchFamily="34" charset="0"/>
                  <a:ea typeface="Arial-Rounded" pitchFamily="34" charset="0"/>
                  <a:cs typeface="Arial" pitchFamily="34" charset="0"/>
                </a:rPr>
                <a:t>ai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cũng</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có</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Chẳng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nặng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a:solidFill>
                    <a:srgbClr val="FF0000"/>
                  </a:solidFill>
                  <a:latin typeface="Arial" pitchFamily="34" charset="0"/>
                  <a:ea typeface="Arial-Rounded" pitchFamily="34" charset="0"/>
                  <a:cs typeface="Arial" pitchFamily="34" charset="0"/>
                </a:rPr>
                <a:t>bao</a:t>
              </a:r>
            </a:p>
            <a:p>
              <a:pPr algn="just"/>
              <a:r>
                <a:rPr lang="en-US" sz="2800" dirty="0" err="1">
                  <a:latin typeface="Arial" pitchFamily="34" charset="0"/>
                  <a:ea typeface="Arial-Rounded" pitchFamily="34" charset="0"/>
                  <a:cs typeface="Arial" pitchFamily="34" charset="0"/>
                </a:rPr>
                <a:t>Bạn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ơi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đâu</a:t>
              </a:r>
              <a:endParaRPr lang="en-US" sz="2800" dirty="0">
                <a:solidFill>
                  <a:srgbClr val="FF0000"/>
                </a:solidFill>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Nhớ</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mang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nhé</a:t>
              </a:r>
              <a:r>
                <a:rPr lang="en-US" sz="2800" dirty="0">
                  <a:solidFill>
                    <a:srgbClr val="FF0000"/>
                  </a:solidFill>
                  <a:latin typeface="Arial" pitchFamily="34" charset="0"/>
                  <a:ea typeface="Arial-Rounded" pitchFamily="34" charset="0"/>
                  <a:cs typeface="Arial" pitchFamily="34" charset="0"/>
                </a:rPr>
                <a:t>.</a:t>
              </a:r>
            </a:p>
          </p:txBody>
        </p:sp>
      </p:grpSp>
      <p:sp>
        <p:nvSpPr>
          <p:cNvPr id="21" name="Oval 20">
            <a:extLst>
              <a:ext uri="{FF2B5EF4-FFF2-40B4-BE49-F238E27FC236}">
                <a16:creationId xmlns:a16="http://schemas.microsoft.com/office/drawing/2014/main" id="{F6116DBC-E00C-4433-9DCC-F2146B765693}"/>
              </a:ext>
            </a:extLst>
          </p:cNvPr>
          <p:cNvSpPr/>
          <p:nvPr/>
        </p:nvSpPr>
        <p:spPr>
          <a:xfrm>
            <a:off x="2438400" y="955968"/>
            <a:ext cx="914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41179D7-0026-4CA5-8507-54AEE085C38D}"/>
              </a:ext>
            </a:extLst>
          </p:cNvPr>
          <p:cNvSpPr/>
          <p:nvPr/>
        </p:nvSpPr>
        <p:spPr>
          <a:xfrm>
            <a:off x="7239000" y="3213319"/>
            <a:ext cx="914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78D66D1-8998-436A-82C7-FECF537C7B12}"/>
              </a:ext>
            </a:extLst>
          </p:cNvPr>
          <p:cNvSpPr/>
          <p:nvPr/>
        </p:nvSpPr>
        <p:spPr>
          <a:xfrm>
            <a:off x="2590800" y="1361612"/>
            <a:ext cx="990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E8978BE-B5B9-4D75-A8EE-A045B7791E81}"/>
              </a:ext>
            </a:extLst>
          </p:cNvPr>
          <p:cNvSpPr/>
          <p:nvPr/>
        </p:nvSpPr>
        <p:spPr>
          <a:xfrm>
            <a:off x="2819400" y="1802670"/>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BC0D83-67C3-4E3E-A488-467331E9AFCC}"/>
              </a:ext>
            </a:extLst>
          </p:cNvPr>
          <p:cNvSpPr/>
          <p:nvPr/>
        </p:nvSpPr>
        <p:spPr>
          <a:xfrm>
            <a:off x="2819400" y="2240019"/>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68D2A50-C25B-4FF5-BF08-210F972CCE5B}"/>
              </a:ext>
            </a:extLst>
          </p:cNvPr>
          <p:cNvSpPr/>
          <p:nvPr/>
        </p:nvSpPr>
        <p:spPr>
          <a:xfrm>
            <a:off x="3101866" y="3288836"/>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82C44F-7FD7-4309-B01E-2302F53E04DA}"/>
              </a:ext>
            </a:extLst>
          </p:cNvPr>
          <p:cNvSpPr/>
          <p:nvPr/>
        </p:nvSpPr>
        <p:spPr>
          <a:xfrm>
            <a:off x="7162800" y="1409238"/>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A3EBE33-999E-404D-9A2E-BB60673F1D15}"/>
              </a:ext>
            </a:extLst>
          </p:cNvPr>
          <p:cNvSpPr/>
          <p:nvPr/>
        </p:nvSpPr>
        <p:spPr>
          <a:xfrm>
            <a:off x="6891537" y="1827952"/>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85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6"/>
                                        </p:tgtEl>
                                      </p:cBhvr>
                                    </p:animEffect>
                                    <p:set>
                                      <p:cBhvr>
                                        <p:cTn id="81" dur="1" fill="hold">
                                          <p:stCondLst>
                                            <p:cond delay="499"/>
                                          </p:stCondLst>
                                        </p:cTn>
                                        <p:tgtEl>
                                          <p:spTgt spid="2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8"/>
                                        </p:tgtEl>
                                      </p:cBhvr>
                                    </p:animEffect>
                                    <p:set>
                                      <p:cBhvr>
                                        <p:cTn id="9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18B2D1-2276-4129-85C6-9513AFB79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1891635A-DC30-4486-8A90-02F13AEA7DA5}"/>
              </a:ext>
            </a:extLst>
          </p:cNvPr>
          <p:cNvSpPr txBox="1"/>
          <p:nvPr/>
        </p:nvSpPr>
        <p:spPr>
          <a:xfrm>
            <a:off x="558357" y="285750"/>
            <a:ext cx="8128443" cy="577081"/>
          </a:xfrm>
          <a:prstGeom prst="rect">
            <a:avLst/>
          </a:prstGeom>
          <a:noFill/>
        </p:spPr>
        <p:txBody>
          <a:bodyPr wrap="square" rtlCol="0">
            <a:spAutoFit/>
          </a:bodyPr>
          <a:lstStyle/>
          <a:p>
            <a:r>
              <a:rPr lang="en-US" sz="3150" b="1" dirty="0" err="1">
                <a:solidFill>
                  <a:srgbClr val="7030A0"/>
                </a:solidFill>
                <a:latin typeface="HP001 4 hàng" panose="020B0603050302020204" pitchFamily="34" charset="0"/>
              </a:rPr>
              <a:t>Thứ</a:t>
            </a:r>
            <a:r>
              <a:rPr lang="en-US" sz="3150" b="1" dirty="0">
                <a:solidFill>
                  <a:srgbClr val="7030A0"/>
                </a:solidFill>
                <a:latin typeface="HP001 4 hàng" panose="020B0603050302020204" pitchFamily="34" charset="0"/>
              </a:rPr>
              <a:t> </a:t>
            </a:r>
            <a:r>
              <a:rPr lang="en-US" sz="3150" b="1" dirty="0" err="1">
                <a:solidFill>
                  <a:srgbClr val="7030A0"/>
                </a:solidFill>
                <a:latin typeface="HP001 4 hàng" panose="020B0603050302020204" pitchFamily="34" charset="0"/>
              </a:rPr>
              <a:t>tư</a:t>
            </a:r>
            <a:r>
              <a:rPr lang="en-US" sz="3150" b="1" dirty="0">
                <a:solidFill>
                  <a:srgbClr val="7030A0"/>
                </a:solidFill>
                <a:latin typeface="HP001 4 hàng" panose="020B0603050302020204" pitchFamily="34" charset="0"/>
              </a:rPr>
              <a:t> </a:t>
            </a:r>
            <a:r>
              <a:rPr lang="en-US" sz="3150" b="1" dirty="0" err="1">
                <a:solidFill>
                  <a:srgbClr val="7030A0"/>
                </a:solidFill>
                <a:latin typeface="HP001 4 hàng" panose="020B0603050302020204" pitchFamily="34" charset="0"/>
              </a:rPr>
              <a:t>wgày</a:t>
            </a:r>
            <a:r>
              <a:rPr lang="en-US" sz="3150" b="1" dirty="0">
                <a:solidFill>
                  <a:srgbClr val="7030A0"/>
                </a:solidFill>
                <a:latin typeface="HP001 4 hàng" panose="020B0603050302020204" pitchFamily="34" charset="0"/>
              </a:rPr>
              <a:t> 16 </a:t>
            </a:r>
            <a:r>
              <a:rPr lang="el-GR" sz="3150" b="1" dirty="0">
                <a:solidFill>
                  <a:srgbClr val="7030A0"/>
                </a:solidFill>
                <a:latin typeface="HP001 4 hàng" panose="020B0603050302020204" pitchFamily="34" charset="0"/>
              </a:rPr>
              <a:t>κ</a:t>
            </a:r>
            <a:r>
              <a:rPr lang="en-US" sz="3150" b="1" dirty="0" err="1">
                <a:solidFill>
                  <a:srgbClr val="7030A0"/>
                </a:solidFill>
                <a:latin typeface="HP001 4 hàng" panose="020B0603050302020204" pitchFamily="34" charset="0"/>
              </a:rPr>
              <a:t>áng</a:t>
            </a:r>
            <a:r>
              <a:rPr lang="en-US" sz="3150" b="1" dirty="0">
                <a:solidFill>
                  <a:srgbClr val="7030A0"/>
                </a:solidFill>
                <a:latin typeface="HP001 4 hàng" panose="020B0603050302020204" pitchFamily="34" charset="0"/>
              </a:rPr>
              <a:t> 2 </a:t>
            </a:r>
            <a:r>
              <a:rPr lang="en-US" sz="3150" b="1" dirty="0" err="1">
                <a:solidFill>
                  <a:srgbClr val="7030A0"/>
                </a:solidFill>
                <a:latin typeface="HP001 4 hàng" panose="020B0603050302020204" pitchFamily="34" charset="0"/>
              </a:rPr>
              <a:t>wăm</a:t>
            </a:r>
            <a:r>
              <a:rPr lang="en-US" sz="3150" b="1" dirty="0">
                <a:solidFill>
                  <a:srgbClr val="7030A0"/>
                </a:solidFill>
                <a:latin typeface="HP001 4 hàng" panose="020B0603050302020204" pitchFamily="34" charset="0"/>
              </a:rPr>
              <a:t> 2022</a:t>
            </a:r>
          </a:p>
        </p:txBody>
      </p:sp>
      <p:sp>
        <p:nvSpPr>
          <p:cNvPr id="4" name="TextBox 3">
            <a:extLst>
              <a:ext uri="{FF2B5EF4-FFF2-40B4-BE49-F238E27FC236}">
                <a16:creationId xmlns:a16="http://schemas.microsoft.com/office/drawing/2014/main" id="{C8E726DB-810E-487B-A7C0-BF2231932390}"/>
              </a:ext>
            </a:extLst>
          </p:cNvPr>
          <p:cNvSpPr txBox="1"/>
          <p:nvPr/>
        </p:nvSpPr>
        <p:spPr>
          <a:xfrm>
            <a:off x="2971800" y="927869"/>
            <a:ext cx="6295136" cy="577081"/>
          </a:xfrm>
          <a:prstGeom prst="rect">
            <a:avLst/>
          </a:prstGeom>
          <a:noFill/>
        </p:spPr>
        <p:txBody>
          <a:bodyPr wrap="square" rtlCol="0">
            <a:spAutoFit/>
          </a:bodyPr>
          <a:lstStyle/>
          <a:p>
            <a:r>
              <a:rPr lang="en-US" sz="3150" b="1" dirty="0" err="1">
                <a:solidFill>
                  <a:srgbClr val="7030A0"/>
                </a:solidFill>
                <a:latin typeface="HP001 4 hàng" panose="020B0603050302020204" pitchFamily="34" charset="0"/>
              </a:rPr>
              <a:t>Chính</a:t>
            </a:r>
            <a:r>
              <a:rPr lang="en-US" sz="3150" b="1" dirty="0">
                <a:solidFill>
                  <a:srgbClr val="7030A0"/>
                </a:solidFill>
                <a:latin typeface="HP001 4 hàng" panose="020B0603050302020204" pitchFamily="34" charset="0"/>
              </a:rPr>
              <a:t> </a:t>
            </a:r>
            <a:r>
              <a:rPr lang="en-US" sz="3150" b="1" dirty="0" err="1">
                <a:solidFill>
                  <a:srgbClr val="7030A0"/>
                </a:solidFill>
                <a:latin typeface="HP001 4 hàng" panose="020B0603050302020204" pitchFamily="34" charset="0"/>
              </a:rPr>
              <a:t>tả</a:t>
            </a:r>
            <a:endParaRPr lang="en-US" sz="3150" b="1" dirty="0">
              <a:solidFill>
                <a:srgbClr val="7030A0"/>
              </a:solidFill>
              <a:latin typeface="HP001 4 hàng" panose="020B0603050302020204" pitchFamily="34" charset="0"/>
            </a:endParaRPr>
          </a:p>
        </p:txBody>
      </p:sp>
      <p:sp>
        <p:nvSpPr>
          <p:cNvPr id="5" name="TextBox 4">
            <a:extLst>
              <a:ext uri="{FF2B5EF4-FFF2-40B4-BE49-F238E27FC236}">
                <a16:creationId xmlns:a16="http://schemas.microsoft.com/office/drawing/2014/main" id="{8E18E528-BF24-4B81-B2EB-0765EFCB629C}"/>
              </a:ext>
            </a:extLst>
          </p:cNvPr>
          <p:cNvSpPr txBox="1"/>
          <p:nvPr/>
        </p:nvSpPr>
        <p:spPr>
          <a:xfrm>
            <a:off x="2391664" y="1569988"/>
            <a:ext cx="6295136" cy="577081"/>
          </a:xfrm>
          <a:prstGeom prst="rect">
            <a:avLst/>
          </a:prstGeom>
          <a:noFill/>
        </p:spPr>
        <p:txBody>
          <a:bodyPr wrap="square" rtlCol="0">
            <a:spAutoFit/>
          </a:bodyPr>
          <a:lstStyle/>
          <a:p>
            <a:r>
              <a:rPr lang="en-US" sz="3150" b="1" dirty="0">
                <a:solidFill>
                  <a:srgbClr val="7030A0"/>
                </a:solidFill>
                <a:latin typeface="HP001 4 hàng" panose="020B0603050302020204" pitchFamily="34" charset="0"/>
              </a:rPr>
              <a:t>LƟ </a:t>
            </a:r>
            <a:r>
              <a:rPr lang="el-GR" sz="3150" b="1" dirty="0">
                <a:solidFill>
                  <a:srgbClr val="7030A0"/>
                </a:solidFill>
                <a:latin typeface="HP001 4 hàng" panose="020B0603050302020204" pitchFamily="34" charset="0"/>
              </a:rPr>
              <a:t>ε</a:t>
            </a:r>
            <a:r>
              <a:rPr lang="en-US" sz="3150" b="1" dirty="0" err="1">
                <a:solidFill>
                  <a:srgbClr val="7030A0"/>
                </a:solidFill>
                <a:latin typeface="HP001 4 hàng" panose="020B0603050302020204" pitchFamily="34" charset="0"/>
              </a:rPr>
              <a:t>ào</a:t>
            </a:r>
            <a:r>
              <a:rPr lang="en-US" sz="3150" b="1" dirty="0">
                <a:solidFill>
                  <a:srgbClr val="7030A0"/>
                </a:solidFill>
                <a:latin typeface="HP001 4 hàng" panose="020B0603050302020204" pitchFamily="34" charset="0"/>
              </a:rPr>
              <a:t> </a:t>
            </a:r>
            <a:r>
              <a:rPr lang="vi-VN" sz="3150" b="1" dirty="0">
                <a:solidFill>
                  <a:srgbClr val="7030A0"/>
                </a:solidFill>
                <a:latin typeface="HP001 4 hàng" panose="020B0603050302020204" pitchFamily="34" charset="0"/>
              </a:rPr>
              <a:t>đi Ǉrư</a:t>
            </a:r>
            <a:r>
              <a:rPr lang="el-GR" sz="3150" b="1" dirty="0">
                <a:solidFill>
                  <a:srgbClr val="7030A0"/>
                </a:solidFill>
                <a:latin typeface="HP001 4 hàng" panose="020B0603050302020204" pitchFamily="34" charset="0"/>
              </a:rPr>
              <a:t>ϐ</a:t>
            </a:r>
            <a:endParaRPr lang="en-US" sz="3150" b="1" dirty="0">
              <a:solidFill>
                <a:srgbClr val="7030A0"/>
              </a:solidFill>
              <a:latin typeface="HP001 4 hàng" panose="020B0603050302020204" pitchFamily="34" charset="0"/>
            </a:endParaRPr>
          </a:p>
        </p:txBody>
      </p:sp>
      <p:sp>
        <p:nvSpPr>
          <p:cNvPr id="6" name="TextBox 5">
            <a:extLst>
              <a:ext uri="{FF2B5EF4-FFF2-40B4-BE49-F238E27FC236}">
                <a16:creationId xmlns:a16="http://schemas.microsoft.com/office/drawing/2014/main" id="{21229B25-ED55-4F64-B4FB-F46AA6C4FA93}"/>
              </a:ext>
            </a:extLst>
          </p:cNvPr>
          <p:cNvSpPr txBox="1"/>
          <p:nvPr/>
        </p:nvSpPr>
        <p:spPr>
          <a:xfrm>
            <a:off x="1752600" y="2201276"/>
            <a:ext cx="6295136" cy="577081"/>
          </a:xfrm>
          <a:prstGeom prst="rect">
            <a:avLst/>
          </a:prstGeom>
          <a:noFill/>
        </p:spPr>
        <p:txBody>
          <a:bodyPr wrap="square" rtlCol="0">
            <a:spAutoFit/>
          </a:bodyPr>
          <a:lstStyle/>
          <a:p>
            <a:r>
              <a:rPr lang="en-US" sz="3150" b="1" dirty="0" err="1">
                <a:solidFill>
                  <a:srgbClr val="7030A0"/>
                </a:solidFill>
                <a:latin typeface="HP001 4 hàng" panose="020B0603050302020204" pitchFamily="34" charset="0"/>
              </a:rPr>
              <a:t>Đi</a:t>
            </a:r>
            <a:r>
              <a:rPr lang="en-US" sz="3150" b="1" dirty="0">
                <a:solidFill>
                  <a:srgbClr val="7030A0"/>
                </a:solidFill>
                <a:latin typeface="HP001 4 hàng" panose="020B0603050302020204" pitchFamily="34" charset="0"/>
              </a:rPr>
              <a:t> </a:t>
            </a:r>
            <a:r>
              <a:rPr lang="el-GR" sz="3150" b="1" dirty="0">
                <a:solidFill>
                  <a:srgbClr val="7030A0"/>
                </a:solidFill>
                <a:latin typeface="HP001 4 hàng" panose="020B0603050302020204" pitchFamily="34" charset="0"/>
              </a:rPr>
              <a:t>Α</a:t>
            </a:r>
            <a:r>
              <a:rPr lang="en-US" sz="3150" b="1" dirty="0" err="1">
                <a:solidFill>
                  <a:srgbClr val="7030A0"/>
                </a:solidFill>
                <a:latin typeface="HP001 4 hàng" panose="020B0603050302020204" pitchFamily="34" charset="0"/>
              </a:rPr>
              <a:t>Ğn</a:t>
            </a:r>
            <a:r>
              <a:rPr lang="en-US" sz="3150" b="1" dirty="0">
                <a:solidFill>
                  <a:srgbClr val="7030A0"/>
                </a:solidFill>
                <a:latin typeface="HP001 4 hàng" panose="020B0603050302020204" pitchFamily="34" charset="0"/>
              </a:rPr>
              <a:t> w</a:t>
            </a:r>
            <a:r>
              <a:rPr lang="el-GR" sz="3150" b="1" dirty="0">
                <a:solidFill>
                  <a:srgbClr val="7030A0"/>
                </a:solidFill>
                <a:latin typeface="HP001 4 hàng" panose="020B0603050302020204" pitchFamily="34" charset="0"/>
              </a:rPr>
              <a:t>Π </a:t>
            </a:r>
            <a:r>
              <a:rPr lang="en-US" sz="3150" b="1" dirty="0" err="1">
                <a:solidFill>
                  <a:srgbClr val="7030A0"/>
                </a:solidFill>
                <a:latin typeface="HP001 4 hàng" panose="020B0603050302020204" pitchFamily="34" charset="0"/>
              </a:rPr>
              <a:t>wào</a:t>
            </a:r>
            <a:endParaRPr lang="en-US" sz="3150" b="1" dirty="0">
              <a:solidFill>
                <a:srgbClr val="7030A0"/>
              </a:solidFill>
              <a:latin typeface="HP001 4 hàng" panose="020B0603050302020204" pitchFamily="34" charset="0"/>
            </a:endParaRPr>
          </a:p>
        </p:txBody>
      </p:sp>
      <p:sp>
        <p:nvSpPr>
          <p:cNvPr id="7" name="TextBox 6">
            <a:extLst>
              <a:ext uri="{FF2B5EF4-FFF2-40B4-BE49-F238E27FC236}">
                <a16:creationId xmlns:a16="http://schemas.microsoft.com/office/drawing/2014/main" id="{8C9FD04A-67BE-4689-87CB-2405F87F7DAA}"/>
              </a:ext>
            </a:extLst>
          </p:cNvPr>
          <p:cNvSpPr txBox="1"/>
          <p:nvPr/>
        </p:nvSpPr>
        <p:spPr>
          <a:xfrm>
            <a:off x="1768366" y="2832564"/>
            <a:ext cx="6295136" cy="577081"/>
          </a:xfrm>
          <a:prstGeom prst="rect">
            <a:avLst/>
          </a:prstGeom>
          <a:noFill/>
        </p:spPr>
        <p:txBody>
          <a:bodyPr wrap="square" rtlCol="0">
            <a:spAutoFit/>
          </a:bodyPr>
          <a:lstStyle/>
          <a:p>
            <a:r>
              <a:rPr lang="vi-VN" sz="3150" b="1" dirty="0">
                <a:solidFill>
                  <a:srgbClr val="7030A0"/>
                </a:solidFill>
                <a:latin typeface="HP001 4 hàng" panose="020B0603050302020204" pitchFamily="34" charset="0"/>
              </a:rPr>
              <a:t>LƟ </a:t>
            </a:r>
            <a:r>
              <a:rPr lang="el-GR" sz="3150" b="1" dirty="0">
                <a:solidFill>
                  <a:srgbClr val="7030A0"/>
                </a:solidFill>
                <a:latin typeface="HP001 4 hàng" panose="020B0603050302020204" pitchFamily="34" charset="0"/>
              </a:rPr>
              <a:t>ε</a:t>
            </a:r>
            <a:r>
              <a:rPr lang="vi-VN" sz="3150" b="1" dirty="0">
                <a:solidFill>
                  <a:srgbClr val="7030A0"/>
                </a:solidFill>
                <a:latin typeface="HP001 4 hàng" panose="020B0603050302020204" pitchFamily="34" charset="0"/>
              </a:rPr>
              <a:t>ào đi Ǉrư</a:t>
            </a:r>
            <a:r>
              <a:rPr lang="el-GR" sz="3150" b="1" dirty="0">
                <a:solidFill>
                  <a:srgbClr val="7030A0"/>
                </a:solidFill>
                <a:latin typeface="HP001 4 hàng" panose="020B0603050302020204" pitchFamily="34" charset="0"/>
              </a:rPr>
              <a:t>ϐ</a:t>
            </a:r>
            <a:endParaRPr lang="en-US" sz="3150" b="1" dirty="0">
              <a:solidFill>
                <a:srgbClr val="7030A0"/>
              </a:solidFill>
              <a:latin typeface="HP001 4 hàng" panose="020B0603050302020204" pitchFamily="34" charset="0"/>
            </a:endParaRPr>
          </a:p>
        </p:txBody>
      </p:sp>
      <p:sp>
        <p:nvSpPr>
          <p:cNvPr id="8" name="TextBox 7">
            <a:extLst>
              <a:ext uri="{FF2B5EF4-FFF2-40B4-BE49-F238E27FC236}">
                <a16:creationId xmlns:a16="http://schemas.microsoft.com/office/drawing/2014/main" id="{52BDE62F-61B4-41DB-BC9D-9231A825B914}"/>
              </a:ext>
            </a:extLst>
          </p:cNvPr>
          <p:cNvSpPr txBox="1"/>
          <p:nvPr/>
        </p:nvSpPr>
        <p:spPr>
          <a:xfrm>
            <a:off x="1768366" y="3474683"/>
            <a:ext cx="6295136" cy="577081"/>
          </a:xfrm>
          <a:prstGeom prst="rect">
            <a:avLst/>
          </a:prstGeom>
          <a:noFill/>
        </p:spPr>
        <p:txBody>
          <a:bodyPr wrap="square" rtlCol="0">
            <a:spAutoFit/>
          </a:bodyPr>
          <a:lstStyle/>
          <a:p>
            <a:r>
              <a:rPr lang="vi-VN" sz="3150" b="1" dirty="0">
                <a:solidFill>
                  <a:srgbClr val="7030A0"/>
                </a:solidFill>
                <a:latin typeface="HP001 4 hàng" panose="020B0603050302020204" pitchFamily="34" charset="0"/>
              </a:rPr>
              <a:t>LƟ </a:t>
            </a:r>
            <a:r>
              <a:rPr lang="el-GR" sz="3150" b="1" dirty="0">
                <a:solidFill>
                  <a:srgbClr val="7030A0"/>
                </a:solidFill>
                <a:latin typeface="HP001 4 hàng" panose="020B0603050302020204" pitchFamily="34" charset="0"/>
              </a:rPr>
              <a:t>ε</a:t>
            </a:r>
            <a:r>
              <a:rPr lang="vi-VN" sz="3150" b="1" dirty="0">
                <a:solidFill>
                  <a:srgbClr val="7030A0"/>
                </a:solidFill>
                <a:latin typeface="HP001 4 hàng" panose="020B0603050302020204" pitchFamily="34" charset="0"/>
              </a:rPr>
              <a:t>ào dẫn </a:t>
            </a:r>
            <a:r>
              <a:rPr lang="el-GR" sz="3150" b="1" dirty="0">
                <a:solidFill>
                  <a:srgbClr val="7030A0"/>
                </a:solidFill>
                <a:latin typeface="HP001 4 hàng" panose="020B0603050302020204" pitchFamily="34" charset="0"/>
              </a:rPr>
              <a:t>λΰϐ </a:t>
            </a:r>
            <a:endParaRPr lang="en-US" sz="3150" b="1" dirty="0">
              <a:solidFill>
                <a:srgbClr val="7030A0"/>
              </a:solidFill>
              <a:latin typeface="HP001 4 hàng" panose="020B0603050302020204" pitchFamily="34" charset="0"/>
            </a:endParaRPr>
          </a:p>
        </p:txBody>
      </p:sp>
      <p:sp>
        <p:nvSpPr>
          <p:cNvPr id="9" name="TextBox 8">
            <a:extLst>
              <a:ext uri="{FF2B5EF4-FFF2-40B4-BE49-F238E27FC236}">
                <a16:creationId xmlns:a16="http://schemas.microsoft.com/office/drawing/2014/main" id="{7E664C6D-7F1F-44FD-8AA3-AD32C175B6D0}"/>
              </a:ext>
            </a:extLst>
          </p:cNvPr>
          <p:cNvSpPr txBox="1"/>
          <p:nvPr/>
        </p:nvSpPr>
        <p:spPr>
          <a:xfrm>
            <a:off x="1782064" y="4095750"/>
            <a:ext cx="6295136" cy="577081"/>
          </a:xfrm>
          <a:prstGeom prst="rect">
            <a:avLst/>
          </a:prstGeom>
          <a:noFill/>
        </p:spPr>
        <p:txBody>
          <a:bodyPr wrap="square" rtlCol="0">
            <a:spAutoFit/>
          </a:bodyPr>
          <a:lstStyle/>
          <a:p>
            <a:r>
              <a:rPr lang="vi-VN" sz="3150" b="1" dirty="0">
                <a:solidFill>
                  <a:srgbClr val="7030A0"/>
                </a:solidFill>
                <a:latin typeface="HP001 4 hàng" panose="020B0603050302020204" pitchFamily="34" charset="0"/>
              </a:rPr>
              <a:t>Chẳng sợ lạc </a:t>
            </a:r>
            <a:r>
              <a:rPr lang="el-GR" sz="3150" b="1" dirty="0">
                <a:solidFill>
                  <a:srgbClr val="7030A0"/>
                </a:solidFill>
                <a:latin typeface="HP001 4 hàng" panose="020B0603050302020204" pitchFamily="34" charset="0"/>
              </a:rPr>
              <a:t>η</a:t>
            </a:r>
            <a:r>
              <a:rPr lang="vi-VN" sz="3150" b="1" dirty="0">
                <a:solidFill>
                  <a:srgbClr val="7030A0"/>
                </a:solidFill>
                <a:latin typeface="HP001 4 hàng" panose="020B0603050302020204" pitchFamily="34" charset="0"/>
              </a:rPr>
              <a:t>à</a:t>
            </a:r>
            <a:endParaRPr lang="en-US" sz="3150" b="1" dirty="0">
              <a:solidFill>
                <a:srgbClr val="7030A0"/>
              </a:solidFill>
              <a:latin typeface="HP001 4 hàng" panose="020B0603050302020204" pitchFamily="34" charset="0"/>
            </a:endParaRPr>
          </a:p>
        </p:txBody>
      </p:sp>
    </p:spTree>
    <p:extLst>
      <p:ext uri="{BB962C8B-B14F-4D97-AF65-F5344CB8AC3E}">
        <p14:creationId xmlns:p14="http://schemas.microsoft.com/office/powerpoint/2010/main" val="331315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5CBD7-5755-41EE-8981-8D5084EC8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CB6A96FC-DB83-4BD3-B8F8-08D73EBFAE8A}"/>
              </a:ext>
            </a:extLst>
          </p:cNvPr>
          <p:cNvSpPr txBox="1"/>
          <p:nvPr/>
        </p:nvSpPr>
        <p:spPr>
          <a:xfrm>
            <a:off x="1782064" y="285750"/>
            <a:ext cx="6295136" cy="577081"/>
          </a:xfrm>
          <a:prstGeom prst="rect">
            <a:avLst/>
          </a:prstGeom>
          <a:noFill/>
        </p:spPr>
        <p:txBody>
          <a:bodyPr wrap="square" rtlCol="0">
            <a:spAutoFit/>
          </a:bodyPr>
          <a:lstStyle/>
          <a:p>
            <a:r>
              <a:rPr lang="vi-VN" sz="3150" b="1" dirty="0">
                <a:solidFill>
                  <a:srgbClr val="7030A0"/>
                </a:solidFill>
                <a:latin typeface="HP001 4 hàng" panose="020B0603050302020204" pitchFamily="34" charset="0"/>
              </a:rPr>
              <a:t>Chẳng sợ lạc </a:t>
            </a:r>
            <a:r>
              <a:rPr lang="el-GR" sz="3150" b="1" dirty="0">
                <a:solidFill>
                  <a:srgbClr val="7030A0"/>
                </a:solidFill>
                <a:latin typeface="HP001 4 hàng" panose="020B0603050302020204" pitchFamily="34" charset="0"/>
              </a:rPr>
              <a:t>η</a:t>
            </a:r>
            <a:r>
              <a:rPr lang="vi-VN" sz="3150" b="1" dirty="0">
                <a:solidFill>
                  <a:srgbClr val="7030A0"/>
                </a:solidFill>
                <a:latin typeface="HP001 4 hàng" panose="020B0603050302020204" pitchFamily="34" charset="0"/>
              </a:rPr>
              <a:t>à</a:t>
            </a:r>
            <a:endParaRPr lang="en-US" sz="3150" b="1" dirty="0">
              <a:solidFill>
                <a:srgbClr val="7030A0"/>
              </a:solidFill>
              <a:latin typeface="HP001 4 hàng" panose="020B0603050302020204" pitchFamily="34" charset="0"/>
            </a:endParaRPr>
          </a:p>
        </p:txBody>
      </p:sp>
      <p:sp>
        <p:nvSpPr>
          <p:cNvPr id="4" name="TextBox 3">
            <a:extLst>
              <a:ext uri="{FF2B5EF4-FFF2-40B4-BE49-F238E27FC236}">
                <a16:creationId xmlns:a16="http://schemas.microsoft.com/office/drawing/2014/main" id="{60477BBD-CC64-440F-BBF9-961FBEA27A70}"/>
              </a:ext>
            </a:extLst>
          </p:cNvPr>
          <p:cNvSpPr txBox="1"/>
          <p:nvPr/>
        </p:nvSpPr>
        <p:spPr>
          <a:xfrm>
            <a:off x="1782064" y="1581150"/>
            <a:ext cx="6295136" cy="577081"/>
          </a:xfrm>
          <a:prstGeom prst="rect">
            <a:avLst/>
          </a:prstGeom>
          <a:noFill/>
        </p:spPr>
        <p:txBody>
          <a:bodyPr wrap="square" rtlCol="0">
            <a:spAutoFit/>
          </a:bodyPr>
          <a:lstStyle/>
          <a:p>
            <a:r>
              <a:rPr lang="vi-VN" sz="3150" b="1" dirty="0">
                <a:solidFill>
                  <a:srgbClr val="7030A0"/>
                </a:solidFill>
                <a:latin typeface="HP001 4 hàng" panose="020B0603050302020204" pitchFamily="34" charset="0"/>
              </a:rPr>
              <a:t>LƟ </a:t>
            </a:r>
            <a:r>
              <a:rPr lang="el-GR" sz="3150" b="1" dirty="0">
                <a:solidFill>
                  <a:srgbClr val="7030A0"/>
                </a:solidFill>
                <a:latin typeface="HP001 4 hàng" panose="020B0603050302020204" pitchFamily="34" charset="0"/>
              </a:rPr>
              <a:t>ε</a:t>
            </a:r>
            <a:r>
              <a:rPr lang="vi-VN" sz="3150" b="1" dirty="0">
                <a:solidFill>
                  <a:srgbClr val="7030A0"/>
                </a:solidFill>
                <a:latin typeface="HP001 4 hàng" panose="020B0603050302020204" pitchFamily="34" charset="0"/>
              </a:rPr>
              <a:t>ào </a:t>
            </a:r>
            <a:r>
              <a:rPr lang="el-GR" sz="3150" b="1" dirty="0">
                <a:solidFill>
                  <a:srgbClr val="7030A0"/>
                </a:solidFill>
                <a:latin typeface="HP001 4 hàng" panose="020B0603050302020204" pitchFamily="34" charset="0"/>
              </a:rPr>
              <a:t>Γ</a:t>
            </a:r>
            <a:r>
              <a:rPr lang="vi-VN" sz="3150" b="1" dirty="0">
                <a:solidFill>
                  <a:srgbClr val="7030A0"/>
                </a:solidFill>
                <a:latin typeface="HP001 4 hàng" panose="020B0603050302020204" pitchFamily="34" charset="0"/>
              </a:rPr>
              <a:t>Ğt bạn</a:t>
            </a:r>
            <a:endParaRPr lang="en-US" sz="3150" b="1" dirty="0">
              <a:solidFill>
                <a:srgbClr val="7030A0"/>
              </a:solidFill>
              <a:latin typeface="HP001 4 hàng" panose="020B0603050302020204" pitchFamily="34" charset="0"/>
            </a:endParaRPr>
          </a:p>
        </p:txBody>
      </p:sp>
      <p:sp>
        <p:nvSpPr>
          <p:cNvPr id="5" name="TextBox 4">
            <a:extLst>
              <a:ext uri="{FF2B5EF4-FFF2-40B4-BE49-F238E27FC236}">
                <a16:creationId xmlns:a16="http://schemas.microsoft.com/office/drawing/2014/main" id="{72C2B1DF-3A2D-4CCA-A5B1-F7D8A9856E82}"/>
              </a:ext>
            </a:extLst>
          </p:cNvPr>
          <p:cNvSpPr txBox="1"/>
          <p:nvPr/>
        </p:nvSpPr>
        <p:spPr>
          <a:xfrm>
            <a:off x="1782064" y="2194360"/>
            <a:ext cx="6295136" cy="577081"/>
          </a:xfrm>
          <a:prstGeom prst="rect">
            <a:avLst/>
          </a:prstGeom>
          <a:noFill/>
        </p:spPr>
        <p:txBody>
          <a:bodyPr wrap="square" rtlCol="0">
            <a:spAutoFit/>
          </a:bodyPr>
          <a:lstStyle/>
          <a:p>
            <a:r>
              <a:rPr lang="vi-VN" sz="3150" b="1" dirty="0">
                <a:solidFill>
                  <a:srgbClr val="7030A0"/>
                </a:solidFill>
                <a:latin typeface="HP001 4 hàng" panose="020B0603050302020204" pitchFamily="34" charset="0"/>
              </a:rPr>
              <a:t>C</a:t>
            </a:r>
            <a:r>
              <a:rPr lang="el-GR" sz="3150" b="1" dirty="0">
                <a:solidFill>
                  <a:srgbClr val="7030A0"/>
                </a:solidFill>
                <a:latin typeface="HP001 4 hàng" panose="020B0603050302020204" pitchFamily="34" charset="0"/>
              </a:rPr>
              <a:t>Ϊ </a:t>
            </a:r>
            <a:r>
              <a:rPr lang="vi-VN" sz="3150" b="1" dirty="0">
                <a:solidFill>
                  <a:srgbClr val="7030A0"/>
                </a:solidFill>
                <a:latin typeface="HP001 4 hàng" panose="020B0603050302020204" pitchFamily="34" charset="0"/>
              </a:rPr>
              <a:t>đưŊg bė xa</a:t>
            </a:r>
            <a:endParaRPr lang="en-US" sz="3150" b="1" dirty="0">
              <a:solidFill>
                <a:srgbClr val="7030A0"/>
              </a:solidFill>
              <a:latin typeface="HP001 4 hàng" panose="020B0603050302020204" pitchFamily="34" charset="0"/>
            </a:endParaRPr>
          </a:p>
        </p:txBody>
      </p:sp>
      <p:sp>
        <p:nvSpPr>
          <p:cNvPr id="6" name="TextBox 5">
            <a:extLst>
              <a:ext uri="{FF2B5EF4-FFF2-40B4-BE49-F238E27FC236}">
                <a16:creationId xmlns:a16="http://schemas.microsoft.com/office/drawing/2014/main" id="{90AFEAAB-861E-41DC-876D-93A362AA3011}"/>
              </a:ext>
            </a:extLst>
          </p:cNvPr>
          <p:cNvSpPr txBox="1"/>
          <p:nvPr/>
        </p:nvSpPr>
        <p:spPr>
          <a:xfrm>
            <a:off x="1782064" y="2832869"/>
            <a:ext cx="6295136" cy="577081"/>
          </a:xfrm>
          <a:prstGeom prst="rect">
            <a:avLst/>
          </a:prstGeom>
          <a:noFill/>
        </p:spPr>
        <p:txBody>
          <a:bodyPr wrap="square" rtlCol="0">
            <a:spAutoFit/>
          </a:bodyPr>
          <a:lstStyle/>
          <a:p>
            <a:r>
              <a:rPr lang="vi-VN" sz="3150" b="1" dirty="0">
                <a:solidFill>
                  <a:srgbClr val="7030A0"/>
                </a:solidFill>
                <a:latin typeface="HP001 4 hàng" panose="020B0603050302020204" pitchFamily="34" charset="0"/>
              </a:rPr>
              <a:t>LƟ </a:t>
            </a:r>
            <a:r>
              <a:rPr lang="el-GR" sz="3150" b="1" dirty="0">
                <a:solidFill>
                  <a:srgbClr val="7030A0"/>
                </a:solidFill>
                <a:latin typeface="HP001 4 hàng" panose="020B0603050302020204" pitchFamily="34" charset="0"/>
              </a:rPr>
              <a:t>ε</a:t>
            </a:r>
            <a:r>
              <a:rPr lang="vi-VN" sz="3150" b="1" dirty="0">
                <a:solidFill>
                  <a:srgbClr val="7030A0"/>
                </a:solidFill>
                <a:latin typeface="HP001 4 hàng" panose="020B0603050302020204" pitchFamily="34" charset="0"/>
              </a:rPr>
              <a:t>ào là h</a:t>
            </a:r>
            <a:r>
              <a:rPr lang="el-GR" sz="3150" b="1" dirty="0">
                <a:solidFill>
                  <a:srgbClr val="7030A0"/>
                </a:solidFill>
                <a:latin typeface="HP001 4 hàng" panose="020B0603050302020204" pitchFamily="34" charset="0"/>
              </a:rPr>
              <a:t>Ξ</a:t>
            </a:r>
            <a:endParaRPr lang="en-US" sz="3150" b="1" dirty="0">
              <a:solidFill>
                <a:srgbClr val="7030A0"/>
              </a:solidFill>
              <a:latin typeface="HP001 4 hàng" panose="020B0603050302020204" pitchFamily="34" charset="0"/>
            </a:endParaRPr>
          </a:p>
        </p:txBody>
      </p:sp>
      <p:sp>
        <p:nvSpPr>
          <p:cNvPr id="7" name="TextBox 6">
            <a:extLst>
              <a:ext uri="{FF2B5EF4-FFF2-40B4-BE49-F238E27FC236}">
                <a16:creationId xmlns:a16="http://schemas.microsoft.com/office/drawing/2014/main" id="{56F46BB0-ED38-45F8-8581-E1EF2F1EA226}"/>
              </a:ext>
            </a:extLst>
          </p:cNvPr>
          <p:cNvSpPr txBox="1"/>
          <p:nvPr/>
        </p:nvSpPr>
        <p:spPr>
          <a:xfrm>
            <a:off x="1782064" y="3471378"/>
            <a:ext cx="6295136" cy="577081"/>
          </a:xfrm>
          <a:prstGeom prst="rect">
            <a:avLst/>
          </a:prstGeom>
          <a:noFill/>
        </p:spPr>
        <p:txBody>
          <a:bodyPr wrap="square" rtlCol="0">
            <a:spAutoFit/>
          </a:bodyPr>
          <a:lstStyle/>
          <a:p>
            <a:r>
              <a:rPr lang="vi-VN" sz="3150" b="1" dirty="0">
                <a:solidFill>
                  <a:srgbClr val="7030A0"/>
                </a:solidFill>
                <a:latin typeface="HP001 4 hàng" panose="020B0603050302020204" pitchFamily="34" charset="0"/>
              </a:rPr>
              <a:t>Nở Ǉừ lŜg Ǉō</a:t>
            </a:r>
            <a:r>
              <a:rPr lang="en-US" sz="3150" b="1">
                <a:solidFill>
                  <a:srgbClr val="7030A0"/>
                </a:solidFill>
                <a:latin typeface="HP001 4 hàng" panose="020B0603050302020204" pitchFamily="34" charset="0"/>
              </a:rPr>
              <a:t>...</a:t>
            </a:r>
            <a:endParaRPr lang="en-US" sz="3150" b="1" dirty="0">
              <a:solidFill>
                <a:srgbClr val="7030A0"/>
              </a:solidFill>
              <a:latin typeface="HP001 4 hàng" panose="020B0603050302020204" pitchFamily="34" charset="0"/>
            </a:endParaRPr>
          </a:p>
        </p:txBody>
      </p:sp>
    </p:spTree>
    <p:extLst>
      <p:ext uri="{BB962C8B-B14F-4D97-AF65-F5344CB8AC3E}">
        <p14:creationId xmlns:p14="http://schemas.microsoft.com/office/powerpoint/2010/main" val="304340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92730" y="104322"/>
            <a:ext cx="8222670" cy="953986"/>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Tìm ở cuối các dòng thơ những tiếng cùng vần với nhau</a:t>
            </a:r>
          </a:p>
        </p:txBody>
      </p:sp>
      <p:grpSp>
        <p:nvGrpSpPr>
          <p:cNvPr id="22" name="Group 21"/>
          <p:cNvGrpSpPr/>
          <p:nvPr/>
        </p:nvGrpSpPr>
        <p:grpSpPr>
          <a:xfrm>
            <a:off x="6619232" y="3057978"/>
            <a:ext cx="2597931" cy="2678458"/>
            <a:chOff x="6276785" y="2774940"/>
            <a:chExt cx="3001150" cy="3094176"/>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276785" y="2774940"/>
              <a:ext cx="3001150" cy="30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Oval 42"/>
            <p:cNvSpPr/>
            <p:nvPr/>
          </p:nvSpPr>
          <p:spPr>
            <a:xfrm rot="20875489">
              <a:off x="7126981" y="3579608"/>
              <a:ext cx="1435593" cy="919500"/>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Arial-Rounded" pitchFamily="34" charset="0"/>
                <a:ea typeface="Arial-Rounded" pitchFamily="34" charset="0"/>
                <a:cs typeface="Arial-Rounded" pitchFamily="34" charset="0"/>
              </a:endParaRPr>
            </a:p>
          </p:txBody>
        </p:sp>
      </p:grpSp>
      <p:grpSp>
        <p:nvGrpSpPr>
          <p:cNvPr id="51" name="Group 50"/>
          <p:cNvGrpSpPr/>
          <p:nvPr/>
        </p:nvGrpSpPr>
        <p:grpSpPr>
          <a:xfrm>
            <a:off x="4274667" y="2947384"/>
            <a:ext cx="2739034" cy="2823934"/>
            <a:chOff x="6059096" y="2612568"/>
            <a:chExt cx="3001150" cy="3094176"/>
          </a:xfrm>
        </p:grpSpPr>
        <p:pic>
          <p:nvPicPr>
            <p:cNvPr id="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059096" y="2612568"/>
              <a:ext cx="3001150" cy="30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Oval 52"/>
            <p:cNvSpPr/>
            <p:nvPr/>
          </p:nvSpPr>
          <p:spPr>
            <a:xfrm rot="20875489">
              <a:off x="6920151" y="3430428"/>
              <a:ext cx="1435593" cy="919500"/>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Arial-Rounded" pitchFamily="34" charset="0"/>
                <a:ea typeface="Arial-Rounded" pitchFamily="34" charset="0"/>
                <a:cs typeface="Arial-Rounded" pitchFamily="34" charset="0"/>
              </a:endParaRPr>
            </a:p>
          </p:txBody>
        </p:sp>
      </p:grpSp>
      <p:grpSp>
        <p:nvGrpSpPr>
          <p:cNvPr id="54" name="Group 53"/>
          <p:cNvGrpSpPr/>
          <p:nvPr/>
        </p:nvGrpSpPr>
        <p:grpSpPr>
          <a:xfrm>
            <a:off x="1995783" y="3072492"/>
            <a:ext cx="2597931" cy="2678458"/>
            <a:chOff x="6059096" y="2612569"/>
            <a:chExt cx="3001150" cy="3094177"/>
          </a:xfrm>
        </p:grpSpPr>
        <p:pic>
          <p:nvPicPr>
            <p:cNvPr id="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059096" y="2612569"/>
              <a:ext cx="3001150" cy="309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Oval 55"/>
            <p:cNvSpPr/>
            <p:nvPr/>
          </p:nvSpPr>
          <p:spPr>
            <a:xfrm rot="20875489">
              <a:off x="6920151" y="3430428"/>
              <a:ext cx="1435593" cy="919500"/>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latin typeface="Arial-Rounded" pitchFamily="34" charset="0"/>
                <a:ea typeface="Arial-Rounded" pitchFamily="34" charset="0"/>
                <a:cs typeface="Arial-Rounded" pitchFamily="34" charset="0"/>
              </a:endParaRPr>
            </a:p>
          </p:txBody>
        </p:sp>
      </p:grpSp>
      <p:sp>
        <p:nvSpPr>
          <p:cNvPr id="26" name="Title 25"/>
          <p:cNvSpPr>
            <a:spLocks noGrp="1"/>
          </p:cNvSpPr>
          <p:nvPr>
            <p:ph type="title"/>
          </p:nvPr>
        </p:nvSpPr>
        <p:spPr>
          <a:xfrm rot="20764561">
            <a:off x="2656007" y="3685664"/>
            <a:ext cx="1413001" cy="857250"/>
          </a:xfrm>
        </p:spPr>
        <p:txBody>
          <a:bodyPr>
            <a:normAutofit/>
          </a:bodyPr>
          <a:lstStyle/>
          <a:p>
            <a:r>
              <a:rPr lang="en-US" sz="3200">
                <a:latin typeface="Arial-Rounded" pitchFamily="34" charset="0"/>
                <a:ea typeface="Arial-Rounded" pitchFamily="34" charset="0"/>
                <a:cs typeface="Arial-Rounded" pitchFamily="34" charset="0"/>
              </a:rPr>
              <a:t>bước</a:t>
            </a:r>
          </a:p>
        </p:txBody>
      </p:sp>
      <p:sp>
        <p:nvSpPr>
          <p:cNvPr id="57" name="Title 25"/>
          <p:cNvSpPr txBox="1">
            <a:spLocks/>
          </p:cNvSpPr>
          <p:nvPr/>
        </p:nvSpPr>
        <p:spPr>
          <a:xfrm rot="20764561">
            <a:off x="5011562" y="3646102"/>
            <a:ext cx="1413001" cy="857250"/>
          </a:xfrm>
          <a:prstGeom prst="rect">
            <a:avLst/>
          </a:prstGeom>
        </p:spPr>
        <p:txBody>
          <a:bodyPr vert="horz" lIns="91391" tIns="45696" rIns="91391" bIns="45696"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r>
              <a:rPr lang="en-US" sz="3600">
                <a:latin typeface="Arial-Rounded" pitchFamily="34" charset="0"/>
                <a:ea typeface="Arial-Rounded" pitchFamily="34" charset="0"/>
                <a:cs typeface="Arial-Rounded" pitchFamily="34" charset="0"/>
              </a:rPr>
              <a:t>xa</a:t>
            </a:r>
          </a:p>
        </p:txBody>
      </p:sp>
      <p:sp>
        <p:nvSpPr>
          <p:cNvPr id="58" name="Title 25"/>
          <p:cNvSpPr txBox="1">
            <a:spLocks/>
          </p:cNvSpPr>
          <p:nvPr/>
        </p:nvSpPr>
        <p:spPr>
          <a:xfrm rot="20764561">
            <a:off x="7263326" y="3708951"/>
            <a:ext cx="1413001" cy="857250"/>
          </a:xfrm>
          <a:prstGeom prst="rect">
            <a:avLst/>
          </a:prstGeom>
        </p:spPr>
        <p:txBody>
          <a:bodyPr vert="horz" lIns="91391" tIns="45696" rIns="91391" bIns="45696"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r>
              <a:rPr lang="en-US" sz="3600">
                <a:latin typeface="Arial-Rounded" pitchFamily="34" charset="0"/>
                <a:ea typeface="Arial-Rounded" pitchFamily="34" charset="0"/>
                <a:cs typeface="Arial-Rounded" pitchFamily="34" charset="0"/>
              </a:rPr>
              <a:t>bao</a:t>
            </a:r>
          </a:p>
        </p:txBody>
      </p:sp>
      <p:grpSp>
        <p:nvGrpSpPr>
          <p:cNvPr id="59" name="Group 58"/>
          <p:cNvGrpSpPr/>
          <p:nvPr/>
        </p:nvGrpSpPr>
        <p:grpSpPr>
          <a:xfrm>
            <a:off x="-247274" y="3072492"/>
            <a:ext cx="2597931" cy="2678458"/>
            <a:chOff x="6059096" y="2612569"/>
            <a:chExt cx="3001150" cy="3094177"/>
          </a:xfrm>
        </p:grpSpPr>
        <p:pic>
          <p:nvPicPr>
            <p:cNvPr id="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059096" y="2612569"/>
              <a:ext cx="3001150" cy="309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Oval 60"/>
            <p:cNvSpPr/>
            <p:nvPr/>
          </p:nvSpPr>
          <p:spPr>
            <a:xfrm rot="20875489">
              <a:off x="6920151" y="3430428"/>
              <a:ext cx="1435593" cy="919500"/>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latin typeface="Arial-Rounded" pitchFamily="34" charset="0"/>
                <a:ea typeface="Arial-Rounded" pitchFamily="34" charset="0"/>
                <a:cs typeface="Arial-Rounded" pitchFamily="34" charset="0"/>
              </a:endParaRPr>
            </a:p>
          </p:txBody>
        </p:sp>
      </p:grpSp>
      <p:sp>
        <p:nvSpPr>
          <p:cNvPr id="62" name="Title 25"/>
          <p:cNvSpPr txBox="1">
            <a:spLocks/>
          </p:cNvSpPr>
          <p:nvPr/>
        </p:nvSpPr>
        <p:spPr>
          <a:xfrm rot="20764561">
            <a:off x="412950" y="3685664"/>
            <a:ext cx="1413001" cy="857250"/>
          </a:xfrm>
          <a:prstGeom prst="rect">
            <a:avLst/>
          </a:prstGeom>
        </p:spPr>
        <p:txBody>
          <a:bodyPr vert="horz" lIns="91391" tIns="45696" rIns="91391" bIns="45696"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r>
              <a:rPr lang="en-US" sz="3200">
                <a:latin typeface="Arial-Rounded" pitchFamily="34" charset="0"/>
                <a:ea typeface="Arial-Rounded" pitchFamily="34" charset="0"/>
                <a:cs typeface="Arial-Rounded" pitchFamily="34" charset="0"/>
              </a:rPr>
              <a:t>tay</a:t>
            </a:r>
          </a:p>
        </p:txBody>
      </p:sp>
      <p:grpSp>
        <p:nvGrpSpPr>
          <p:cNvPr id="27" name="Group 26"/>
          <p:cNvGrpSpPr/>
          <p:nvPr/>
        </p:nvGrpSpPr>
        <p:grpSpPr>
          <a:xfrm>
            <a:off x="166295" y="802462"/>
            <a:ext cx="1905000" cy="1558783"/>
            <a:chOff x="324101" y="584168"/>
            <a:chExt cx="1905000" cy="1558783"/>
          </a:xfrm>
        </p:grpSpPr>
        <p:pic>
          <p:nvPicPr>
            <p:cNvPr id="4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flipH="1">
              <a:off x="778948" y="889047"/>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324101" y="584168"/>
              <a:ext cx="1905000" cy="8083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Arial-Rounded" pitchFamily="34" charset="0"/>
                  <a:ea typeface="Arial-Rounded" pitchFamily="34" charset="0"/>
                  <a:cs typeface="Arial-Rounded" pitchFamily="34" charset="0"/>
                </a:rPr>
                <a:t>trước</a:t>
              </a:r>
            </a:p>
          </p:txBody>
        </p:sp>
      </p:grpSp>
      <p:grpSp>
        <p:nvGrpSpPr>
          <p:cNvPr id="1024" name="Group 1023"/>
          <p:cNvGrpSpPr/>
          <p:nvPr/>
        </p:nvGrpSpPr>
        <p:grpSpPr>
          <a:xfrm>
            <a:off x="2485572" y="790030"/>
            <a:ext cx="1905000" cy="1552440"/>
            <a:chOff x="2362200" y="883446"/>
            <a:chExt cx="1905000" cy="1552440"/>
          </a:xfrm>
        </p:grpSpPr>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flipH="1">
              <a:off x="2826988" y="1181982"/>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Oval 35"/>
            <p:cNvSpPr/>
            <p:nvPr/>
          </p:nvSpPr>
          <p:spPr>
            <a:xfrm>
              <a:off x="2362200" y="883446"/>
              <a:ext cx="1905000" cy="8083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Arial-Rounded" pitchFamily="34" charset="0"/>
                  <a:ea typeface="Arial-Rounded" pitchFamily="34" charset="0"/>
                  <a:cs typeface="Arial-Rounded" pitchFamily="34" charset="0"/>
                </a:rPr>
                <a:t>nhà</a:t>
              </a:r>
            </a:p>
          </p:txBody>
        </p:sp>
      </p:grpSp>
      <p:grpSp>
        <p:nvGrpSpPr>
          <p:cNvPr id="63" name="Group 62"/>
          <p:cNvGrpSpPr/>
          <p:nvPr/>
        </p:nvGrpSpPr>
        <p:grpSpPr>
          <a:xfrm>
            <a:off x="4788234" y="810706"/>
            <a:ext cx="1905000" cy="1562557"/>
            <a:chOff x="4450052" y="858838"/>
            <a:chExt cx="1905000" cy="1562557"/>
          </a:xfrm>
        </p:grpSpPr>
        <p:sp>
          <p:nvSpPr>
            <p:cNvPr id="39" name="Oval 38"/>
            <p:cNvSpPr/>
            <p:nvPr/>
          </p:nvSpPr>
          <p:spPr>
            <a:xfrm>
              <a:off x="4450052" y="858838"/>
              <a:ext cx="1905000" cy="8083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Arial-Rounded" pitchFamily="34" charset="0"/>
                  <a:ea typeface="Arial-Rounded" pitchFamily="34" charset="0"/>
                  <a:cs typeface="Arial-Rounded" pitchFamily="34" charset="0"/>
                </a:rPr>
                <a:t>ngày</a:t>
              </a:r>
            </a:p>
          </p:txBody>
        </p:sp>
        <p:pic>
          <p:nvPicPr>
            <p:cNvPr id="4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4648200" y="1167491"/>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Group 27"/>
          <p:cNvGrpSpPr/>
          <p:nvPr/>
        </p:nvGrpSpPr>
        <p:grpSpPr>
          <a:xfrm>
            <a:off x="7079998" y="795334"/>
            <a:ext cx="1905000" cy="1565911"/>
            <a:chOff x="6853709" y="835886"/>
            <a:chExt cx="1905000" cy="1565911"/>
          </a:xfrm>
        </p:grpSpPr>
        <p:sp>
          <p:nvSpPr>
            <p:cNvPr id="42" name="Oval 41"/>
            <p:cNvSpPr/>
            <p:nvPr/>
          </p:nvSpPr>
          <p:spPr>
            <a:xfrm>
              <a:off x="6853709" y="835886"/>
              <a:ext cx="1905000" cy="8083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Arial-Rounded" pitchFamily="34" charset="0"/>
                  <a:ea typeface="Arial-Rounded" pitchFamily="34" charset="0"/>
                  <a:cs typeface="Arial-Rounded" pitchFamily="34" charset="0"/>
                </a:rPr>
                <a:t>nào</a:t>
              </a:r>
            </a:p>
          </p:txBody>
        </p:sp>
        <p:pic>
          <p:nvPicPr>
            <p:cNvPr id="4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7079998" y="1147893"/>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571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69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94625E-7 L 0.23593 0.34291 " pathEditMode="relative" rAng="0" ptsTypes="AA">
                                      <p:cBhvr>
                                        <p:cTn id="6" dur="3000" fill="hold"/>
                                        <p:tgtEl>
                                          <p:spTgt spid="27"/>
                                        </p:tgtEl>
                                        <p:attrNameLst>
                                          <p:attrName>ppt_x</p:attrName>
                                          <p:attrName>ppt_y</p:attrName>
                                        </p:attrNameLst>
                                      </p:cBhvr>
                                      <p:rCtr x="11788" y="17146"/>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1024"/>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66667E-6 3.37349E-6 L 0.24063 0.3151 " pathEditMode="relative" rAng="0" ptsTypes="AA">
                                      <p:cBhvr>
                                        <p:cTn id="11" dur="2000" fill="hold"/>
                                        <p:tgtEl>
                                          <p:spTgt spid="1024"/>
                                        </p:tgtEl>
                                        <p:attrNameLst>
                                          <p:attrName>ppt_x</p:attrName>
                                          <p:attrName>ppt_y</p:attrName>
                                        </p:attrNameLst>
                                      </p:cBhvr>
                                      <p:rCtr x="12031" y="15755"/>
                                    </p:animMotion>
                                  </p:childTnLst>
                                </p:cTn>
                              </p:par>
                            </p:childTnLst>
                          </p:cTn>
                        </p:par>
                      </p:childTnLst>
                    </p:cTn>
                  </p:par>
                </p:childTnLst>
              </p:cTn>
              <p:nextCondLst>
                <p:cond evt="onClick" delay="0">
                  <p:tgtEl>
                    <p:spTgt spid="1024"/>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22222E-6 -3.41057E-6 L -0.00347 0.31418 " pathEditMode="relative" rAng="0" ptsTypes="AA">
                                      <p:cBhvr>
                                        <p:cTn id="16" dur="2250" fill="hold"/>
                                        <p:tgtEl>
                                          <p:spTgt spid="28"/>
                                        </p:tgtEl>
                                        <p:attrNameLst>
                                          <p:attrName>ppt_x</p:attrName>
                                          <p:attrName>ppt_y</p:attrName>
                                        </p:attrNameLst>
                                      </p:cBhvr>
                                      <p:rCtr x="-174" y="15694"/>
                                    </p:animMotion>
                                  </p:childTnLst>
                                </p:cTn>
                              </p:par>
                            </p:childTnLst>
                          </p:cTn>
                        </p:par>
                      </p:childTnLst>
                    </p:cTn>
                  </p:par>
                </p:childTnLst>
              </p:cTn>
              <p:nextCondLst>
                <p:cond evt="onClick" delay="0">
                  <p:tgtEl>
                    <p:spTgt spid="28"/>
                  </p:tgtEl>
                </p:cond>
              </p:nextCondLst>
            </p:seq>
            <p:seq concurrent="1" nextAc="seek">
              <p:cTn id="17" restart="whenNotActive" fill="hold" evtFilter="cancelBubble" nodeType="interactiveSeq">
                <p:stCondLst>
                  <p:cond evt="onClick" delay="0">
                    <p:tgtEl>
                      <p:spTgt spid="6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22222E-6 -3.76274E-6 L -0.49445 0.32623 " pathEditMode="relative" rAng="0" ptsTypes="AA">
                                      <p:cBhvr>
                                        <p:cTn id="21" dur="3750" fill="hold"/>
                                        <p:tgtEl>
                                          <p:spTgt spid="63"/>
                                        </p:tgtEl>
                                        <p:attrNameLst>
                                          <p:attrName>ppt_x</p:attrName>
                                          <p:attrName>ppt_y</p:attrName>
                                        </p:attrNameLst>
                                      </p:cBhvr>
                                      <p:rCtr x="-24722" y="16311"/>
                                    </p:animMotion>
                                  </p:childTnLst>
                                </p:cTn>
                              </p:par>
                            </p:childTnLst>
                          </p:cTn>
                        </p:par>
                      </p:childTnLst>
                    </p:cTn>
                  </p:par>
                </p:childTnLst>
              </p:cTn>
              <p:nextCondLst>
                <p:cond evt="onClick" delay="0">
                  <p:tgtEl>
                    <p:spTgt spid="6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853542" y="996954"/>
            <a:ext cx="3471058" cy="3970269"/>
          </a:xfrm>
          <a:prstGeom prst="rect">
            <a:avLst/>
          </a:prstGeom>
          <a:noFill/>
        </p:spPr>
        <p:txBody>
          <a:bodyPr wrap="square" lIns="91391" tIns="45696" rIns="91391" bIns="45696" rtlCol="0">
            <a:spAutoFit/>
          </a:bodyPr>
          <a:lstStyle/>
          <a:p>
            <a:pPr algn="just"/>
            <a:r>
              <a:rPr lang="en-US" sz="2800">
                <a:latin typeface="Arial" pitchFamily="34" charset="0"/>
                <a:ea typeface="Arial-Rounded" pitchFamily="34" charset="0"/>
                <a:cs typeface="Arial" pitchFamily="34" charset="0"/>
              </a:rPr>
              <a:t>Đi đến nơi nào</a:t>
            </a:r>
          </a:p>
          <a:p>
            <a:pPr algn="just"/>
            <a:r>
              <a:rPr lang="en-US" sz="2800">
                <a:latin typeface="Arial" pitchFamily="34" charset="0"/>
                <a:ea typeface="Arial-Rounded" pitchFamily="34" charset="0"/>
                <a:cs typeface="Arial" pitchFamily="34" charset="0"/>
              </a:rPr>
              <a:t>Lời chào đi trước</a:t>
            </a:r>
          </a:p>
          <a:p>
            <a:pPr algn="just"/>
            <a:r>
              <a:rPr lang="en-US" sz="2800">
                <a:latin typeface="Arial" pitchFamily="34" charset="0"/>
                <a:ea typeface="Arial-Rounded" pitchFamily="34" charset="0"/>
                <a:cs typeface="Arial" pitchFamily="34" charset="0"/>
              </a:rPr>
              <a:t>Lời chào dẫn bước</a:t>
            </a:r>
          </a:p>
          <a:p>
            <a:pPr algn="just"/>
            <a:r>
              <a:rPr lang="en-US" sz="2800">
                <a:latin typeface="Arial" pitchFamily="34" charset="0"/>
                <a:ea typeface="Arial-Rounded" pitchFamily="34" charset="0"/>
                <a:cs typeface="Arial" pitchFamily="34" charset="0"/>
              </a:rPr>
              <a:t>Chẳng sợ lạc nhà</a:t>
            </a:r>
          </a:p>
          <a:p>
            <a:pPr algn="just"/>
            <a:endParaRPr lang="en-US" sz="2800">
              <a:latin typeface="Arial-Rounded" pitchFamily="34" charset="0"/>
              <a:ea typeface="Arial-Rounded" pitchFamily="34" charset="0"/>
              <a:cs typeface="Arial-Rounded" pitchFamily="34" charset="0"/>
            </a:endParaRPr>
          </a:p>
          <a:p>
            <a:pPr algn="just"/>
            <a:r>
              <a:rPr lang="en-US" sz="2800">
                <a:latin typeface="Arial" pitchFamily="34" charset="0"/>
                <a:ea typeface="Arial-Rounded" pitchFamily="34" charset="0"/>
                <a:cs typeface="Arial" pitchFamily="34" charset="0"/>
              </a:rPr>
              <a:t>Lời chào kết bạn</a:t>
            </a:r>
          </a:p>
          <a:p>
            <a:pPr algn="just"/>
            <a:r>
              <a:rPr lang="en-US" sz="2800">
                <a:latin typeface="Arial" pitchFamily="34" charset="0"/>
                <a:ea typeface="Arial-Rounded" pitchFamily="34" charset="0"/>
                <a:cs typeface="Arial" pitchFamily="34" charset="0"/>
              </a:rPr>
              <a:t>Con đường bớt xa</a:t>
            </a:r>
          </a:p>
          <a:p>
            <a:pPr algn="just"/>
            <a:r>
              <a:rPr lang="en-US" sz="2800">
                <a:latin typeface="Arial" pitchFamily="34" charset="0"/>
                <a:ea typeface="Arial-Rounded" pitchFamily="34" charset="0"/>
                <a:cs typeface="Arial" pitchFamily="34" charset="0"/>
              </a:rPr>
              <a:t>Lời chào là hoa</a:t>
            </a:r>
          </a:p>
          <a:p>
            <a:pPr algn="just"/>
            <a:r>
              <a:rPr lang="en-US" sz="2800">
                <a:latin typeface="Arial" pitchFamily="34" charset="0"/>
                <a:ea typeface="Arial-Rounded" pitchFamily="34" charset="0"/>
                <a:cs typeface="Arial" pitchFamily="34" charset="0"/>
              </a:rPr>
              <a:t>Nở từ lòng tốt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2754" y="1053790"/>
            <a:ext cx="2743200" cy="36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666" y="1529753"/>
            <a:ext cx="2743200" cy="34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1898938"/>
            <a:ext cx="27432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506" y="2392648"/>
            <a:ext cx="2743200" cy="4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240" y="3228740"/>
            <a:ext cx="3017520" cy="3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955" y="3689057"/>
            <a:ext cx="2743200" cy="349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180" y="4038596"/>
            <a:ext cx="2743200" cy="37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598" y="4471281"/>
            <a:ext cx="2743200" cy="42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92730" y="30082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Học thuộc lòng hai khổ thơ đầu</a:t>
            </a: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0" y="18551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20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98024" y="5663685"/>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LỜI CHÀO</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7315200" y="5655998"/>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2</a:t>
            </a: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532" y="2108790"/>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43200" y="2291775"/>
            <a:ext cx="47244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LỜI CHÀO ĐI TRƯỚC</a:t>
            </a: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8" name="TextBox 7"/>
          <p:cNvSpPr txBox="1"/>
          <p:nvPr/>
        </p:nvSpPr>
        <p:spPr>
          <a:xfrm>
            <a:off x="692730" y="30082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Hát một bài hát về lời chào</a:t>
            </a:r>
          </a:p>
        </p:txBody>
      </p:sp>
      <p:sp>
        <p:nvSpPr>
          <p:cNvPr id="9" name="Oval 8"/>
          <p:cNvSpPr/>
          <p:nvPr/>
        </p:nvSpPr>
        <p:spPr>
          <a:xfrm>
            <a:off x="1143000" y="53911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Arial" pitchFamily="34" charset="0"/>
              </a:rPr>
              <a:t>6</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7" y="2054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62364"/>
            <a:ext cx="5943600" cy="403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700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2950"/>
            <a:ext cx="8229600" cy="3657600"/>
          </a:xfrm>
        </p:spPr>
        <p:txBody>
          <a:bodyPr>
            <a:normAutofit/>
          </a:bodyPr>
          <a:lstStyle/>
          <a:p>
            <a:pPr algn="l"/>
            <a:r>
              <a:rPr lang="en-US">
                <a:latin typeface="Arial" pitchFamily="34" charset="0"/>
                <a:cs typeface="Arial" pitchFamily="34" charset="0"/>
              </a:rPr>
              <a:t>Các em cần nhớ:</a:t>
            </a:r>
            <a:br>
              <a:rPr lang="en-US">
                <a:latin typeface="Arial" pitchFamily="34" charset="0"/>
                <a:cs typeface="Arial" pitchFamily="34" charset="0"/>
              </a:rPr>
            </a:br>
            <a:r>
              <a:rPr lang="en-US">
                <a:latin typeface="Arial" pitchFamily="34" charset="0"/>
                <a:cs typeface="Arial" pitchFamily="34" charset="0"/>
              </a:rPr>
              <a:t>- Chào hỏi khi gặp gỡ.</a:t>
            </a:r>
            <a:br>
              <a:rPr lang="en-US">
                <a:latin typeface="Arial" pitchFamily="34" charset="0"/>
                <a:cs typeface="Arial" pitchFamily="34" charset="0"/>
              </a:rPr>
            </a:br>
            <a:r>
              <a:rPr lang="en-US">
                <a:latin typeface="Arial" pitchFamily="34" charset="0"/>
                <a:cs typeface="Arial" pitchFamily="34" charset="0"/>
              </a:rPr>
              <a:t>- Xưng hô phù hợp, lịch sự.</a:t>
            </a:r>
            <a:br>
              <a:rPr lang="en-US">
                <a:latin typeface="Arial" pitchFamily="34" charset="0"/>
                <a:cs typeface="Arial" pitchFamily="34" charset="0"/>
              </a:rPr>
            </a:br>
            <a:r>
              <a:rPr lang="en-US">
                <a:latin typeface="Arial" pitchFamily="34" charset="0"/>
                <a:cs typeface="Arial" pitchFamily="34" charset="0"/>
              </a:rPr>
              <a:t>- Không quá thân thiết, cởi mở khi gặp người lạ.</a:t>
            </a:r>
          </a:p>
        </p:txBody>
      </p:sp>
    </p:spTree>
    <p:extLst>
      <p:ext uri="{BB962C8B-B14F-4D97-AF65-F5344CB8AC3E}">
        <p14:creationId xmlns:p14="http://schemas.microsoft.com/office/powerpoint/2010/main" val="1321107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Dặn dò:</a:t>
            </a:r>
          </a:p>
          <a:p>
            <a:pPr marL="457200" indent="-457200" algn="just">
              <a:buFontTx/>
              <a:buChar char="-"/>
            </a:pPr>
            <a:r>
              <a:rPr lang="en-US" sz="3200">
                <a:solidFill>
                  <a:schemeClr val="tx1"/>
                </a:solidFill>
                <a:latin typeface="Arial" pitchFamily="34" charset="0"/>
                <a:cs typeface="Arial" pitchFamily="34" charset="0"/>
              </a:rPr>
              <a:t>Đọc lại bài: </a:t>
            </a:r>
            <a:r>
              <a:rPr lang="en-US" sz="3200" i="1">
                <a:solidFill>
                  <a:schemeClr val="tx1"/>
                </a:solidFill>
                <a:latin typeface="Arial" pitchFamily="34" charset="0"/>
                <a:cs typeface="Arial" pitchFamily="34" charset="0"/>
              </a:rPr>
              <a:t>Lời chào</a:t>
            </a:r>
            <a:r>
              <a:rPr lang="en-US" sz="3200">
                <a:solidFill>
                  <a:schemeClr val="tx1"/>
                </a:solidFill>
                <a:latin typeface="Arial" pitchFamily="34" charset="0"/>
                <a:cs typeface="Arial" pitchFamily="34" charset="0"/>
              </a:rPr>
              <a:t> (trang 68, 69).</a:t>
            </a:r>
          </a:p>
          <a:p>
            <a:pPr marL="457200" indent="-457200" algn="just">
              <a:buFontTx/>
              <a:buChar char="-"/>
            </a:pPr>
            <a:r>
              <a:rPr lang="en-US" sz="3200">
                <a:solidFill>
                  <a:schemeClr val="tx1"/>
                </a:solidFill>
                <a:latin typeface="Arial" pitchFamily="34" charset="0"/>
                <a:cs typeface="Arial" pitchFamily="34" charset="0"/>
              </a:rPr>
              <a:t>Chuẩn bị bài </a:t>
            </a:r>
            <a:r>
              <a:rPr lang="en-US" sz="3200" i="1">
                <a:solidFill>
                  <a:schemeClr val="tx1"/>
                </a:solidFill>
                <a:latin typeface="Arial" pitchFamily="34" charset="0"/>
                <a:cs typeface="Arial" pitchFamily="34" charset="0"/>
              </a:rPr>
              <a:t>Khi mẹ vắng nhà </a:t>
            </a:r>
            <a:r>
              <a:rPr lang="en-US" sz="3200">
                <a:solidFill>
                  <a:schemeClr val="tx1"/>
                </a:solidFill>
                <a:latin typeface="Arial" pitchFamily="34" charset="0"/>
                <a:cs typeface="Arial" pitchFamily="34" charset="0"/>
              </a:rPr>
              <a:t>(trang 70, 71).</a:t>
            </a:r>
          </a:p>
        </p:txBody>
      </p:sp>
    </p:spTree>
    <p:extLst>
      <p:ext uri="{BB962C8B-B14F-4D97-AF65-F5344CB8AC3E}">
        <p14:creationId xmlns:p14="http://schemas.microsoft.com/office/powerpoint/2010/main" val="3388511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7" name="Oval 6"/>
          <p:cNvSpPr/>
          <p:nvPr/>
        </p:nvSpPr>
        <p:spPr>
          <a:xfrm>
            <a:off x="-1295400" y="16545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936769" y="285750"/>
            <a:ext cx="8207231" cy="4771507"/>
            <a:chOff x="1371600" y="743010"/>
            <a:chExt cx="6934200" cy="4771507"/>
          </a:xfrm>
        </p:grpSpPr>
        <p:sp>
          <p:nvSpPr>
            <p:cNvPr id="4" name="TextBox 3"/>
            <p:cNvSpPr txBox="1"/>
            <p:nvPr/>
          </p:nvSpPr>
          <p:spPr>
            <a:xfrm>
              <a:off x="1371600" y="743010"/>
              <a:ext cx="5947064" cy="646210"/>
            </a:xfrm>
            <a:prstGeom prst="rect">
              <a:avLst/>
            </a:prstGeom>
            <a:noFill/>
          </p:spPr>
          <p:txBody>
            <a:bodyPr wrap="square" lIns="91317" tIns="45660" rIns="91317" bIns="45660" rtlCol="0">
              <a:spAutoFit/>
            </a:bodyPr>
            <a:lstStyle/>
            <a:p>
              <a:pPr algn="ctr"/>
              <a:r>
                <a:rPr lang="en-US" sz="3600" b="1" dirty="0" err="1">
                  <a:latin typeface="Arial" pitchFamily="34" charset="0"/>
                  <a:ea typeface="Arial-Rounded" pitchFamily="34" charset="0"/>
                  <a:cs typeface="Arial" pitchFamily="34" charset="0"/>
                </a:rPr>
                <a:t>Lời</a:t>
              </a:r>
              <a:r>
                <a:rPr lang="en-US" sz="3600" b="1" dirty="0">
                  <a:latin typeface="Arial" pitchFamily="34" charset="0"/>
                  <a:ea typeface="Arial-Rounded" pitchFamily="34" charset="0"/>
                  <a:cs typeface="Arial" pitchFamily="34" charset="0"/>
                </a:rPr>
                <a:t> </a:t>
              </a:r>
              <a:r>
                <a:rPr lang="en-US" sz="3600" b="1" dirty="0" err="1">
                  <a:latin typeface="Arial" pitchFamily="34" charset="0"/>
                  <a:ea typeface="Arial-Rounded" pitchFamily="34" charset="0"/>
                  <a:cs typeface="Arial" pitchFamily="34" charset="0"/>
                </a:rPr>
                <a:t>chào</a:t>
              </a:r>
              <a:r>
                <a:rPr lang="en-US" sz="3600" b="1" dirty="0">
                  <a:latin typeface="Arial" pitchFamily="34" charset="0"/>
                  <a:ea typeface="Arial-Rounded" pitchFamily="34" charset="0"/>
                  <a:cs typeface="Arial" pitchFamily="34" charset="0"/>
                </a:rPr>
                <a:t> </a:t>
              </a:r>
              <a:r>
                <a:rPr lang="en-US" sz="3600" b="1" dirty="0" err="1">
                  <a:latin typeface="Arial" pitchFamily="34" charset="0"/>
                  <a:ea typeface="Arial-Rounded" pitchFamily="34" charset="0"/>
                  <a:cs typeface="Arial" pitchFamily="34" charset="0"/>
                </a:rPr>
                <a:t>đi</a:t>
              </a:r>
              <a:r>
                <a:rPr lang="en-US" sz="3600" b="1" dirty="0">
                  <a:latin typeface="Arial" pitchFamily="34" charset="0"/>
                  <a:ea typeface="Arial-Rounded" pitchFamily="34" charset="0"/>
                  <a:cs typeface="Arial" pitchFamily="34" charset="0"/>
                </a:rPr>
                <a:t> </a:t>
              </a:r>
              <a:r>
                <a:rPr lang="en-US" sz="3600" b="1" dirty="0" err="1">
                  <a:latin typeface="Arial" pitchFamily="34" charset="0"/>
                  <a:ea typeface="Arial-Rounded" pitchFamily="34" charset="0"/>
                  <a:cs typeface="Arial" pitchFamily="34" charset="0"/>
                </a:rPr>
                <a:t>trước</a:t>
              </a:r>
              <a:endParaRPr lang="en-US" sz="3600" b="1" dirty="0">
                <a:latin typeface="Arial" pitchFamily="34" charset="0"/>
                <a:ea typeface="Arial-Rounded" pitchFamily="34" charset="0"/>
                <a:cs typeface="Arial" pitchFamily="34" charset="0"/>
              </a:endParaRPr>
            </a:p>
          </p:txBody>
        </p:sp>
        <p:sp>
          <p:nvSpPr>
            <p:cNvPr id="5" name="TextBox 4"/>
            <p:cNvSpPr txBox="1"/>
            <p:nvPr/>
          </p:nvSpPr>
          <p:spPr>
            <a:xfrm>
              <a:off x="1483592" y="1370266"/>
              <a:ext cx="3519054" cy="1815761"/>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Đi đến nơi nào</a:t>
              </a:r>
            </a:p>
            <a:p>
              <a:pPr algn="just"/>
              <a:r>
                <a:rPr lang="en-US" sz="2800">
                  <a:latin typeface="Arial" pitchFamily="34" charset="0"/>
                  <a:ea typeface="Arial-Rounded" pitchFamily="34" charset="0"/>
                  <a:cs typeface="Arial" pitchFamily="34" charset="0"/>
                </a:rPr>
                <a:t>Lời chào đi trước</a:t>
              </a:r>
            </a:p>
            <a:p>
              <a:pPr algn="just"/>
              <a:r>
                <a:rPr lang="en-US" sz="2800">
                  <a:latin typeface="Arial" pitchFamily="34" charset="0"/>
                  <a:ea typeface="Arial-Rounded" pitchFamily="34" charset="0"/>
                  <a:cs typeface="Arial" pitchFamily="34" charset="0"/>
                </a:rPr>
                <a:t>Lời chào dẫn bước</a:t>
              </a:r>
            </a:p>
            <a:p>
              <a:pPr algn="just"/>
              <a:r>
                <a:rPr lang="en-US" sz="2800">
                  <a:latin typeface="Arial" pitchFamily="34" charset="0"/>
                  <a:ea typeface="Arial-Rounded" pitchFamily="34" charset="0"/>
                  <a:cs typeface="Arial" pitchFamily="34" charset="0"/>
                </a:rPr>
                <a:t>Chẳng sợ lạc nhà</a:t>
              </a:r>
            </a:p>
          </p:txBody>
        </p:sp>
        <p:sp>
          <p:nvSpPr>
            <p:cNvPr id="9" name="TextBox 8"/>
            <p:cNvSpPr txBox="1"/>
            <p:nvPr/>
          </p:nvSpPr>
          <p:spPr>
            <a:xfrm>
              <a:off x="1483592" y="3253355"/>
              <a:ext cx="3519054" cy="1815761"/>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Lời chào kết bạn</a:t>
              </a:r>
            </a:p>
            <a:p>
              <a:pPr algn="just"/>
              <a:r>
                <a:rPr lang="en-US" sz="2800">
                  <a:latin typeface="Arial" pitchFamily="34" charset="0"/>
                  <a:ea typeface="Arial-Rounded" pitchFamily="34" charset="0"/>
                  <a:cs typeface="Arial" pitchFamily="34" charset="0"/>
                </a:rPr>
                <a:t>Con đường bớt xa</a:t>
              </a:r>
            </a:p>
            <a:p>
              <a:pPr algn="just"/>
              <a:r>
                <a:rPr lang="en-US" sz="2800">
                  <a:latin typeface="Arial" pitchFamily="34" charset="0"/>
                  <a:ea typeface="Arial-Rounded" pitchFamily="34" charset="0"/>
                  <a:cs typeface="Arial" pitchFamily="34" charset="0"/>
                </a:rPr>
                <a:t>Lời chào là hoa</a:t>
              </a:r>
            </a:p>
            <a:p>
              <a:pPr algn="just"/>
              <a:r>
                <a:rPr lang="en-US" sz="2800">
                  <a:latin typeface="Arial" pitchFamily="34" charset="0"/>
                  <a:ea typeface="Arial-Rounded" pitchFamily="34" charset="0"/>
                  <a:cs typeface="Arial" pitchFamily="34" charset="0"/>
                </a:rPr>
                <a:t>Nở từ lòng tốt</a:t>
              </a:r>
            </a:p>
          </p:txBody>
        </p:sp>
        <p:sp>
          <p:nvSpPr>
            <p:cNvPr id="10" name="TextBox 9"/>
            <p:cNvSpPr txBox="1"/>
            <p:nvPr/>
          </p:nvSpPr>
          <p:spPr>
            <a:xfrm>
              <a:off x="4786746" y="1370266"/>
              <a:ext cx="3519054" cy="1815761"/>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Là cơn gió mát</a:t>
              </a:r>
            </a:p>
            <a:p>
              <a:pPr algn="just"/>
              <a:r>
                <a:rPr lang="en-US" sz="2800">
                  <a:latin typeface="Arial" pitchFamily="34" charset="0"/>
                  <a:ea typeface="Arial-Rounded" pitchFamily="34" charset="0"/>
                  <a:cs typeface="Arial" pitchFamily="34" charset="0"/>
                </a:rPr>
                <a:t>Buổi sáng đầu ngày</a:t>
              </a:r>
            </a:p>
            <a:p>
              <a:pPr algn="just"/>
              <a:r>
                <a:rPr lang="en-US" sz="2800">
                  <a:latin typeface="Arial" pitchFamily="34" charset="0"/>
                  <a:ea typeface="Arial-Rounded" pitchFamily="34" charset="0"/>
                  <a:cs typeface="Arial" pitchFamily="34" charset="0"/>
                </a:rPr>
                <a:t>Như một bàn tay</a:t>
              </a:r>
            </a:p>
            <a:p>
              <a:pPr algn="just"/>
              <a:r>
                <a:rPr lang="en-US" sz="2800">
                  <a:latin typeface="Arial" pitchFamily="34" charset="0"/>
                  <a:ea typeface="Arial-Rounded" pitchFamily="34" charset="0"/>
                  <a:cs typeface="Arial" pitchFamily="34" charset="0"/>
                </a:rPr>
                <a:t>Chân thành cởi mở</a:t>
              </a:r>
            </a:p>
          </p:txBody>
        </p:sp>
        <p:sp>
          <p:nvSpPr>
            <p:cNvPr id="11" name="TextBox 10"/>
            <p:cNvSpPr txBox="1"/>
            <p:nvPr/>
          </p:nvSpPr>
          <p:spPr>
            <a:xfrm>
              <a:off x="4786746" y="3267869"/>
              <a:ext cx="3519054" cy="2246648"/>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Ai ai cũng có</a:t>
              </a:r>
            </a:p>
            <a:p>
              <a:pPr algn="just"/>
              <a:r>
                <a:rPr lang="en-US" sz="2800">
                  <a:latin typeface="Arial" pitchFamily="34" charset="0"/>
                  <a:ea typeface="Arial-Rounded" pitchFamily="34" charset="0"/>
                  <a:cs typeface="Arial" pitchFamily="34" charset="0"/>
                </a:rPr>
                <a:t>Chẳng nặng là bao</a:t>
              </a:r>
            </a:p>
            <a:p>
              <a:pPr algn="just"/>
              <a:r>
                <a:rPr lang="en-US" sz="2800">
                  <a:latin typeface="Arial" pitchFamily="34" charset="0"/>
                  <a:ea typeface="Arial-Rounded" pitchFamily="34" charset="0"/>
                  <a:cs typeface="Arial" pitchFamily="34" charset="0"/>
                </a:rPr>
                <a:t>Bạn ơi đi đâu</a:t>
              </a:r>
            </a:p>
            <a:p>
              <a:pPr algn="just"/>
              <a:r>
                <a:rPr lang="en-US" sz="2800">
                  <a:latin typeface="Arial" pitchFamily="34" charset="0"/>
                  <a:ea typeface="Arial-Rounded" pitchFamily="34" charset="0"/>
                  <a:cs typeface="Arial" pitchFamily="34" charset="0"/>
                </a:rPr>
                <a:t>Nhớ mang đi nhé.</a:t>
              </a:r>
            </a:p>
            <a:p>
              <a:pPr algn="just"/>
              <a:r>
                <a:rPr lang="en-US" sz="2800">
                  <a:latin typeface="Arial" pitchFamily="34" charset="0"/>
                  <a:ea typeface="Arial-Rounded" pitchFamily="34" charset="0"/>
                  <a:cs typeface="Arial" pitchFamily="34" charset="0"/>
                </a:rPr>
                <a:t>      (Nguyễn Hoàng Sơn)</a:t>
              </a:r>
            </a:p>
          </p:txBody>
        </p:sp>
      </p:grpSp>
    </p:spTree>
    <p:extLst>
      <p:ext uri="{BB962C8B-B14F-4D97-AF65-F5344CB8AC3E}">
        <p14:creationId xmlns:p14="http://schemas.microsoft.com/office/powerpoint/2010/main" val="3944457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431638" y="-19050"/>
            <a:ext cx="8017162" cy="4590547"/>
            <a:chOff x="1483592" y="865914"/>
            <a:chExt cx="8017162" cy="4590547"/>
          </a:xfrm>
        </p:grpSpPr>
        <p:sp>
          <p:nvSpPr>
            <p:cNvPr id="20" name="TextBox 19"/>
            <p:cNvSpPr txBox="1"/>
            <p:nvPr/>
          </p:nvSpPr>
          <p:spPr>
            <a:xfrm>
              <a:off x="1496290" y="865914"/>
              <a:ext cx="5947064" cy="584654"/>
            </a:xfrm>
            <a:prstGeom prst="rect">
              <a:avLst/>
            </a:prstGeom>
            <a:noFill/>
          </p:spPr>
          <p:txBody>
            <a:bodyPr wrap="square" lIns="91317" tIns="45660" rIns="91317" bIns="45660" rtlCol="0">
              <a:spAutoFit/>
            </a:bodyPr>
            <a:lstStyle/>
            <a:p>
              <a:pPr algn="ctr"/>
              <a:r>
                <a:rPr lang="en-US" sz="3200" b="1" dirty="0" err="1">
                  <a:latin typeface="Arial" pitchFamily="34" charset="0"/>
                  <a:ea typeface="Arial-Rounded" pitchFamily="34" charset="0"/>
                  <a:cs typeface="Arial" pitchFamily="34" charset="0"/>
                </a:rPr>
                <a:t>Lời</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chào</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đi</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trước</a:t>
              </a:r>
              <a:endParaRPr lang="en-US" sz="3200" b="1" dirty="0">
                <a:latin typeface="Arial" pitchFamily="34" charset="0"/>
                <a:ea typeface="Arial-Rounded" pitchFamily="34" charset="0"/>
                <a:cs typeface="Arial" pitchFamily="34" charset="0"/>
              </a:endParaRPr>
            </a:p>
          </p:txBody>
        </p:sp>
        <p:sp>
          <p:nvSpPr>
            <p:cNvPr id="21" name="TextBox 20"/>
            <p:cNvSpPr txBox="1"/>
            <p:nvPr/>
          </p:nvSpPr>
          <p:spPr>
            <a:xfrm>
              <a:off x="1483592" y="1370266"/>
              <a:ext cx="3519054" cy="1815761"/>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Đi đến nơi nào</a:t>
              </a:r>
            </a:p>
            <a:p>
              <a:pPr algn="just"/>
              <a:r>
                <a:rPr lang="en-US" sz="2800">
                  <a:latin typeface="Arial" pitchFamily="34" charset="0"/>
                  <a:ea typeface="Arial-Rounded" pitchFamily="34" charset="0"/>
                  <a:cs typeface="Arial" pitchFamily="34" charset="0"/>
                </a:rPr>
                <a:t>Lời chào đi trước</a:t>
              </a:r>
            </a:p>
            <a:p>
              <a:pPr algn="just"/>
              <a:r>
                <a:rPr lang="en-US" sz="2800">
                  <a:latin typeface="Arial" pitchFamily="34" charset="0"/>
                  <a:ea typeface="Arial-Rounded" pitchFamily="34" charset="0"/>
                  <a:cs typeface="Arial" pitchFamily="34" charset="0"/>
                </a:rPr>
                <a:t>Lời chào dẫn bước</a:t>
              </a:r>
            </a:p>
            <a:p>
              <a:pPr algn="just"/>
              <a:r>
                <a:rPr lang="en-US" sz="2800">
                  <a:latin typeface="Arial" pitchFamily="34" charset="0"/>
                  <a:ea typeface="Arial-Rounded" pitchFamily="34" charset="0"/>
                  <a:cs typeface="Arial" pitchFamily="34" charset="0"/>
                </a:rPr>
                <a:t>Chẳng sợ lạc nhà</a:t>
              </a:r>
            </a:p>
          </p:txBody>
        </p:sp>
        <p:sp>
          <p:nvSpPr>
            <p:cNvPr id="22" name="TextBox 21"/>
            <p:cNvSpPr txBox="1"/>
            <p:nvPr/>
          </p:nvSpPr>
          <p:spPr>
            <a:xfrm>
              <a:off x="1483592" y="3209813"/>
              <a:ext cx="3519054" cy="1815761"/>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Lời chào kết bạn</a:t>
              </a:r>
            </a:p>
            <a:p>
              <a:pPr algn="just"/>
              <a:r>
                <a:rPr lang="en-US" sz="2800">
                  <a:latin typeface="Arial" pitchFamily="34" charset="0"/>
                  <a:ea typeface="Arial-Rounded" pitchFamily="34" charset="0"/>
                  <a:cs typeface="Arial" pitchFamily="34" charset="0"/>
                </a:rPr>
                <a:t>Con đường bớt xa</a:t>
              </a:r>
            </a:p>
            <a:p>
              <a:pPr algn="just"/>
              <a:r>
                <a:rPr lang="en-US" sz="2800">
                  <a:latin typeface="Arial" pitchFamily="34" charset="0"/>
                  <a:ea typeface="Arial-Rounded" pitchFamily="34" charset="0"/>
                  <a:cs typeface="Arial" pitchFamily="34" charset="0"/>
                </a:rPr>
                <a:t>Lời chào là hoa</a:t>
              </a:r>
            </a:p>
            <a:p>
              <a:pPr algn="just"/>
              <a:r>
                <a:rPr lang="en-US" sz="2800">
                  <a:latin typeface="Arial" pitchFamily="34" charset="0"/>
                  <a:ea typeface="Arial-Rounded" pitchFamily="34" charset="0"/>
                  <a:cs typeface="Arial" pitchFamily="34" charset="0"/>
                </a:rPr>
                <a:t>Nở từ lòng tốt</a:t>
              </a:r>
            </a:p>
          </p:txBody>
        </p:sp>
        <p:sp>
          <p:nvSpPr>
            <p:cNvPr id="23" name="TextBox 22"/>
            <p:cNvSpPr txBox="1"/>
            <p:nvPr/>
          </p:nvSpPr>
          <p:spPr>
            <a:xfrm>
              <a:off x="4786746" y="1370266"/>
              <a:ext cx="3519054" cy="1815761"/>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Là cơn gió mát</a:t>
              </a:r>
            </a:p>
            <a:p>
              <a:pPr algn="just"/>
              <a:r>
                <a:rPr lang="en-US" sz="2800">
                  <a:latin typeface="Arial" pitchFamily="34" charset="0"/>
                  <a:ea typeface="Arial-Rounded" pitchFamily="34" charset="0"/>
                  <a:cs typeface="Arial" pitchFamily="34" charset="0"/>
                </a:rPr>
                <a:t>Buổi sáng đầu ngày</a:t>
              </a:r>
            </a:p>
            <a:p>
              <a:pPr algn="just"/>
              <a:r>
                <a:rPr lang="en-US" sz="2800">
                  <a:latin typeface="Arial" pitchFamily="34" charset="0"/>
                  <a:ea typeface="Arial-Rounded" pitchFamily="34" charset="0"/>
                  <a:cs typeface="Arial" pitchFamily="34" charset="0"/>
                </a:rPr>
                <a:t>Như một bàn tay</a:t>
              </a:r>
            </a:p>
            <a:p>
              <a:pPr algn="just"/>
              <a:r>
                <a:rPr lang="en-US" sz="2800">
                  <a:latin typeface="Arial" pitchFamily="34" charset="0"/>
                  <a:ea typeface="Arial-Rounded" pitchFamily="34" charset="0"/>
                  <a:cs typeface="Arial" pitchFamily="34" charset="0"/>
                </a:rPr>
                <a:t>Chân thành cởi mở</a:t>
              </a:r>
            </a:p>
          </p:txBody>
        </p:sp>
        <p:sp>
          <p:nvSpPr>
            <p:cNvPr id="24" name="TextBox 23"/>
            <p:cNvSpPr txBox="1"/>
            <p:nvPr/>
          </p:nvSpPr>
          <p:spPr>
            <a:xfrm>
              <a:off x="4786746" y="3209813"/>
              <a:ext cx="4714008" cy="2246648"/>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Ai ai cũng có</a:t>
              </a:r>
            </a:p>
            <a:p>
              <a:pPr algn="just"/>
              <a:r>
                <a:rPr lang="en-US" sz="2800">
                  <a:latin typeface="Arial" pitchFamily="34" charset="0"/>
                  <a:ea typeface="Arial-Rounded" pitchFamily="34" charset="0"/>
                  <a:cs typeface="Arial" pitchFamily="34" charset="0"/>
                </a:rPr>
                <a:t>Chẳng nặng là bao</a:t>
              </a:r>
            </a:p>
            <a:p>
              <a:pPr algn="just"/>
              <a:r>
                <a:rPr lang="en-US" sz="2800">
                  <a:latin typeface="Arial" pitchFamily="34" charset="0"/>
                  <a:ea typeface="Arial-Rounded" pitchFamily="34" charset="0"/>
                  <a:cs typeface="Arial" pitchFamily="34" charset="0"/>
                </a:rPr>
                <a:t>Bạn ơi đi đâu</a:t>
              </a:r>
            </a:p>
            <a:p>
              <a:pPr algn="just"/>
              <a:r>
                <a:rPr lang="en-US" sz="2800">
                  <a:latin typeface="Arial" pitchFamily="34" charset="0"/>
                  <a:ea typeface="Arial-Rounded" pitchFamily="34" charset="0"/>
                  <a:cs typeface="Arial" pitchFamily="34" charset="0"/>
                </a:rPr>
                <a:t>Nhớ mang đi nhé.</a:t>
              </a:r>
            </a:p>
            <a:p>
              <a:pPr algn="just"/>
              <a:r>
                <a:rPr lang="en-US" sz="2800">
                  <a:latin typeface="Arial" pitchFamily="34" charset="0"/>
                  <a:ea typeface="Arial-Rounded" pitchFamily="34" charset="0"/>
                  <a:cs typeface="Arial" pitchFamily="34" charset="0"/>
                </a:rPr>
                <a:t>(Nguyễn Hoàng Sơn)</a:t>
              </a:r>
            </a:p>
          </p:txBody>
        </p:sp>
      </p:grpSp>
      <p:cxnSp>
        <p:nvCxnSpPr>
          <p:cNvPr id="14" name="Straight Connector 13"/>
          <p:cNvCxnSpPr>
            <a:cxnSpLocks/>
          </p:cNvCxnSpPr>
          <p:nvPr/>
        </p:nvCxnSpPr>
        <p:spPr>
          <a:xfrm flipH="1">
            <a:off x="1565093" y="1352550"/>
            <a:ext cx="12543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flipH="1">
            <a:off x="4876800" y="2301063"/>
            <a:ext cx="1752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H="1">
            <a:off x="2670514" y="971550"/>
            <a:ext cx="12537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H="1">
            <a:off x="6811754" y="2301063"/>
            <a:ext cx="10368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37122"/>
            <a:ext cx="4419600" cy="707777"/>
          </a:xfrm>
          <a:prstGeom prst="rect">
            <a:avLst/>
          </a:prstGeom>
          <a:solidFill>
            <a:srgbClr val="B9EDFF"/>
          </a:solidFill>
        </p:spPr>
        <p:txBody>
          <a:bodyPr wrap="square" lIns="91330" tIns="45666" rIns="91330" bIns="45666" rtlCol="0">
            <a:spAutoFit/>
          </a:bodyPr>
          <a:lstStyle/>
          <a:p>
            <a:pPr algn="ctr"/>
            <a:r>
              <a:rPr lang="en-US" sz="4000" b="1">
                <a:latin typeface="Arial" pitchFamily="34" charset="0"/>
                <a:ea typeface="Arial-Rounded" pitchFamily="34" charset="0"/>
                <a:cs typeface="Arial" pitchFamily="34" charset="0"/>
              </a:rPr>
              <a:t>Giải nghĩa từ</a:t>
            </a:r>
          </a:p>
        </p:txBody>
      </p:sp>
      <p:sp>
        <p:nvSpPr>
          <p:cNvPr id="17" name="Title 1"/>
          <p:cNvSpPr>
            <a:spLocks noGrp="1"/>
          </p:cNvSpPr>
          <p:nvPr>
            <p:ph type="title"/>
          </p:nvPr>
        </p:nvSpPr>
        <p:spPr>
          <a:xfrm>
            <a:off x="381000" y="1200150"/>
            <a:ext cx="8458200" cy="1828800"/>
          </a:xfrm>
        </p:spPr>
        <p:txBody>
          <a:bodyPr>
            <a:normAutofit/>
          </a:bodyPr>
          <a:lstStyle/>
          <a:p>
            <a:pPr algn="l"/>
            <a:r>
              <a:rPr lang="en-US" b="1">
                <a:solidFill>
                  <a:srgbClr val="FF0000"/>
                </a:solidFill>
                <a:latin typeface="Arial" pitchFamily="34" charset="0"/>
                <a:cs typeface="Arial" pitchFamily="34" charset="0"/>
              </a:rPr>
              <a:t>Chân thành</a:t>
            </a:r>
            <a:r>
              <a:rPr lang="en-US">
                <a:latin typeface="Arial" pitchFamily="34" charset="0"/>
                <a:cs typeface="Arial" pitchFamily="34" charset="0"/>
              </a:rPr>
              <a:t>: rất thành thật, xuất phát từ đáy lòng.</a:t>
            </a:r>
          </a:p>
        </p:txBody>
      </p:sp>
      <p:sp>
        <p:nvSpPr>
          <p:cNvPr id="18" name="Title 1"/>
          <p:cNvSpPr txBox="1">
            <a:spLocks/>
          </p:cNvSpPr>
          <p:nvPr/>
        </p:nvSpPr>
        <p:spPr>
          <a:xfrm>
            <a:off x="381000" y="2876550"/>
            <a:ext cx="8458200" cy="18288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0000"/>
                </a:solidFill>
                <a:latin typeface="Arial" pitchFamily="34" charset="0"/>
                <a:cs typeface="Arial" pitchFamily="34" charset="0"/>
              </a:rPr>
              <a:t>Cởi mở</a:t>
            </a:r>
            <a:r>
              <a:rPr lang="en-US">
                <a:latin typeface="Arial" pitchFamily="34" charset="0"/>
                <a:cs typeface="Arial" pitchFamily="34" charset="0"/>
              </a:rPr>
              <a:t>: dễ bày tỏ suy nghĩ, tình cảm.</a:t>
            </a:r>
          </a:p>
        </p:txBody>
      </p:sp>
    </p:spTree>
    <p:extLst>
      <p:ext uri="{BB962C8B-B14F-4D97-AF65-F5344CB8AC3E}">
        <p14:creationId xmlns:p14="http://schemas.microsoft.com/office/powerpoint/2010/main" val="982642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36769" y="57150"/>
            <a:ext cx="8207231" cy="4695307"/>
            <a:chOff x="1371600" y="819210"/>
            <a:chExt cx="6934200" cy="4695307"/>
          </a:xfrm>
        </p:grpSpPr>
        <p:sp>
          <p:nvSpPr>
            <p:cNvPr id="11" name="TextBox 10"/>
            <p:cNvSpPr txBox="1"/>
            <p:nvPr/>
          </p:nvSpPr>
          <p:spPr>
            <a:xfrm>
              <a:off x="1371600" y="819210"/>
              <a:ext cx="5947064" cy="646210"/>
            </a:xfrm>
            <a:prstGeom prst="rect">
              <a:avLst/>
            </a:prstGeom>
            <a:noFill/>
          </p:spPr>
          <p:txBody>
            <a:bodyPr wrap="square" lIns="91317" tIns="45660" rIns="91317" bIns="45660" rtlCol="0">
              <a:spAutoFit/>
            </a:bodyPr>
            <a:lstStyle/>
            <a:p>
              <a:pPr algn="ctr"/>
              <a:r>
                <a:rPr lang="en-US" sz="3600" b="1" dirty="0" err="1">
                  <a:latin typeface="Arial" pitchFamily="34" charset="0"/>
                  <a:ea typeface="Arial-Rounded" pitchFamily="34" charset="0"/>
                  <a:cs typeface="Arial" pitchFamily="34" charset="0"/>
                </a:rPr>
                <a:t>Lời</a:t>
              </a:r>
              <a:r>
                <a:rPr lang="en-US" sz="3600" b="1" dirty="0">
                  <a:latin typeface="Arial" pitchFamily="34" charset="0"/>
                  <a:ea typeface="Arial-Rounded" pitchFamily="34" charset="0"/>
                  <a:cs typeface="Arial" pitchFamily="34" charset="0"/>
                </a:rPr>
                <a:t> </a:t>
              </a:r>
              <a:r>
                <a:rPr lang="en-US" sz="3600" b="1" dirty="0" err="1">
                  <a:latin typeface="Arial" pitchFamily="34" charset="0"/>
                  <a:ea typeface="Arial-Rounded" pitchFamily="34" charset="0"/>
                  <a:cs typeface="Arial" pitchFamily="34" charset="0"/>
                </a:rPr>
                <a:t>chào</a:t>
              </a:r>
              <a:r>
                <a:rPr lang="en-US" sz="3600" b="1" dirty="0">
                  <a:latin typeface="Arial" pitchFamily="34" charset="0"/>
                  <a:ea typeface="Arial-Rounded" pitchFamily="34" charset="0"/>
                  <a:cs typeface="Arial" pitchFamily="34" charset="0"/>
                </a:rPr>
                <a:t> </a:t>
              </a:r>
              <a:r>
                <a:rPr lang="en-US" sz="3600" b="1" dirty="0" err="1">
                  <a:latin typeface="Arial" pitchFamily="34" charset="0"/>
                  <a:ea typeface="Arial-Rounded" pitchFamily="34" charset="0"/>
                  <a:cs typeface="Arial" pitchFamily="34" charset="0"/>
                </a:rPr>
                <a:t>đi</a:t>
              </a:r>
              <a:r>
                <a:rPr lang="en-US" sz="3600" b="1" dirty="0">
                  <a:latin typeface="Arial" pitchFamily="34" charset="0"/>
                  <a:ea typeface="Arial-Rounded" pitchFamily="34" charset="0"/>
                  <a:cs typeface="Arial" pitchFamily="34" charset="0"/>
                </a:rPr>
                <a:t> </a:t>
              </a:r>
              <a:r>
                <a:rPr lang="en-US" sz="3600" b="1" dirty="0" err="1">
                  <a:latin typeface="Arial" pitchFamily="34" charset="0"/>
                  <a:ea typeface="Arial-Rounded" pitchFamily="34" charset="0"/>
                  <a:cs typeface="Arial" pitchFamily="34" charset="0"/>
                </a:rPr>
                <a:t>trước</a:t>
              </a:r>
              <a:endParaRPr lang="en-US" sz="3600" b="1" dirty="0">
                <a:latin typeface="Arial" pitchFamily="34" charset="0"/>
                <a:ea typeface="Arial-Rounded" pitchFamily="34" charset="0"/>
                <a:cs typeface="Arial" pitchFamily="34" charset="0"/>
              </a:endParaRPr>
            </a:p>
          </p:txBody>
        </p:sp>
        <p:sp>
          <p:nvSpPr>
            <p:cNvPr id="12" name="TextBox 11"/>
            <p:cNvSpPr txBox="1"/>
            <p:nvPr/>
          </p:nvSpPr>
          <p:spPr>
            <a:xfrm>
              <a:off x="1483592" y="1370266"/>
              <a:ext cx="3519054" cy="1815761"/>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Đi đến nơi nào</a:t>
              </a:r>
            </a:p>
            <a:p>
              <a:pPr algn="just"/>
              <a:r>
                <a:rPr lang="en-US" sz="2800">
                  <a:latin typeface="Arial" pitchFamily="34" charset="0"/>
                  <a:ea typeface="Arial-Rounded" pitchFamily="34" charset="0"/>
                  <a:cs typeface="Arial" pitchFamily="34" charset="0"/>
                </a:rPr>
                <a:t>Lời chào đi trước</a:t>
              </a:r>
            </a:p>
            <a:p>
              <a:pPr algn="just"/>
              <a:r>
                <a:rPr lang="en-US" sz="2800">
                  <a:latin typeface="Arial" pitchFamily="34" charset="0"/>
                  <a:ea typeface="Arial-Rounded" pitchFamily="34" charset="0"/>
                  <a:cs typeface="Arial" pitchFamily="34" charset="0"/>
                </a:rPr>
                <a:t>Lời chào dẫn bước</a:t>
              </a:r>
            </a:p>
            <a:p>
              <a:pPr algn="just"/>
              <a:r>
                <a:rPr lang="en-US" sz="2800">
                  <a:latin typeface="Arial" pitchFamily="34" charset="0"/>
                  <a:ea typeface="Arial-Rounded" pitchFamily="34" charset="0"/>
                  <a:cs typeface="Arial" pitchFamily="34" charset="0"/>
                </a:rPr>
                <a:t>Chẳng sợ lạc nhà</a:t>
              </a:r>
            </a:p>
          </p:txBody>
        </p:sp>
        <p:sp>
          <p:nvSpPr>
            <p:cNvPr id="13" name="TextBox 12"/>
            <p:cNvSpPr txBox="1"/>
            <p:nvPr/>
          </p:nvSpPr>
          <p:spPr>
            <a:xfrm>
              <a:off x="1483592" y="3253355"/>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kết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bạn</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Con </a:t>
              </a:r>
              <a:r>
                <a:rPr lang="en-US" sz="2800" dirty="0" err="1">
                  <a:latin typeface="Arial" pitchFamily="34" charset="0"/>
                  <a:ea typeface="Arial-Rounded" pitchFamily="34" charset="0"/>
                  <a:cs typeface="Arial" pitchFamily="34" charset="0"/>
                </a:rPr>
                <a:t>đường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bớt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xa</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hoa</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Nở</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từ</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lòng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tốt</a:t>
              </a:r>
              <a:endParaRPr lang="en-US" sz="2800" dirty="0">
                <a:latin typeface="Arial" pitchFamily="34" charset="0"/>
                <a:ea typeface="Arial-Rounded" pitchFamily="34" charset="0"/>
                <a:cs typeface="Arial" pitchFamily="34" charset="0"/>
              </a:endParaRPr>
            </a:p>
          </p:txBody>
        </p:sp>
        <p:sp>
          <p:nvSpPr>
            <p:cNvPr id="14" name="TextBox 13"/>
            <p:cNvSpPr txBox="1"/>
            <p:nvPr/>
          </p:nvSpPr>
          <p:spPr>
            <a:xfrm>
              <a:off x="4786746" y="1370266"/>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gió</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mát</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Buổi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sáng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đầu</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ngày</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Như</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một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bàn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tay</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Chân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thành</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cởi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mở</a:t>
              </a:r>
              <a:endParaRPr lang="en-US" sz="2800" dirty="0">
                <a:latin typeface="Arial" pitchFamily="34" charset="0"/>
                <a:ea typeface="Arial-Rounded" pitchFamily="34" charset="0"/>
                <a:cs typeface="Arial" pitchFamily="34" charset="0"/>
              </a:endParaRPr>
            </a:p>
          </p:txBody>
        </p:sp>
        <p:sp>
          <p:nvSpPr>
            <p:cNvPr id="15" name="TextBox 14"/>
            <p:cNvSpPr txBox="1"/>
            <p:nvPr/>
          </p:nvSpPr>
          <p:spPr>
            <a:xfrm>
              <a:off x="4786746" y="3267869"/>
              <a:ext cx="3519054" cy="2246648"/>
            </a:xfrm>
            <a:prstGeom prst="rect">
              <a:avLst/>
            </a:prstGeom>
            <a:noFill/>
          </p:spPr>
          <p:txBody>
            <a:bodyPr wrap="square" lIns="91317" tIns="45660" rIns="91317" bIns="45660" rtlCol="0">
              <a:spAutoFit/>
            </a:bodyPr>
            <a:lstStyle/>
            <a:p>
              <a:pPr algn="just"/>
              <a:r>
                <a:rPr lang="en-US" sz="2800" dirty="0">
                  <a:latin typeface="Arial" pitchFamily="34" charset="0"/>
                  <a:ea typeface="Arial-Rounded" pitchFamily="34" charset="0"/>
                  <a:cs typeface="Arial" pitchFamily="34" charset="0"/>
                </a:rPr>
                <a:t>Ai </a:t>
              </a:r>
              <a:r>
                <a:rPr lang="en-US" sz="2800" dirty="0" err="1">
                  <a:latin typeface="Arial" pitchFamily="34" charset="0"/>
                  <a:ea typeface="Arial-Rounded" pitchFamily="34" charset="0"/>
                  <a:cs typeface="Arial" pitchFamily="34" charset="0"/>
                </a:rPr>
                <a:t>ai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cũng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có</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Chẳng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nặng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bao</a:t>
              </a:r>
            </a:p>
            <a:p>
              <a:pPr algn="just"/>
              <a:r>
                <a:rPr lang="en-US" sz="2800" dirty="0" err="1">
                  <a:latin typeface="Arial" pitchFamily="34" charset="0"/>
                  <a:ea typeface="Arial-Rounded" pitchFamily="34" charset="0"/>
                  <a:cs typeface="Arial" pitchFamily="34" charset="0"/>
                </a:rPr>
                <a:t>Bạn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ơi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đâu</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Nhớ</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mang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nhé</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Nguyễn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Hoàng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Sơn</a:t>
              </a:r>
              <a:r>
                <a:rPr lang="en-US" sz="2800" dirty="0">
                  <a:latin typeface="Arial" pitchFamily="34" charset="0"/>
                  <a:ea typeface="Arial-Rounded" pitchFamily="34" charset="0"/>
                  <a:cs typeface="Arial" pitchFamily="34" charset="0"/>
                </a:rPr>
                <a:t>)</a:t>
              </a:r>
            </a:p>
          </p:txBody>
        </p:sp>
      </p:grpSp>
      <p:sp>
        <p:nvSpPr>
          <p:cNvPr id="2" name="Left Brace 1">
            <a:extLst>
              <a:ext uri="{FF2B5EF4-FFF2-40B4-BE49-F238E27FC236}">
                <a16:creationId xmlns:a16="http://schemas.microsoft.com/office/drawing/2014/main" id="{351F7E54-8E1D-4E7A-99EB-C53DA8DD3621}"/>
              </a:ext>
            </a:extLst>
          </p:cNvPr>
          <p:cNvSpPr/>
          <p:nvPr/>
        </p:nvSpPr>
        <p:spPr>
          <a:xfrm>
            <a:off x="762000" y="703360"/>
            <a:ext cx="307321" cy="163979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A7584DAE-19F6-4AB5-B2BE-9C3F2903B603}"/>
              </a:ext>
            </a:extLst>
          </p:cNvPr>
          <p:cNvSpPr txBox="1"/>
          <p:nvPr/>
        </p:nvSpPr>
        <p:spPr>
          <a:xfrm>
            <a:off x="457200" y="1292422"/>
            <a:ext cx="381000" cy="46166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6" name="Left Brace 15">
            <a:extLst>
              <a:ext uri="{FF2B5EF4-FFF2-40B4-BE49-F238E27FC236}">
                <a16:creationId xmlns:a16="http://schemas.microsoft.com/office/drawing/2014/main" id="{2C3AD3FA-63D4-4E10-8FBD-335406BCEBBE}"/>
              </a:ext>
            </a:extLst>
          </p:cNvPr>
          <p:cNvSpPr/>
          <p:nvPr/>
        </p:nvSpPr>
        <p:spPr>
          <a:xfrm>
            <a:off x="783108" y="2571750"/>
            <a:ext cx="307321" cy="163979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065370D0-71B5-43C6-91E6-57EEB1F8EC33}"/>
              </a:ext>
            </a:extLst>
          </p:cNvPr>
          <p:cNvSpPr txBox="1"/>
          <p:nvPr/>
        </p:nvSpPr>
        <p:spPr>
          <a:xfrm>
            <a:off x="457200" y="3168342"/>
            <a:ext cx="381000" cy="46166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8" name="Left Brace 17">
            <a:extLst>
              <a:ext uri="{FF2B5EF4-FFF2-40B4-BE49-F238E27FC236}">
                <a16:creationId xmlns:a16="http://schemas.microsoft.com/office/drawing/2014/main" id="{42362180-91AC-4EAB-9DC1-9965C7F71FE5}"/>
              </a:ext>
            </a:extLst>
          </p:cNvPr>
          <p:cNvSpPr/>
          <p:nvPr/>
        </p:nvSpPr>
        <p:spPr>
          <a:xfrm>
            <a:off x="4671571" y="696191"/>
            <a:ext cx="307321" cy="163979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87F2E08E-64ED-4E0C-89FF-6A3053E9C472}"/>
              </a:ext>
            </a:extLst>
          </p:cNvPr>
          <p:cNvSpPr txBox="1"/>
          <p:nvPr/>
        </p:nvSpPr>
        <p:spPr>
          <a:xfrm>
            <a:off x="4327411" y="1285253"/>
            <a:ext cx="381000" cy="46166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0" name="Left Brace 19">
            <a:extLst>
              <a:ext uri="{FF2B5EF4-FFF2-40B4-BE49-F238E27FC236}">
                <a16:creationId xmlns:a16="http://schemas.microsoft.com/office/drawing/2014/main" id="{6A419BB0-483D-473E-A9A8-98530A28A25F}"/>
              </a:ext>
            </a:extLst>
          </p:cNvPr>
          <p:cNvSpPr/>
          <p:nvPr/>
        </p:nvSpPr>
        <p:spPr>
          <a:xfrm>
            <a:off x="4666403" y="2541660"/>
            <a:ext cx="307321" cy="163979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AA99C11E-A1DF-4522-AA84-9EF60CD4C3D8}"/>
              </a:ext>
            </a:extLst>
          </p:cNvPr>
          <p:cNvSpPr txBox="1"/>
          <p:nvPr/>
        </p:nvSpPr>
        <p:spPr>
          <a:xfrm>
            <a:off x="4381500" y="3130722"/>
            <a:ext cx="381000" cy="46166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3" grpId="1"/>
      <p:bldP spid="16" grpId="0" animBg="1"/>
      <p:bldP spid="16" grpId="1" animBg="1"/>
      <p:bldP spid="17" grpId="0"/>
      <p:bldP spid="17" grpId="1"/>
      <p:bldP spid="18" grpId="0" animBg="1"/>
      <p:bldP spid="18" grpId="1" animBg="1"/>
      <p:bldP spid="19" grpId="0"/>
      <p:bldP spid="19" grpId="1"/>
      <p:bldP spid="20" grpId="0" animBg="1"/>
      <p:bldP spid="20" grpId="1" animBg="1"/>
      <p:bldP spid="21" grpId="0"/>
      <p:bldP spid="2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85800" y="412700"/>
            <a:ext cx="8330215" cy="3683050"/>
            <a:chOff x="1267692" y="1220574"/>
            <a:chExt cx="7038109" cy="3683050"/>
          </a:xfrm>
        </p:grpSpPr>
        <p:sp>
          <p:nvSpPr>
            <p:cNvPr id="12" name="TextBox 11"/>
            <p:cNvSpPr txBox="1"/>
            <p:nvPr/>
          </p:nvSpPr>
          <p:spPr>
            <a:xfrm>
              <a:off x="1288321" y="1220574"/>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đến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nơi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nào</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trước</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dẫn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bước</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Chẳng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sợ</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lạc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nhà</a:t>
              </a:r>
              <a:endParaRPr lang="en-US" sz="2800" dirty="0">
                <a:latin typeface="Arial" pitchFamily="34" charset="0"/>
                <a:ea typeface="Arial-Rounded" pitchFamily="34" charset="0"/>
                <a:cs typeface="Arial" pitchFamily="34" charset="0"/>
              </a:endParaRPr>
            </a:p>
          </p:txBody>
        </p:sp>
        <p:sp>
          <p:nvSpPr>
            <p:cNvPr id="13" name="TextBox 12"/>
            <p:cNvSpPr txBox="1"/>
            <p:nvPr/>
          </p:nvSpPr>
          <p:spPr>
            <a:xfrm>
              <a:off x="1267692" y="3087863"/>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kết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bạn</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Con </a:t>
              </a:r>
              <a:r>
                <a:rPr lang="en-US" sz="2800" dirty="0" err="1">
                  <a:latin typeface="Arial" pitchFamily="34" charset="0"/>
                  <a:ea typeface="Arial-Rounded" pitchFamily="34" charset="0"/>
                  <a:cs typeface="Arial" pitchFamily="34" charset="0"/>
                </a:rPr>
                <a:t>đường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bớt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xa</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hoa</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Nở</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từ</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lòng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tốt</a:t>
              </a:r>
              <a:endParaRPr lang="en-US" sz="2800" dirty="0">
                <a:latin typeface="Arial" pitchFamily="34" charset="0"/>
                <a:ea typeface="Arial-Rounded" pitchFamily="34" charset="0"/>
                <a:cs typeface="Arial" pitchFamily="34" charset="0"/>
              </a:endParaRPr>
            </a:p>
          </p:txBody>
        </p:sp>
        <p:sp>
          <p:nvSpPr>
            <p:cNvPr id="14" name="TextBox 13"/>
            <p:cNvSpPr txBox="1"/>
            <p:nvPr/>
          </p:nvSpPr>
          <p:spPr>
            <a:xfrm>
              <a:off x="4782306" y="1236156"/>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gió</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mát</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Buổi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sáng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đầu</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ngày</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Như</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một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bàn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tay</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Chân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thành</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cởi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mở</a:t>
              </a:r>
              <a:endParaRPr lang="en-US" sz="2800" dirty="0">
                <a:latin typeface="Arial" pitchFamily="34" charset="0"/>
                <a:ea typeface="Arial-Rounded" pitchFamily="34" charset="0"/>
                <a:cs typeface="Arial" pitchFamily="34" charset="0"/>
              </a:endParaRPr>
            </a:p>
          </p:txBody>
        </p:sp>
        <p:sp>
          <p:nvSpPr>
            <p:cNvPr id="15" name="TextBox 14"/>
            <p:cNvSpPr txBox="1"/>
            <p:nvPr/>
          </p:nvSpPr>
          <p:spPr>
            <a:xfrm>
              <a:off x="4786747" y="3087863"/>
              <a:ext cx="3519054" cy="1815761"/>
            </a:xfrm>
            <a:prstGeom prst="rect">
              <a:avLst/>
            </a:prstGeom>
            <a:noFill/>
          </p:spPr>
          <p:txBody>
            <a:bodyPr wrap="square" lIns="91317" tIns="45660" rIns="91317" bIns="45660" rtlCol="0">
              <a:spAutoFit/>
            </a:bodyPr>
            <a:lstStyle/>
            <a:p>
              <a:pPr algn="just"/>
              <a:r>
                <a:rPr lang="en-US" sz="2800" dirty="0">
                  <a:latin typeface="Arial" pitchFamily="34" charset="0"/>
                  <a:ea typeface="Arial-Rounded" pitchFamily="34" charset="0"/>
                  <a:cs typeface="Arial" pitchFamily="34" charset="0"/>
                </a:rPr>
                <a:t>Ai </a:t>
              </a:r>
              <a:r>
                <a:rPr lang="en-US" sz="2800" dirty="0" err="1">
                  <a:latin typeface="Arial" pitchFamily="34" charset="0"/>
                  <a:ea typeface="Arial-Rounded" pitchFamily="34" charset="0"/>
                  <a:cs typeface="Arial" pitchFamily="34" charset="0"/>
                </a:rPr>
                <a:t>ai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cũng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có</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Chẳng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nặng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bao</a:t>
              </a:r>
            </a:p>
            <a:p>
              <a:pPr algn="just"/>
              <a:r>
                <a:rPr lang="en-US" sz="2800" dirty="0" err="1">
                  <a:latin typeface="Arial" pitchFamily="34" charset="0"/>
                  <a:ea typeface="Arial-Rounded" pitchFamily="34" charset="0"/>
                  <a:cs typeface="Arial" pitchFamily="34" charset="0"/>
                </a:rPr>
                <a:t>Bạn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ơi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đâu</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Nhớ</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mang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nhé</a:t>
              </a:r>
              <a:r>
                <a:rPr lang="en-US" sz="2800" dirty="0">
                  <a:latin typeface="Arial" pitchFamily="34" charset="0"/>
                  <a:ea typeface="Arial-Rounded" pitchFamily="34" charset="0"/>
                  <a:cs typeface="Arial" pitchFamily="34" charset="0"/>
                </a:rPr>
                <a:t>.</a:t>
              </a:r>
            </a:p>
          </p:txBody>
        </p:sp>
      </p:grpSp>
      <p:sp>
        <p:nvSpPr>
          <p:cNvPr id="22" name="TextBox 21">
            <a:extLst>
              <a:ext uri="{FF2B5EF4-FFF2-40B4-BE49-F238E27FC236}">
                <a16:creationId xmlns:a16="http://schemas.microsoft.com/office/drawing/2014/main" id="{0A515B1B-7186-4FED-B8C2-A42C724EDF0A}"/>
              </a:ext>
            </a:extLst>
          </p:cNvPr>
          <p:cNvSpPr txBox="1"/>
          <p:nvPr/>
        </p:nvSpPr>
        <p:spPr>
          <a:xfrm>
            <a:off x="766863" y="4248150"/>
            <a:ext cx="7610274"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Lời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chào</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được</a:t>
            </a:r>
            <a:r>
              <a:rPr lang="en-US" sz="3200" dirty="0">
                <a:latin typeface="Arial" pitchFamily="34" charset="0"/>
                <a:ea typeface="Arial-Rounded" pitchFamily="34" charset="0"/>
                <a:cs typeface="Arial" pitchFamily="34" charset="0"/>
              </a:rPr>
              <a:t> so </a:t>
            </a:r>
            <a:r>
              <a:rPr lang="en-US" sz="3200" dirty="0" err="1">
                <a:latin typeface="Arial" pitchFamily="34" charset="0"/>
                <a:ea typeface="Arial-Rounded" pitchFamily="34" charset="0"/>
                <a:cs typeface="Arial" pitchFamily="34" charset="0"/>
              </a:rPr>
              <a:t>sánh</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với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những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gì</a:t>
            </a:r>
            <a:r>
              <a:rPr lang="en-US" sz="3200" dirty="0">
                <a:latin typeface="Arial" pitchFamily="34" charset="0"/>
                <a:ea typeface="Arial-Rounded" pitchFamily="34" charset="0"/>
                <a:cs typeface="Arial" pitchFamily="34" charset="0"/>
              </a:rPr>
              <a:t>?</a:t>
            </a:r>
          </a:p>
        </p:txBody>
      </p:sp>
      <p:cxnSp>
        <p:nvCxnSpPr>
          <p:cNvPr id="23" name="Straight Connector 22">
            <a:extLst>
              <a:ext uri="{FF2B5EF4-FFF2-40B4-BE49-F238E27FC236}">
                <a16:creationId xmlns:a16="http://schemas.microsoft.com/office/drawing/2014/main" id="{C9245051-599A-4127-8789-8622435A4422}"/>
              </a:ext>
            </a:extLst>
          </p:cNvPr>
          <p:cNvCxnSpPr>
            <a:cxnSpLocks/>
          </p:cNvCxnSpPr>
          <p:nvPr/>
        </p:nvCxnSpPr>
        <p:spPr>
          <a:xfrm flipH="1">
            <a:off x="766863" y="3562350"/>
            <a:ext cx="25097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2F25A2-7E2B-40C1-9ABD-1F6C9673FD17}"/>
              </a:ext>
            </a:extLst>
          </p:cNvPr>
          <p:cNvCxnSpPr>
            <a:cxnSpLocks/>
          </p:cNvCxnSpPr>
          <p:nvPr/>
        </p:nvCxnSpPr>
        <p:spPr>
          <a:xfrm flipH="1">
            <a:off x="4957863" y="895350"/>
            <a:ext cx="25097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A26DF3F-AF49-4389-B925-20DA59600FF1}"/>
              </a:ext>
            </a:extLst>
          </p:cNvPr>
          <p:cNvCxnSpPr>
            <a:cxnSpLocks/>
          </p:cNvCxnSpPr>
          <p:nvPr/>
        </p:nvCxnSpPr>
        <p:spPr>
          <a:xfrm flipH="1">
            <a:off x="4957863" y="1733550"/>
            <a:ext cx="25097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38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0" fill="hold"/>
                                        <p:tgtEl>
                                          <p:spTgt spid="22"/>
                                        </p:tgtEl>
                                        <p:attrNameLst>
                                          <p:attrName>ppt_x</p:attrName>
                                        </p:attrNameLst>
                                      </p:cBhvr>
                                      <p:tavLst>
                                        <p:tav tm="0">
                                          <p:val>
                                            <p:strVal val="1+#ppt_w/2"/>
                                          </p:val>
                                        </p:tav>
                                        <p:tav tm="100000">
                                          <p:val>
                                            <p:strVal val="#ppt_x"/>
                                          </p:val>
                                        </p:tav>
                                      </p:tavLst>
                                    </p:anim>
                                    <p:anim calcmode="lin" valueType="num">
                                      <p:cBhvr additive="base">
                                        <p:cTn id="8" dur="2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1809750"/>
            <a:ext cx="4220028" cy="1077109"/>
          </a:xfrm>
          <a:prstGeom prst="rect">
            <a:avLst/>
          </a:prstGeom>
          <a:solidFill>
            <a:srgbClr val="B9EDFF"/>
          </a:solid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Em học hỏi được điều gì từ bài thơ này?</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5750"/>
            <a:ext cx="4286250" cy="456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687B6C-8186-4569-94A5-DE28A57E9CE7}"/>
              </a:ext>
            </a:extLst>
          </p:cNvPr>
          <p:cNvGrpSpPr/>
          <p:nvPr/>
        </p:nvGrpSpPr>
        <p:grpSpPr>
          <a:xfrm>
            <a:off x="685800" y="412700"/>
            <a:ext cx="8330215" cy="3683050"/>
            <a:chOff x="1267692" y="1220574"/>
            <a:chExt cx="7038109" cy="3683050"/>
          </a:xfrm>
        </p:grpSpPr>
        <p:sp>
          <p:nvSpPr>
            <p:cNvPr id="3" name="TextBox 2">
              <a:extLst>
                <a:ext uri="{FF2B5EF4-FFF2-40B4-BE49-F238E27FC236}">
                  <a16:creationId xmlns:a16="http://schemas.microsoft.com/office/drawing/2014/main" id="{03A0B9C8-9E92-4BA1-9723-09DA412710DF}"/>
                </a:ext>
              </a:extLst>
            </p:cNvPr>
            <p:cNvSpPr txBox="1"/>
            <p:nvPr/>
          </p:nvSpPr>
          <p:spPr>
            <a:xfrm>
              <a:off x="1288321" y="1220574"/>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đến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nơi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nào</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trước</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dẫn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bước</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Chẳng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sợ</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lạc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nhà</a:t>
              </a:r>
              <a:endParaRPr lang="en-US" sz="2800" dirty="0">
                <a:latin typeface="Arial" pitchFamily="34" charset="0"/>
                <a:ea typeface="Arial-Rounded" pitchFamily="34" charset="0"/>
                <a:cs typeface="Arial" pitchFamily="34" charset="0"/>
              </a:endParaRPr>
            </a:p>
          </p:txBody>
        </p:sp>
        <p:sp>
          <p:nvSpPr>
            <p:cNvPr id="4" name="TextBox 3">
              <a:extLst>
                <a:ext uri="{FF2B5EF4-FFF2-40B4-BE49-F238E27FC236}">
                  <a16:creationId xmlns:a16="http://schemas.microsoft.com/office/drawing/2014/main" id="{9BF60D0B-EDFB-45C0-840E-A17EFE236601}"/>
                </a:ext>
              </a:extLst>
            </p:cNvPr>
            <p:cNvSpPr txBox="1"/>
            <p:nvPr/>
          </p:nvSpPr>
          <p:spPr>
            <a:xfrm>
              <a:off x="1267692" y="3087863"/>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kết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bạn</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Con </a:t>
              </a:r>
              <a:r>
                <a:rPr lang="en-US" sz="2800" dirty="0" err="1">
                  <a:latin typeface="Arial" pitchFamily="34" charset="0"/>
                  <a:ea typeface="Arial-Rounded" pitchFamily="34" charset="0"/>
                  <a:cs typeface="Arial" pitchFamily="34" charset="0"/>
                </a:rPr>
                <a:t>đường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bớt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xa</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Lời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hoa</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Nở</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từ</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lòng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tốt</a:t>
              </a:r>
              <a:endParaRPr lang="en-US" sz="2800" dirty="0">
                <a:latin typeface="Arial" pitchFamily="34" charset="0"/>
                <a:ea typeface="Arial-Rounded" pitchFamily="34" charset="0"/>
                <a:cs typeface="Arial" pitchFamily="34" charset="0"/>
              </a:endParaRPr>
            </a:p>
          </p:txBody>
        </p:sp>
        <p:sp>
          <p:nvSpPr>
            <p:cNvPr id="5" name="TextBox 4">
              <a:extLst>
                <a:ext uri="{FF2B5EF4-FFF2-40B4-BE49-F238E27FC236}">
                  <a16:creationId xmlns:a16="http://schemas.microsoft.com/office/drawing/2014/main" id="{25DA54AF-A283-4AA7-9E1D-5068CCA85C21}"/>
                </a:ext>
              </a:extLst>
            </p:cNvPr>
            <p:cNvSpPr txBox="1"/>
            <p:nvPr/>
          </p:nvSpPr>
          <p:spPr>
            <a:xfrm>
              <a:off x="4782306" y="1236156"/>
              <a:ext cx="3519054" cy="1815761"/>
            </a:xfrm>
            <a:prstGeom prst="rect">
              <a:avLst/>
            </a:prstGeom>
            <a:noFill/>
          </p:spPr>
          <p:txBody>
            <a:bodyPr wrap="square" lIns="91317" tIns="45660" rIns="91317" bIns="45660" rtlCol="0">
              <a:spAutoFit/>
            </a:bodyPr>
            <a:lstStyle/>
            <a:p>
              <a:pPr algn="just"/>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gió</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mát</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Buổi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sáng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đầu</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ngày</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Như</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một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bàn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tay</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Chân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thành</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cởi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mở</a:t>
              </a:r>
              <a:endParaRPr lang="en-US" sz="2800" dirty="0">
                <a:latin typeface="Arial" pitchFamily="34" charset="0"/>
                <a:ea typeface="Arial-Rounded" pitchFamily="34" charset="0"/>
                <a:cs typeface="Arial" pitchFamily="34" charset="0"/>
              </a:endParaRPr>
            </a:p>
          </p:txBody>
        </p:sp>
        <p:sp>
          <p:nvSpPr>
            <p:cNvPr id="6" name="TextBox 5">
              <a:extLst>
                <a:ext uri="{FF2B5EF4-FFF2-40B4-BE49-F238E27FC236}">
                  <a16:creationId xmlns:a16="http://schemas.microsoft.com/office/drawing/2014/main" id="{609107D1-8B44-42BE-A3B1-2529215B7F7E}"/>
                </a:ext>
              </a:extLst>
            </p:cNvPr>
            <p:cNvSpPr txBox="1"/>
            <p:nvPr/>
          </p:nvSpPr>
          <p:spPr>
            <a:xfrm>
              <a:off x="4786747" y="3087863"/>
              <a:ext cx="3519054" cy="1815761"/>
            </a:xfrm>
            <a:prstGeom prst="rect">
              <a:avLst/>
            </a:prstGeom>
            <a:noFill/>
          </p:spPr>
          <p:txBody>
            <a:bodyPr wrap="square" lIns="91317" tIns="45660" rIns="91317" bIns="45660" rtlCol="0">
              <a:spAutoFit/>
            </a:bodyPr>
            <a:lstStyle/>
            <a:p>
              <a:pPr algn="just"/>
              <a:r>
                <a:rPr lang="en-US" sz="2800" dirty="0">
                  <a:latin typeface="Arial" pitchFamily="34" charset="0"/>
                  <a:ea typeface="Arial-Rounded" pitchFamily="34" charset="0"/>
                  <a:cs typeface="Arial" pitchFamily="34" charset="0"/>
                </a:rPr>
                <a:t>Ai </a:t>
              </a:r>
              <a:r>
                <a:rPr lang="en-US" sz="2800" dirty="0" err="1">
                  <a:latin typeface="Arial" pitchFamily="34" charset="0"/>
                  <a:ea typeface="Arial-Rounded" pitchFamily="34" charset="0"/>
                  <a:cs typeface="Arial" pitchFamily="34" charset="0"/>
                </a:rPr>
                <a:t>ai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cũng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có</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Chẳng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nặng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là</a:t>
              </a:r>
              <a:r>
                <a:rPr lang="en-US" sz="2800" dirty="0">
                  <a:latin typeface="Arial" pitchFamily="34" charset="0"/>
                  <a:ea typeface="Arial-Rounded" pitchFamily="34" charset="0"/>
                  <a:cs typeface="Arial" pitchFamily="34" charset="0"/>
                </a:rPr>
                <a:t> bao</a:t>
              </a:r>
            </a:p>
            <a:p>
              <a:pPr algn="just"/>
              <a:r>
                <a:rPr lang="en-US" sz="2800" dirty="0" err="1">
                  <a:latin typeface="Arial" pitchFamily="34" charset="0"/>
                  <a:ea typeface="Arial-Rounded" pitchFamily="34" charset="0"/>
                  <a:cs typeface="Arial" pitchFamily="34" charset="0"/>
                </a:rPr>
                <a:t>Bạn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ơi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đâu</a:t>
              </a:r>
              <a:endParaRPr lang="en-US" sz="2800" dirty="0">
                <a:latin typeface="Arial" pitchFamily="34" charset="0"/>
                <a:ea typeface="Arial-Rounded" pitchFamily="34" charset="0"/>
                <a:cs typeface="Arial" pitchFamily="34" charset="0"/>
              </a:endParaRPr>
            </a:p>
            <a:p>
              <a:pPr algn="just"/>
              <a:r>
                <a:rPr lang="en-US" sz="2800" dirty="0" err="1">
                  <a:latin typeface="Arial" pitchFamily="34" charset="0"/>
                  <a:ea typeface="Arial-Rounded" pitchFamily="34" charset="0"/>
                  <a:cs typeface="Arial" pitchFamily="34" charset="0"/>
                </a:rPr>
                <a:t>Nhớ</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mang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nhé</a:t>
              </a:r>
              <a:r>
                <a:rPr lang="en-US" sz="2800" dirty="0">
                  <a:latin typeface="Arial" pitchFamily="34" charset="0"/>
                  <a:ea typeface="Arial-Rounded" pitchFamily="34" charset="0"/>
                  <a:cs typeface="Arial" pitchFamily="34" charset="0"/>
                </a:rPr>
                <a:t>.</a:t>
              </a:r>
            </a:p>
          </p:txBody>
        </p:sp>
      </p:grpSp>
    </p:spTree>
    <p:extLst>
      <p:ext uri="{BB962C8B-B14F-4D97-AF65-F5344CB8AC3E}">
        <p14:creationId xmlns:p14="http://schemas.microsoft.com/office/powerpoint/2010/main" val="508030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1407</TotalTime>
  <Words>1184</Words>
  <Application>Microsoft Office PowerPoint</Application>
  <PresentationFormat>On-screen Show (16:9)</PresentationFormat>
  <Paragraphs>241</Paragraphs>
  <Slides>22</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Rounded MT Bold</vt:lpstr>
      <vt:lpstr>Arial-Rounded</vt:lpstr>
      <vt:lpstr>Calibri</vt:lpstr>
      <vt:lpstr>HP001 4 hàng</vt:lpstr>
      <vt:lpstr>Times New Roman</vt:lpstr>
      <vt:lpstr>Office Theme</vt:lpstr>
      <vt:lpstr>PowerPoint Presentation</vt:lpstr>
      <vt:lpstr>PowerPoint Presentation</vt:lpstr>
      <vt:lpstr>PowerPoint Presentation</vt:lpstr>
      <vt:lpstr>PowerPoint Presentation</vt:lpstr>
      <vt:lpstr>Chân thành: rất thành thật, xuất phát từ đáy lòng.</vt:lpstr>
      <vt:lpstr>PowerPoint Presentation</vt:lpstr>
      <vt:lpstr>PowerPoint Presentation</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bước</vt:lpstr>
      <vt:lpstr>PowerPoint Presentation</vt:lpstr>
      <vt:lpstr>PowerPoint Presentation</vt:lpstr>
      <vt:lpstr>Các em cần nhớ: - Chào hỏi khi gặp gỡ. - Xưng hô phù hợp, lịch sự. - Không quá thân thiết, cởi mở khi gặp người lạ.</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Pham Trang</cp:lastModifiedBy>
  <cp:revision>191</cp:revision>
  <dcterms:created xsi:type="dcterms:W3CDTF">2020-12-08T15:48:47Z</dcterms:created>
  <dcterms:modified xsi:type="dcterms:W3CDTF">2026-02-12T08:15:44Z</dcterms:modified>
</cp:coreProperties>
</file>