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2.wav" ContentType="audio/wav"/>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1" r:id="rId2"/>
    <p:sldId id="273" r:id="rId3"/>
    <p:sldId id="256" r:id="rId4"/>
    <p:sldId id="258" r:id="rId5"/>
    <p:sldId id="292" r:id="rId6"/>
    <p:sldId id="294" r:id="rId7"/>
    <p:sldId id="260" r:id="rId8"/>
    <p:sldId id="302" r:id="rId9"/>
    <p:sldId id="263" r:id="rId10"/>
    <p:sldId id="303" r:id="rId11"/>
    <p:sldId id="262" r:id="rId12"/>
    <p:sldId id="278" r:id="rId13"/>
    <p:sldId id="267" r:id="rId14"/>
    <p:sldId id="282" r:id="rId15"/>
    <p:sldId id="289" r:id="rId16"/>
    <p:sldId id="293" r:id="rId17"/>
    <p:sldId id="287" r:id="rId18"/>
    <p:sldId id="295" r:id="rId19"/>
    <p:sldId id="296" r:id="rId20"/>
    <p:sldId id="297" r:id="rId21"/>
    <p:sldId id="298" r:id="rId22"/>
    <p:sldId id="299" r:id="rId23"/>
    <p:sldId id="270" r:id="rId24"/>
    <p:sldId id="257" r:id="rId25"/>
    <p:sldId id="300" r:id="rId26"/>
    <p:sldId id="259" r:id="rId27"/>
    <p:sldId id="264" r:id="rId28"/>
    <p:sldId id="277" r:id="rId29"/>
    <p:sldId id="284" r:id="rId30"/>
    <p:sldId id="301" r:id="rId31"/>
    <p:sldId id="272" r:id="rId32"/>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42" autoAdjust="0"/>
  </p:normalViewPr>
  <p:slideViewPr>
    <p:cSldViewPr>
      <p:cViewPr varScale="1">
        <p:scale>
          <a:sx n="116" d="100"/>
          <a:sy n="116" d="100"/>
        </p:scale>
        <p:origin x="99" y="4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2/26/2026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20.png"/><Relationship Id="rId5" Type="http://schemas.openxmlformats.org/officeDocument/2006/relationships/audio" Target="../media/audio2.wav"/><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FD10-7646-2A93-DCE4-129C32668483}"/>
            </a:ext>
          </a:extLst>
        </p:cNvPr>
        <p:cNvGrpSpPr/>
        <p:nvPr/>
      </p:nvGrpSpPr>
      <p:grpSpPr>
        <a:xfrm>
          <a:off x="0" y="0"/>
          <a:ext cx="0" cy="0"/>
          <a:chOff x="0" y="0"/>
          <a:chExt cx="0" cy="0"/>
        </a:xfrm>
      </p:grpSpPr>
    </p:spTree>
    <p:extLst>
      <p:ext uri="{BB962C8B-B14F-4D97-AF65-F5344CB8AC3E}">
        <p14:creationId xmlns:p14="http://schemas.microsoft.com/office/powerpoint/2010/main" val="106543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209550"/>
            <a:ext cx="527050" cy="179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428749"/>
            <a:ext cx="527050" cy="285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572000" y="158115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696200" y="3790950"/>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4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736" y="209550"/>
            <a:ext cx="5947064" cy="523099"/>
          </a:xfrm>
          <a:prstGeom prst="rect">
            <a:avLst/>
          </a:prstGeom>
          <a:noFill/>
        </p:spPr>
        <p:txBody>
          <a:bodyPr wrap="square" lIns="91317" tIns="45660" rIns="91317" bIns="45660" rtlCol="0">
            <a:spAutoFit/>
          </a:bodyPr>
          <a:lstStyle/>
          <a:p>
            <a:pPr algn="ctr"/>
            <a:r>
              <a:rPr lang="en-US" sz="2800" b="1" dirty="0" err="1">
                <a:latin typeface="Arial" pitchFamily="34" charset="0"/>
                <a:ea typeface="Arial-Rounded" pitchFamily="34" charset="0"/>
                <a:cs typeface="Arial" pitchFamily="34" charset="0"/>
              </a:rPr>
              <a:t>Nếu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không</a:t>
            </a:r>
            <a:r>
              <a:rPr lang="en-US" sz="2800" b="1" dirty="0">
                <a:latin typeface="Arial" pitchFamily="34" charset="0"/>
                <a:ea typeface="Arial-Rounded" pitchFamily="34" charset="0"/>
                <a:cs typeface="Arial" pitchFamily="34" charset="0"/>
              </a:rPr>
              <a:t> may </a:t>
            </a:r>
            <a:r>
              <a:rPr lang="en-US" sz="2800" b="1" dirty="0" err="1">
                <a:latin typeface="Arial" pitchFamily="34" charset="0"/>
                <a:ea typeface="Arial-Rounded" pitchFamily="34" charset="0"/>
                <a:cs typeface="Arial" pitchFamily="34" charset="0"/>
              </a:rPr>
              <a:t>bị</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lạc</a:t>
            </a:r>
            <a:endParaRPr lang="en-US" sz="2800" b="1" dirty="0">
              <a:latin typeface="Arial" pitchFamily="34" charset="0"/>
              <a:ea typeface="Arial-Rounded" pitchFamily="34" charset="0"/>
              <a:cs typeface="Arial" pitchFamily="34" charset="0"/>
            </a:endParaRPr>
          </a:p>
        </p:txBody>
      </p:sp>
      <p:sp>
        <p:nvSpPr>
          <p:cNvPr id="11" name="TextBox 10"/>
          <p:cNvSpPr txBox="1"/>
          <p:nvPr/>
        </p:nvSpPr>
        <p:spPr>
          <a:xfrm>
            <a:off x="83127" y="819150"/>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cẩn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ra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ra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56526" y="4404843"/>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Vào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ngày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chủ</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nhật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viên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như</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thế</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sp>
        <p:nvSpPr>
          <p:cNvPr id="6" name="TextBox 5"/>
          <p:cNvSpPr txBox="1"/>
          <p:nvPr/>
        </p:nvSpPr>
        <p:spPr>
          <a:xfrm>
            <a:off x="-19051" y="4428535"/>
            <a:ext cx="9144000" cy="584666"/>
          </a:xfrm>
          <a:prstGeom prst="rect">
            <a:avLst/>
          </a:prstGeom>
          <a:solidFill>
            <a:srgbClr val="B9EDFF"/>
          </a:solidFill>
        </p:spPr>
        <p:txBody>
          <a:bodyPr wrap="square" lIns="91330" tIns="45666" rIns="91330" bIns="45666" rtlCol="0">
            <a:spAutoFit/>
          </a:bodyPr>
          <a:lstStyle/>
          <a:p>
            <a:pPr algn="ctr"/>
            <a:r>
              <a:rPr lang="en-US" sz="3200" dirty="0">
                <a:latin typeface="Arial" pitchFamily="34" charset="0"/>
                <a:ea typeface="Arial-Rounded" pitchFamily="34" charset="0"/>
                <a:cs typeface="Arial" pitchFamily="34" charset="0"/>
              </a:rPr>
              <a:t>Khi </a:t>
            </a:r>
            <a:r>
              <a:rPr lang="en-US" sz="3200" dirty="0" err="1">
                <a:latin typeface="Arial" pitchFamily="34" charset="0"/>
                <a:ea typeface="Arial-Rounded" pitchFamily="34" charset="0"/>
                <a:cs typeface="Arial" pitchFamily="34" charset="0"/>
              </a:rPr>
              <a:t>vào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cổng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hai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anh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thế</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cxnSp>
        <p:nvCxnSpPr>
          <p:cNvPr id="4" name="Straight Connector 3">
            <a:extLst>
              <a:ext uri="{FF2B5EF4-FFF2-40B4-BE49-F238E27FC236}">
                <a16:creationId xmlns:a16="http://schemas.microsoft.com/office/drawing/2014/main" id="{55A231D4-7469-4FE9-9823-F0B3372B4E23}"/>
              </a:ext>
            </a:extLst>
          </p:cNvPr>
          <p:cNvCxnSpPr/>
          <p:nvPr/>
        </p:nvCxnSpPr>
        <p:spPr>
          <a:xfrm>
            <a:off x="4419600" y="1657350"/>
            <a:ext cx="434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5228B3-3E44-49B8-821E-A76063F245AF}"/>
              </a:ext>
            </a:extLst>
          </p:cNvPr>
          <p:cNvCxnSpPr>
            <a:cxnSpLocks/>
          </p:cNvCxnSpPr>
          <p:nvPr/>
        </p:nvCxnSpPr>
        <p:spPr>
          <a:xfrm>
            <a:off x="228600" y="2114550"/>
            <a:ext cx="1828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7DCBB4-B7EE-46E6-A70B-D0C9B860ACF6}"/>
              </a:ext>
            </a:extLst>
          </p:cNvPr>
          <p:cNvCxnSpPr>
            <a:cxnSpLocks/>
          </p:cNvCxnSpPr>
          <p:nvPr/>
        </p:nvCxnSpPr>
        <p:spPr>
          <a:xfrm>
            <a:off x="2400300" y="2114550"/>
            <a:ext cx="4610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520A03-BA3E-41CA-8705-D48F389E2DB6}"/>
              </a:ext>
            </a:extLst>
          </p:cNvPr>
          <p:cNvCxnSpPr>
            <a:cxnSpLocks/>
          </p:cNvCxnSpPr>
          <p:nvPr/>
        </p:nvCxnSpPr>
        <p:spPr>
          <a:xfrm>
            <a:off x="3124200" y="2647950"/>
            <a:ext cx="5638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CFF14E-2347-4770-ACD9-7D327A57B72F}"/>
              </a:ext>
            </a:extLst>
          </p:cNvPr>
          <p:cNvCxnSpPr>
            <a:cxnSpLocks/>
          </p:cNvCxnSpPr>
          <p:nvPr/>
        </p:nvCxnSpPr>
        <p:spPr>
          <a:xfrm>
            <a:off x="152400" y="310515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994D02-2C5F-46B2-B9FB-82E547038FC8}"/>
              </a:ext>
            </a:extLst>
          </p:cNvPr>
          <p:cNvCxnSpPr>
            <a:cxnSpLocks/>
          </p:cNvCxnSpPr>
          <p:nvPr/>
        </p:nvCxnSpPr>
        <p:spPr>
          <a:xfrm flipV="1">
            <a:off x="228600" y="3638550"/>
            <a:ext cx="6019800" cy="323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2000" fill="hold"/>
                                        <p:tgtEl>
                                          <p:spTgt spid="8"/>
                                        </p:tgtEl>
                                        <p:attrNameLst>
                                          <p:attrName>ppt_x</p:attrName>
                                        </p:attrNameLst>
                                      </p:cBhvr>
                                      <p:tavLst>
                                        <p:tav tm="0">
                                          <p:val>
                                            <p:strVal val="1+#ppt_w/2"/>
                                          </p:val>
                                        </p:tav>
                                        <p:tav tm="100000">
                                          <p:val>
                                            <p:strVal val="#ppt_x"/>
                                          </p:val>
                                        </p:tav>
                                      </p:tavLst>
                                    </p:anim>
                                    <p:anim calcmode="lin" valueType="num">
                                      <p:cBhvr additive="base">
                                        <p:cTn id="3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2250" fill="hold"/>
                                        <p:tgtEl>
                                          <p:spTgt spid="6"/>
                                        </p:tgtEl>
                                        <p:attrNameLst>
                                          <p:attrName>ppt_x</p:attrName>
                                        </p:attrNameLst>
                                      </p:cBhvr>
                                      <p:tavLst>
                                        <p:tav tm="0">
                                          <p:val>
                                            <p:strVal val="1+#ppt_w/2"/>
                                          </p:val>
                                        </p:tav>
                                        <p:tav tm="100000">
                                          <p:val>
                                            <p:strVal val="#ppt_x"/>
                                          </p:val>
                                        </p:tav>
                                      </p:tavLst>
                                    </p:anim>
                                    <p:anim calcmode="lin" valueType="num">
                                      <p:cBhvr additive="base">
                                        <p:cTn id="52"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viên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đẹp</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quá</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cứ</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hết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chỗ</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chỗ</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Lúc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ngoảnh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thấy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đâu</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vừa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chạy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tìm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vừa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gọi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Hoảng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hốt</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suýt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khóc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Chợt</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nhìn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thấy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tấm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biển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Lối</a:t>
            </a:r>
            <a:r>
              <a:rPr lang="en-US" sz="3200" dirty="0">
                <a:latin typeface="Arial" pitchFamily="34" charset="0"/>
                <a:ea typeface="Arial-Rounded" pitchFamily="34" charset="0"/>
                <a:cs typeface="Arial" pitchFamily="34" charset="0"/>
              </a:rPr>
              <a:t> ra </a:t>
            </a:r>
            <a:r>
              <a:rPr lang="en-US" sz="3200" dirty="0" err="1">
                <a:latin typeface="Arial" pitchFamily="34" charset="0"/>
                <a:ea typeface="Arial-Rounded" pitchFamily="34" charset="0"/>
                <a:cs typeface="Arial" pitchFamily="34" charset="0"/>
              </a:rPr>
              <a:t>cổng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theo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hướng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tấm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biển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chỉ</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đường</a:t>
            </a:r>
            <a:r>
              <a:rPr lang="en-US" sz="3200" dirty="0">
                <a:latin typeface="Arial" pitchFamily="34" charset="0"/>
                <a:ea typeface="Arial-Rounded" pitchFamily="34" charset="0"/>
                <a:cs typeface="Arial" pitchFamily="34" charset="0"/>
              </a:rPr>
              <a:t>. “A, </a:t>
            </a:r>
            <a:r>
              <a:rPr lang="en-US" sz="3200" dirty="0" err="1">
                <a:latin typeface="Arial" pitchFamily="34" charset="0"/>
                <a:ea typeface="Arial-Rounded" pitchFamily="34" charset="0"/>
                <a:cs typeface="Arial" pitchFamily="34" charset="0"/>
              </a:rPr>
              <a:t>lá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cờ</a:t>
            </a:r>
            <a:r>
              <a:rPr lang="en-US" sz="3200" dirty="0">
                <a:latin typeface="Arial" pitchFamily="34" charset="0"/>
                <a:ea typeface="Arial-Rounded" pitchFamily="34" charset="0"/>
                <a:cs typeface="Arial" pitchFamily="34" charset="0"/>
              </a:rPr>
              <a:t> kia </a:t>
            </a:r>
            <a:r>
              <a:rPr lang="en-US" sz="3200" dirty="0" err="1">
                <a:latin typeface="Arial" pitchFamily="34" charset="0"/>
                <a:ea typeface="Arial-Rounded" pitchFamily="34" charset="0"/>
                <a:cs typeface="Arial" pitchFamily="34" charset="0"/>
              </a:rPr>
              <a:t>rồi</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mừng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thấy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đang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chờ</a:t>
            </a:r>
            <a:r>
              <a:rPr lang="en-US" sz="3200" dirty="0">
                <a:latin typeface="Arial" pitchFamily="34" charset="0"/>
                <a:ea typeface="Arial-Rounded" pitchFamily="34" charset="0"/>
                <a:cs typeface="Arial" pitchFamily="34" charset="0"/>
              </a:rPr>
              <a:t> ở </a:t>
            </a:r>
            <a:r>
              <a:rPr lang="en-US" sz="3200" dirty="0" err="1">
                <a:latin typeface="Arial" pitchFamily="34" charset="0"/>
                <a:ea typeface="Arial-Rounded" pitchFamily="34" charset="0"/>
                <a:cs typeface="Arial" pitchFamily="34" charset="0"/>
              </a:rPr>
              <a:t>đó</a:t>
            </a:r>
            <a:r>
              <a:rPr lang="en-US" sz="3200" dirty="0">
                <a:latin typeface="Arial" pitchFamily="34" charset="0"/>
                <a:ea typeface="Arial-Rounded" pitchFamily="34" charset="0"/>
                <a:cs typeface="Arial" pitchFamily="34" charset="0"/>
              </a:rPr>
              <a:t>.</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đã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a:extLst>
              <a:ext uri="{FF2B5EF4-FFF2-40B4-BE49-F238E27FC236}">
                <a16:creationId xmlns:a16="http://schemas.microsoft.com/office/drawing/2014/main" id="{CF66CB9D-23E9-42E3-A8B7-4A68CFD18916}"/>
              </a:ext>
            </a:extLst>
          </p:cNvPr>
          <p:cNvCxnSpPr/>
          <p:nvPr/>
        </p:nvCxnSpPr>
        <p:spPr>
          <a:xfrm>
            <a:off x="4800600" y="1047750"/>
            <a:ext cx="434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6A7328-F3B2-4176-AD94-CDA101C724C4}"/>
              </a:ext>
            </a:extLst>
          </p:cNvPr>
          <p:cNvCxnSpPr>
            <a:cxnSpLocks/>
          </p:cNvCxnSpPr>
          <p:nvPr/>
        </p:nvCxnSpPr>
        <p:spPr>
          <a:xfrm>
            <a:off x="152400" y="1581150"/>
            <a:ext cx="876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A1E183-4149-40E5-A24A-E35644483068}"/>
              </a:ext>
            </a:extLst>
          </p:cNvPr>
          <p:cNvCxnSpPr>
            <a:cxnSpLocks/>
          </p:cNvCxnSpPr>
          <p:nvPr/>
        </p:nvCxnSpPr>
        <p:spPr>
          <a:xfrm>
            <a:off x="152400" y="2038350"/>
            <a:ext cx="4876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7A2DB-AAF9-44E3-9CCE-65201E568400}"/>
              </a:ext>
            </a:extLst>
          </p:cNvPr>
          <p:cNvCxnSpPr>
            <a:cxnSpLocks/>
          </p:cNvCxnSpPr>
          <p:nvPr/>
        </p:nvCxnSpPr>
        <p:spPr>
          <a:xfrm>
            <a:off x="1447800" y="3486150"/>
            <a:ext cx="746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18996E-9FB8-4461-BE8C-38AA9FD289AD}"/>
              </a:ext>
            </a:extLst>
          </p:cNvPr>
          <p:cNvCxnSpPr>
            <a:cxnSpLocks/>
          </p:cNvCxnSpPr>
          <p:nvPr/>
        </p:nvCxnSpPr>
        <p:spPr>
          <a:xfrm>
            <a:off x="152400" y="4019550"/>
            <a:ext cx="2743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2000" fill="hold"/>
                                        <p:tgtEl>
                                          <p:spTgt spid="5"/>
                                        </p:tgtEl>
                                        <p:attrNameLst>
                                          <p:attrName>ppt_x</p:attrName>
                                        </p:attrNameLst>
                                      </p:cBhvr>
                                      <p:tavLst>
                                        <p:tav tm="0">
                                          <p:val>
                                            <p:strVal val="1+#ppt_w/2"/>
                                          </p:val>
                                        </p:tav>
                                        <p:tav tm="100000">
                                          <p:val>
                                            <p:strVal val="#ppt_x"/>
                                          </p:val>
                                        </p:tav>
                                      </p:tavLst>
                                    </p:anim>
                                    <p:anim calcmode="lin" valueType="num">
                                      <p:cBhvr additive="base">
                                        <p:cTn id="36" dur="2000" fill="hold"/>
                                        <p:tgtEl>
                                          <p:spTgt spid="5"/>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Nam</a:t>
              </a: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Biết nghe lời bố dặn</a:t>
            </a: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Chủ động</a:t>
            </a: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0684"/>
            <a:ext cx="9144000" cy="584666"/>
          </a:xfrm>
          <a:prstGeom prst="rect">
            <a:avLst/>
          </a:prstGeom>
          <a:noFill/>
        </p:spPr>
        <p:txBody>
          <a:bodyPr wrap="square" lIns="91330" tIns="45666" rIns="91330" bIns="45666" rtlCol="0">
            <a:spAutoFit/>
          </a:bodyPr>
          <a:lstStyle/>
          <a:p>
            <a:pPr algn="ctr"/>
            <a:r>
              <a:rPr lang="en-US" sz="3200" b="1" dirty="0" err="1">
                <a:latin typeface="Arial" pitchFamily="34" charset="0"/>
                <a:ea typeface="Arial-Rounded" pitchFamily="34" charset="0"/>
                <a:cs typeface="Arial" pitchFamily="34" charset="0"/>
              </a:rPr>
              <a:t>Nếu</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là</a:t>
            </a:r>
            <a:r>
              <a:rPr lang="en-US" sz="3200" b="1" dirty="0">
                <a:latin typeface="Arial" pitchFamily="34" charset="0"/>
                <a:ea typeface="Arial-Rounded" pitchFamily="34" charset="0"/>
                <a:cs typeface="Arial" pitchFamily="34" charset="0"/>
              </a:rPr>
              <a:t> Nam, </a:t>
            </a:r>
            <a:r>
              <a:rPr lang="en-US" sz="3200" b="1" dirty="0" err="1">
                <a:latin typeface="Arial" pitchFamily="34" charset="0"/>
                <a:ea typeface="Arial-Rounded" pitchFamily="34" charset="0"/>
                <a:cs typeface="Arial" pitchFamily="34" charset="0"/>
              </a:rPr>
              <a:t>em</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sẽ</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làm</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gì</a:t>
            </a:r>
            <a:r>
              <a:rPr lang="en-US" sz="3200" b="1" dirty="0">
                <a:latin typeface="Arial" pitchFamily="34" charset="0"/>
                <a:ea typeface="Arial-Rounded" pitchFamily="34" charset="0"/>
                <a:cs typeface="Arial" pitchFamily="34" charset="0"/>
              </a:rPr>
              <a:t>?</a:t>
            </a:r>
          </a:p>
        </p:txBody>
      </p:sp>
      <p:sp>
        <p:nvSpPr>
          <p:cNvPr id="4" name="TextBox 3"/>
          <p:cNvSpPr txBox="1"/>
          <p:nvPr/>
        </p:nvSpPr>
        <p:spPr>
          <a:xfrm>
            <a:off x="190500" y="971550"/>
            <a:ext cx="8763000" cy="3539321"/>
          </a:xfrm>
          <a:prstGeom prst="rect">
            <a:avLst/>
          </a:prstGeom>
          <a:noFill/>
        </p:spPr>
        <p:txBody>
          <a:bodyPr wrap="square" lIns="91330" tIns="45666" rIns="91330" bIns="45666" rtlCol="0">
            <a:spAutoFit/>
          </a:bodyPr>
          <a:lstStyle/>
          <a:p>
            <a:pPr algn="ctr"/>
            <a:r>
              <a:rPr lang="en-US" sz="3200" dirty="0">
                <a:latin typeface="Arial" pitchFamily="34" charset="0"/>
                <a:ea typeface="Arial-Rounded" pitchFamily="34" charset="0"/>
                <a:cs typeface="Arial" pitchFamily="34" charset="0"/>
              </a:rPr>
              <a:t>Khi </a:t>
            </a:r>
            <a:r>
              <a:rPr lang="en-US" sz="3200" dirty="0" err="1">
                <a:latin typeface="Arial" pitchFamily="34" charset="0"/>
                <a:ea typeface="Arial-Rounded" pitchFamily="34" charset="0"/>
                <a:cs typeface="Arial" pitchFamily="34" charset="0"/>
              </a:rPr>
              <a:t>bị</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chúng</a:t>
            </a:r>
            <a:r>
              <a:rPr lang="en-US" sz="3200" dirty="0">
                <a:latin typeface="Arial" pitchFamily="34" charset="0"/>
                <a:ea typeface="Arial-Rounded" pitchFamily="34" charset="0"/>
                <a:cs typeface="Arial" pitchFamily="34" charset="0"/>
              </a:rPr>
              <a:t> ta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thể</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Tìm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sự</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giúp</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đỡ</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bảo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vệ</a:t>
            </a:r>
            <a:endParaRPr lang="en-US" sz="3200" dirty="0">
              <a:latin typeface="Arial" pitchFamily="34" charset="0"/>
              <a:ea typeface="Arial-Rounded" pitchFamily="34" charset="0"/>
              <a:cs typeface="Arial" pitchFamily="34" charset="0"/>
            </a:endParaRP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điện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thoại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xin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gọi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nhờ</a:t>
            </a:r>
            <a:r>
              <a:rPr lang="en-US" sz="3200" dirty="0">
                <a:latin typeface="Arial" pitchFamily="34" charset="0"/>
                <a:ea typeface="Arial-Rounded" pitchFamily="34" charset="0"/>
                <a:cs typeface="Arial" pitchFamily="34" charset="0"/>
              </a:rPr>
              <a:t>. </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Bình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tĩnh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nhớ</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điểm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hẹn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tìm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điểm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hẹn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với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thân</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theo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a:t>
            </a:r>
            <a:r>
              <a:rPr lang="en-US" sz="32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4268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377827" y="442912"/>
            <a:ext cx="493140" cy="469202"/>
          </a:xfrm>
          <a:prstGeom prst="flowChartConnector">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6" name="Rectangle 5"/>
          <p:cNvSpPr/>
          <p:nvPr/>
        </p:nvSpPr>
        <p:spPr>
          <a:xfrm>
            <a:off x="440321" y="368190"/>
            <a:ext cx="1805302" cy="600164"/>
          </a:xfrm>
          <a:prstGeom prst="rect">
            <a:avLst/>
          </a:prstGeom>
        </p:spPr>
        <p:txBody>
          <a:bodyPr wrap="none">
            <a:spAutoFit/>
          </a:bodyPr>
          <a:lstStyle/>
          <a:p>
            <a:r>
              <a:rPr lang="vi-VN" sz="3300" b="1" dirty="0">
                <a:solidFill>
                  <a:schemeClr val="accent6">
                    <a:lumMod val="75000"/>
                  </a:schemeClr>
                </a:solidFill>
                <a:latin typeface="Times New Roman" panose="02020603050405020304" pitchFamily="18" charset="0"/>
                <a:cs typeface="Times New Roman" panose="02020603050405020304" pitchFamily="18" charset="0"/>
              </a:rPr>
              <a:t>4</a:t>
            </a:r>
            <a:r>
              <a:rPr lang="en-US" sz="3300" b="1" dirty="0">
                <a:latin typeface="Times New Roman" panose="02020603050405020304" pitchFamily="18" charset="0"/>
                <a:cs typeface="Times New Roman" panose="02020603050405020304" pitchFamily="18" charset="0"/>
              </a:rPr>
              <a:t> </a:t>
            </a:r>
            <a:r>
              <a:rPr lang="vi-VN" sz="3300" dirty="0">
                <a:latin typeface="Times New Roman" panose="02020603050405020304" pitchFamily="18" charset="0"/>
                <a:cs typeface="Times New Roman" panose="02020603050405020304" pitchFamily="18" charset="0"/>
              </a:rPr>
              <a:t>  </a:t>
            </a:r>
            <a:r>
              <a:rPr lang="vi-VN" sz="33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33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36413-0CD5-4B02-8655-3298D04122F7}"/>
              </a:ext>
            </a:extLst>
          </p:cNvPr>
          <p:cNvSpPr txBox="1"/>
          <p:nvPr/>
        </p:nvSpPr>
        <p:spPr>
          <a:xfrm>
            <a:off x="2439616" y="310482"/>
            <a:ext cx="1907382" cy="715581"/>
          </a:xfrm>
          <a:prstGeom prst="rect">
            <a:avLst/>
          </a:prstGeom>
          <a:noFill/>
        </p:spPr>
        <p:txBody>
          <a:bodyPr wrap="square" rtlCol="0">
            <a:spAutoFit/>
          </a:bodyPr>
          <a:lstStyle/>
          <a:p>
            <a:r>
              <a:rPr lang="en-US" sz="4050" b="1" dirty="0">
                <a:solidFill>
                  <a:srgbClr val="FF0000"/>
                </a:solidFill>
                <a:latin typeface="Times New Roman" panose="02020603050405020304" pitchFamily="18" charset="0"/>
                <a:cs typeface="Times New Roman" panose="02020603050405020304" pitchFamily="18" charset="0"/>
              </a:rPr>
              <a:t>V/ 23</a:t>
            </a:r>
          </a:p>
        </p:txBody>
      </p:sp>
    </p:spTree>
    <p:extLst>
      <p:ext uri="{BB962C8B-B14F-4D97-AF65-F5344CB8AC3E}">
        <p14:creationId xmlns:p14="http://schemas.microsoft.com/office/powerpoint/2010/main" val="29555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A8C5D2-4887-428F-84A5-ECAC92B14C75}"/>
              </a:ext>
            </a:extLst>
          </p:cNvPr>
          <p:cNvGraphicFramePr>
            <a:graphicFrameLocks noGrp="1"/>
          </p:cNvGraphicFramePr>
          <p:nvPr/>
        </p:nvGraphicFramePr>
        <p:xfrm>
          <a:off x="237744" y="400050"/>
          <a:ext cx="8668512" cy="4343400"/>
        </p:xfrm>
        <a:graphic>
          <a:graphicData uri="http://schemas.openxmlformats.org/drawingml/2006/table">
            <a:tbl>
              <a:tblPr firstRow="1" bandRow="1">
                <a:tableStyleId>{5C22544A-7EE6-4342-B048-85BDC9FD1C3A}</a:tableStyleId>
              </a:tblPr>
              <a:tblGrid>
                <a:gridCol w="722376">
                  <a:extLst>
                    <a:ext uri="{9D8B030D-6E8A-4147-A177-3AD203B41FA5}">
                      <a16:colId xmlns:a16="http://schemas.microsoft.com/office/drawing/2014/main" val="2366836285"/>
                    </a:ext>
                  </a:extLst>
                </a:gridCol>
                <a:gridCol w="722376">
                  <a:extLst>
                    <a:ext uri="{9D8B030D-6E8A-4147-A177-3AD203B41FA5}">
                      <a16:colId xmlns:a16="http://schemas.microsoft.com/office/drawing/2014/main" val="2891723834"/>
                    </a:ext>
                  </a:extLst>
                </a:gridCol>
                <a:gridCol w="722376">
                  <a:extLst>
                    <a:ext uri="{9D8B030D-6E8A-4147-A177-3AD203B41FA5}">
                      <a16:colId xmlns:a16="http://schemas.microsoft.com/office/drawing/2014/main" val="3466642977"/>
                    </a:ext>
                  </a:extLst>
                </a:gridCol>
                <a:gridCol w="722376">
                  <a:extLst>
                    <a:ext uri="{9D8B030D-6E8A-4147-A177-3AD203B41FA5}">
                      <a16:colId xmlns:a16="http://schemas.microsoft.com/office/drawing/2014/main" val="2254894175"/>
                    </a:ext>
                  </a:extLst>
                </a:gridCol>
                <a:gridCol w="722376">
                  <a:extLst>
                    <a:ext uri="{9D8B030D-6E8A-4147-A177-3AD203B41FA5}">
                      <a16:colId xmlns:a16="http://schemas.microsoft.com/office/drawing/2014/main" val="2119364172"/>
                    </a:ext>
                  </a:extLst>
                </a:gridCol>
                <a:gridCol w="722376">
                  <a:extLst>
                    <a:ext uri="{9D8B030D-6E8A-4147-A177-3AD203B41FA5}">
                      <a16:colId xmlns:a16="http://schemas.microsoft.com/office/drawing/2014/main" val="2025960471"/>
                    </a:ext>
                  </a:extLst>
                </a:gridCol>
                <a:gridCol w="722376">
                  <a:extLst>
                    <a:ext uri="{9D8B030D-6E8A-4147-A177-3AD203B41FA5}">
                      <a16:colId xmlns:a16="http://schemas.microsoft.com/office/drawing/2014/main" val="4007561049"/>
                    </a:ext>
                  </a:extLst>
                </a:gridCol>
                <a:gridCol w="722376">
                  <a:extLst>
                    <a:ext uri="{9D8B030D-6E8A-4147-A177-3AD203B41FA5}">
                      <a16:colId xmlns:a16="http://schemas.microsoft.com/office/drawing/2014/main" val="4048549341"/>
                    </a:ext>
                  </a:extLst>
                </a:gridCol>
                <a:gridCol w="722376">
                  <a:extLst>
                    <a:ext uri="{9D8B030D-6E8A-4147-A177-3AD203B41FA5}">
                      <a16:colId xmlns:a16="http://schemas.microsoft.com/office/drawing/2014/main" val="3521562163"/>
                    </a:ext>
                  </a:extLst>
                </a:gridCol>
                <a:gridCol w="722376">
                  <a:extLst>
                    <a:ext uri="{9D8B030D-6E8A-4147-A177-3AD203B41FA5}">
                      <a16:colId xmlns:a16="http://schemas.microsoft.com/office/drawing/2014/main" val="3445312069"/>
                    </a:ext>
                  </a:extLst>
                </a:gridCol>
                <a:gridCol w="722376">
                  <a:extLst>
                    <a:ext uri="{9D8B030D-6E8A-4147-A177-3AD203B41FA5}">
                      <a16:colId xmlns:a16="http://schemas.microsoft.com/office/drawing/2014/main" val="4030993057"/>
                    </a:ext>
                  </a:extLst>
                </a:gridCol>
                <a:gridCol w="722376">
                  <a:extLst>
                    <a:ext uri="{9D8B030D-6E8A-4147-A177-3AD203B41FA5}">
                      <a16:colId xmlns:a16="http://schemas.microsoft.com/office/drawing/2014/main" val="4185764010"/>
                    </a:ext>
                  </a:extLst>
                </a:gridCol>
              </a:tblGrid>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474700226"/>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20549147"/>
                  </a:ext>
                </a:extLst>
              </a:tr>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35056234"/>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022572272"/>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815086175"/>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75797134"/>
                  </a:ext>
                </a:extLst>
              </a:tr>
            </a:tbl>
          </a:graphicData>
        </a:graphic>
      </p:graphicFrame>
      <p:sp>
        <p:nvSpPr>
          <p:cNvPr id="3" name="TextBox 2">
            <a:extLst>
              <a:ext uri="{FF2B5EF4-FFF2-40B4-BE49-F238E27FC236}">
                <a16:creationId xmlns:a16="http://schemas.microsoft.com/office/drawing/2014/main" id="{145787FE-BAED-4F45-B103-3E9C4097D710}"/>
              </a:ext>
            </a:extLst>
          </p:cNvPr>
          <p:cNvSpPr txBox="1"/>
          <p:nvPr/>
        </p:nvSpPr>
        <p:spPr>
          <a:xfrm>
            <a:off x="152400" y="1962150"/>
            <a:ext cx="4114800" cy="4508927"/>
          </a:xfrm>
          <a:prstGeom prst="rect">
            <a:avLst/>
          </a:prstGeom>
          <a:noFill/>
        </p:spPr>
        <p:txBody>
          <a:bodyPr wrap="square" rtlCol="0">
            <a:spAutoFit/>
          </a:bodyPr>
          <a:lstStyle/>
          <a:p>
            <a:r>
              <a:rPr lang="en-US" sz="28500" dirty="0">
                <a:latin typeface="HP001 4 hàng" panose="020B0603050302020204" pitchFamily="34" charset="0"/>
              </a:rPr>
              <a:t>U</a:t>
            </a:r>
          </a:p>
        </p:txBody>
      </p:sp>
      <p:sp>
        <p:nvSpPr>
          <p:cNvPr id="4" name="TextBox 3">
            <a:extLst>
              <a:ext uri="{FF2B5EF4-FFF2-40B4-BE49-F238E27FC236}">
                <a16:creationId xmlns:a16="http://schemas.microsoft.com/office/drawing/2014/main" id="{211682FE-6515-4100-8F3A-7E7D086AFD17}"/>
              </a:ext>
            </a:extLst>
          </p:cNvPr>
          <p:cNvSpPr txBox="1"/>
          <p:nvPr/>
        </p:nvSpPr>
        <p:spPr>
          <a:xfrm>
            <a:off x="5943600" y="3360494"/>
            <a:ext cx="2209800" cy="2246769"/>
          </a:xfrm>
          <a:prstGeom prst="rect">
            <a:avLst/>
          </a:prstGeom>
          <a:noFill/>
        </p:spPr>
        <p:txBody>
          <a:bodyPr wrap="square" rtlCol="0">
            <a:spAutoFit/>
          </a:bodyPr>
          <a:lstStyle/>
          <a:p>
            <a:endParaRPr lang="en-US" sz="14000" dirty="0">
              <a:latin typeface="HP001 4 hàng" panose="020B0603050302020204" pitchFamily="34" charset="0"/>
            </a:endParaRPr>
          </a:p>
        </p:txBody>
      </p:sp>
      <p:sp>
        <p:nvSpPr>
          <p:cNvPr id="5" name="TextBox 4">
            <a:extLst>
              <a:ext uri="{FF2B5EF4-FFF2-40B4-BE49-F238E27FC236}">
                <a16:creationId xmlns:a16="http://schemas.microsoft.com/office/drawing/2014/main" id="{9F2F73F0-5A79-4762-85D9-C83855CA79FD}"/>
              </a:ext>
            </a:extLst>
          </p:cNvPr>
          <p:cNvSpPr txBox="1"/>
          <p:nvPr/>
        </p:nvSpPr>
        <p:spPr>
          <a:xfrm>
            <a:off x="5943600" y="3360494"/>
            <a:ext cx="4114800" cy="2246769"/>
          </a:xfrm>
          <a:prstGeom prst="rect">
            <a:avLst/>
          </a:prstGeom>
          <a:noFill/>
        </p:spPr>
        <p:txBody>
          <a:bodyPr wrap="square" rtlCol="0">
            <a:spAutoFit/>
          </a:bodyPr>
          <a:lstStyle/>
          <a:p>
            <a:r>
              <a:rPr lang="en-US" sz="14000" dirty="0">
                <a:latin typeface="HP001 4 hàng" panose="020B0603050302020204" pitchFamily="34" charset="0"/>
              </a:rPr>
              <a:t>U</a:t>
            </a:r>
          </a:p>
        </p:txBody>
      </p:sp>
    </p:spTree>
    <p:extLst>
      <p:ext uri="{BB962C8B-B14F-4D97-AF65-F5344CB8AC3E}">
        <p14:creationId xmlns:p14="http://schemas.microsoft.com/office/powerpoint/2010/main" val="38990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
            <a:hlinkClick r:id="" action="ppaction://media"/>
            <a:extLst>
              <a:ext uri="{FF2B5EF4-FFF2-40B4-BE49-F238E27FC236}">
                <a16:creationId xmlns:a16="http://schemas.microsoft.com/office/drawing/2014/main" id="{6FF499AE-AF4F-4076-A4B5-34F58867A73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0250" y="361950"/>
            <a:ext cx="5143500" cy="4724400"/>
          </a:xfrm>
          <a:prstGeom prst="rect">
            <a:avLst/>
          </a:prstGeom>
        </p:spPr>
      </p:pic>
    </p:spTree>
    <p:extLst>
      <p:ext uri="{BB962C8B-B14F-4D97-AF65-F5344CB8AC3E}">
        <p14:creationId xmlns:p14="http://schemas.microsoft.com/office/powerpoint/2010/main" val="20531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bạn nhỏ</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Bạn nhỏ đang ở đâu? Vì sao bạn ấy khóc?</a:t>
            </a: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Nếu gặp phải trường hợp như bạn nhỏ, em sẽ làm gì?</a:t>
            </a:r>
          </a:p>
        </p:txBody>
      </p:sp>
    </p:spTree>
    <p:extLst>
      <p:ext uri="{BB962C8B-B14F-4D97-AF65-F5344CB8AC3E}">
        <p14:creationId xmlns:p14="http://schemas.microsoft.com/office/powerpoint/2010/main" val="198211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A8C5D2-4887-428F-84A5-ECAC92B14C75}"/>
              </a:ext>
            </a:extLst>
          </p:cNvPr>
          <p:cNvGraphicFramePr>
            <a:graphicFrameLocks noGrp="1"/>
          </p:cNvGraphicFramePr>
          <p:nvPr/>
        </p:nvGraphicFramePr>
        <p:xfrm>
          <a:off x="237744" y="400050"/>
          <a:ext cx="8668512" cy="4343400"/>
        </p:xfrm>
        <a:graphic>
          <a:graphicData uri="http://schemas.openxmlformats.org/drawingml/2006/table">
            <a:tbl>
              <a:tblPr firstRow="1" bandRow="1">
                <a:tableStyleId>{5C22544A-7EE6-4342-B048-85BDC9FD1C3A}</a:tableStyleId>
              </a:tblPr>
              <a:tblGrid>
                <a:gridCol w="722376">
                  <a:extLst>
                    <a:ext uri="{9D8B030D-6E8A-4147-A177-3AD203B41FA5}">
                      <a16:colId xmlns:a16="http://schemas.microsoft.com/office/drawing/2014/main" val="2366836285"/>
                    </a:ext>
                  </a:extLst>
                </a:gridCol>
                <a:gridCol w="722376">
                  <a:extLst>
                    <a:ext uri="{9D8B030D-6E8A-4147-A177-3AD203B41FA5}">
                      <a16:colId xmlns:a16="http://schemas.microsoft.com/office/drawing/2014/main" val="2891723834"/>
                    </a:ext>
                  </a:extLst>
                </a:gridCol>
                <a:gridCol w="722376">
                  <a:extLst>
                    <a:ext uri="{9D8B030D-6E8A-4147-A177-3AD203B41FA5}">
                      <a16:colId xmlns:a16="http://schemas.microsoft.com/office/drawing/2014/main" val="3466642977"/>
                    </a:ext>
                  </a:extLst>
                </a:gridCol>
                <a:gridCol w="722376">
                  <a:extLst>
                    <a:ext uri="{9D8B030D-6E8A-4147-A177-3AD203B41FA5}">
                      <a16:colId xmlns:a16="http://schemas.microsoft.com/office/drawing/2014/main" val="2254894175"/>
                    </a:ext>
                  </a:extLst>
                </a:gridCol>
                <a:gridCol w="722376">
                  <a:extLst>
                    <a:ext uri="{9D8B030D-6E8A-4147-A177-3AD203B41FA5}">
                      <a16:colId xmlns:a16="http://schemas.microsoft.com/office/drawing/2014/main" val="2119364172"/>
                    </a:ext>
                  </a:extLst>
                </a:gridCol>
                <a:gridCol w="722376">
                  <a:extLst>
                    <a:ext uri="{9D8B030D-6E8A-4147-A177-3AD203B41FA5}">
                      <a16:colId xmlns:a16="http://schemas.microsoft.com/office/drawing/2014/main" val="2025960471"/>
                    </a:ext>
                  </a:extLst>
                </a:gridCol>
                <a:gridCol w="722376">
                  <a:extLst>
                    <a:ext uri="{9D8B030D-6E8A-4147-A177-3AD203B41FA5}">
                      <a16:colId xmlns:a16="http://schemas.microsoft.com/office/drawing/2014/main" val="4007561049"/>
                    </a:ext>
                  </a:extLst>
                </a:gridCol>
                <a:gridCol w="722376">
                  <a:extLst>
                    <a:ext uri="{9D8B030D-6E8A-4147-A177-3AD203B41FA5}">
                      <a16:colId xmlns:a16="http://schemas.microsoft.com/office/drawing/2014/main" val="4048549341"/>
                    </a:ext>
                  </a:extLst>
                </a:gridCol>
                <a:gridCol w="722376">
                  <a:extLst>
                    <a:ext uri="{9D8B030D-6E8A-4147-A177-3AD203B41FA5}">
                      <a16:colId xmlns:a16="http://schemas.microsoft.com/office/drawing/2014/main" val="3521562163"/>
                    </a:ext>
                  </a:extLst>
                </a:gridCol>
                <a:gridCol w="722376">
                  <a:extLst>
                    <a:ext uri="{9D8B030D-6E8A-4147-A177-3AD203B41FA5}">
                      <a16:colId xmlns:a16="http://schemas.microsoft.com/office/drawing/2014/main" val="3445312069"/>
                    </a:ext>
                  </a:extLst>
                </a:gridCol>
                <a:gridCol w="722376">
                  <a:extLst>
                    <a:ext uri="{9D8B030D-6E8A-4147-A177-3AD203B41FA5}">
                      <a16:colId xmlns:a16="http://schemas.microsoft.com/office/drawing/2014/main" val="4030993057"/>
                    </a:ext>
                  </a:extLst>
                </a:gridCol>
                <a:gridCol w="722376">
                  <a:extLst>
                    <a:ext uri="{9D8B030D-6E8A-4147-A177-3AD203B41FA5}">
                      <a16:colId xmlns:a16="http://schemas.microsoft.com/office/drawing/2014/main" val="4185764010"/>
                    </a:ext>
                  </a:extLst>
                </a:gridCol>
              </a:tblGrid>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474700226"/>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20549147"/>
                  </a:ext>
                </a:extLst>
              </a:tr>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35056234"/>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022572272"/>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815086175"/>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75797134"/>
                  </a:ext>
                </a:extLst>
              </a:tr>
            </a:tbl>
          </a:graphicData>
        </a:graphic>
      </p:graphicFrame>
      <p:sp>
        <p:nvSpPr>
          <p:cNvPr id="3" name="TextBox 2">
            <a:extLst>
              <a:ext uri="{FF2B5EF4-FFF2-40B4-BE49-F238E27FC236}">
                <a16:creationId xmlns:a16="http://schemas.microsoft.com/office/drawing/2014/main" id="{145787FE-BAED-4F45-B103-3E9C4097D710}"/>
              </a:ext>
            </a:extLst>
          </p:cNvPr>
          <p:cNvSpPr txBox="1"/>
          <p:nvPr/>
        </p:nvSpPr>
        <p:spPr>
          <a:xfrm>
            <a:off x="152400" y="1962150"/>
            <a:ext cx="4114800" cy="4508927"/>
          </a:xfrm>
          <a:prstGeom prst="rect">
            <a:avLst/>
          </a:prstGeom>
          <a:noFill/>
        </p:spPr>
        <p:txBody>
          <a:bodyPr wrap="square" rtlCol="0">
            <a:spAutoFit/>
          </a:bodyPr>
          <a:lstStyle/>
          <a:p>
            <a:r>
              <a:rPr lang="en-US" sz="28500" dirty="0">
                <a:latin typeface="HP001 4 hàng" panose="020B0603050302020204" pitchFamily="34" charset="0"/>
              </a:rPr>
              <a:t>Ư</a:t>
            </a:r>
          </a:p>
        </p:txBody>
      </p:sp>
      <p:sp>
        <p:nvSpPr>
          <p:cNvPr id="4" name="TextBox 3">
            <a:extLst>
              <a:ext uri="{FF2B5EF4-FFF2-40B4-BE49-F238E27FC236}">
                <a16:creationId xmlns:a16="http://schemas.microsoft.com/office/drawing/2014/main" id="{211682FE-6515-4100-8F3A-7E7D086AFD17}"/>
              </a:ext>
            </a:extLst>
          </p:cNvPr>
          <p:cNvSpPr txBox="1"/>
          <p:nvPr/>
        </p:nvSpPr>
        <p:spPr>
          <a:xfrm>
            <a:off x="5943600" y="3360494"/>
            <a:ext cx="2209800" cy="2246769"/>
          </a:xfrm>
          <a:prstGeom prst="rect">
            <a:avLst/>
          </a:prstGeom>
          <a:noFill/>
        </p:spPr>
        <p:txBody>
          <a:bodyPr wrap="square" rtlCol="0">
            <a:spAutoFit/>
          </a:bodyPr>
          <a:lstStyle/>
          <a:p>
            <a:endParaRPr lang="en-US" sz="14000" dirty="0">
              <a:latin typeface="HP001 4 hàng" panose="020B0603050302020204" pitchFamily="34" charset="0"/>
            </a:endParaRPr>
          </a:p>
        </p:txBody>
      </p:sp>
      <p:sp>
        <p:nvSpPr>
          <p:cNvPr id="5" name="TextBox 4">
            <a:extLst>
              <a:ext uri="{FF2B5EF4-FFF2-40B4-BE49-F238E27FC236}">
                <a16:creationId xmlns:a16="http://schemas.microsoft.com/office/drawing/2014/main" id="{9F2F73F0-5A79-4762-85D9-C83855CA79FD}"/>
              </a:ext>
            </a:extLst>
          </p:cNvPr>
          <p:cNvSpPr txBox="1"/>
          <p:nvPr/>
        </p:nvSpPr>
        <p:spPr>
          <a:xfrm>
            <a:off x="5943600" y="3360494"/>
            <a:ext cx="4114800" cy="2246769"/>
          </a:xfrm>
          <a:prstGeom prst="rect">
            <a:avLst/>
          </a:prstGeom>
          <a:noFill/>
        </p:spPr>
        <p:txBody>
          <a:bodyPr wrap="square" rtlCol="0">
            <a:spAutoFit/>
          </a:bodyPr>
          <a:lstStyle/>
          <a:p>
            <a:r>
              <a:rPr lang="en-US" sz="14000" dirty="0">
                <a:latin typeface="HP001 4 hàng" panose="020B0603050302020204" pitchFamily="34" charset="0"/>
              </a:rPr>
              <a:t>Ư</a:t>
            </a:r>
          </a:p>
        </p:txBody>
      </p:sp>
    </p:spTree>
    <p:extLst>
      <p:ext uri="{BB962C8B-B14F-4D97-AF65-F5344CB8AC3E}">
        <p14:creationId xmlns:p14="http://schemas.microsoft.com/office/powerpoint/2010/main" val="8745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Ư">
            <a:hlinkClick r:id="" action="ppaction://media"/>
            <a:extLst>
              <a:ext uri="{FF2B5EF4-FFF2-40B4-BE49-F238E27FC236}">
                <a16:creationId xmlns:a16="http://schemas.microsoft.com/office/drawing/2014/main" id="{CEF29659-F42F-4710-9ED3-8E666EFC009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600" y="361950"/>
            <a:ext cx="5143500" cy="4572000"/>
          </a:xfrm>
          <a:prstGeom prst="rect">
            <a:avLst/>
          </a:prstGeom>
        </p:spPr>
      </p:pic>
    </p:spTree>
    <p:extLst>
      <p:ext uri="{BB962C8B-B14F-4D97-AF65-F5344CB8AC3E}">
        <p14:creationId xmlns:p14="http://schemas.microsoft.com/office/powerpoint/2010/main" val="41338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B7CA9-E427-40E5-A466-A655BBCDC93B}"/>
              </a:ext>
            </a:extLst>
          </p:cNvPr>
          <p:cNvPicPr>
            <a:picLocks noChangeAspect="1"/>
          </p:cNvPicPr>
          <p:nvPr/>
        </p:nvPicPr>
        <p:blipFill>
          <a:blip r:embed="rId2"/>
          <a:stretch>
            <a:fillRect/>
          </a:stretch>
        </p:blipFill>
        <p:spPr>
          <a:xfrm>
            <a:off x="127462" y="209550"/>
            <a:ext cx="8940338" cy="4572000"/>
          </a:xfrm>
          <a:prstGeom prst="rect">
            <a:avLst/>
          </a:prstGeom>
        </p:spPr>
      </p:pic>
      <p:sp>
        <p:nvSpPr>
          <p:cNvPr id="5" name="TextBox 4">
            <a:extLst>
              <a:ext uri="{FF2B5EF4-FFF2-40B4-BE49-F238E27FC236}">
                <a16:creationId xmlns:a16="http://schemas.microsoft.com/office/drawing/2014/main" id="{52732B12-ACC4-42BC-A4A7-57AC03CC8047}"/>
              </a:ext>
            </a:extLst>
          </p:cNvPr>
          <p:cNvSpPr txBox="1"/>
          <p:nvPr/>
        </p:nvSpPr>
        <p:spPr>
          <a:xfrm>
            <a:off x="206188" y="666750"/>
            <a:ext cx="3505200" cy="784830"/>
          </a:xfrm>
          <a:prstGeom prst="rect">
            <a:avLst/>
          </a:prstGeom>
          <a:noFill/>
        </p:spPr>
        <p:txBody>
          <a:bodyPr wrap="square" rtlCol="0">
            <a:spAutoFit/>
          </a:bodyPr>
          <a:lstStyle/>
          <a:p>
            <a:r>
              <a:rPr lang="en-US" sz="4500" dirty="0" err="1">
                <a:latin typeface="HP001 4 hàng" panose="020B0603050302020204" pitchFamily="34" charset="0"/>
              </a:rPr>
              <a:t>wg</a:t>
            </a:r>
            <a:r>
              <a:rPr lang="en-US" sz="4500" dirty="0">
                <a:latin typeface="HP001 4 hàng" panose="020B0603050302020204" pitchFamily="34" charset="0"/>
              </a:rPr>
              <a:t>♪</a:t>
            </a:r>
            <a:r>
              <a:rPr lang="el-GR" sz="4500" dirty="0">
                <a:latin typeface="HP001 4 hàng" panose="020B0603050302020204" pitchFamily="34" charset="0"/>
              </a:rPr>
              <a:t>ζ </a:t>
            </a:r>
            <a:r>
              <a:rPr lang="en-US" sz="4500" dirty="0" err="1">
                <a:latin typeface="HP001 4 hàng" panose="020B0603050302020204" pitchFamily="34" charset="0"/>
              </a:rPr>
              <a:t>lại</a:t>
            </a:r>
            <a:endParaRPr lang="en-US" sz="4500" dirty="0">
              <a:latin typeface="HP001 4 hàng" panose="020B0603050302020204" pitchFamily="34" charset="0"/>
            </a:endParaRPr>
          </a:p>
        </p:txBody>
      </p:sp>
      <p:sp>
        <p:nvSpPr>
          <p:cNvPr id="6" name="TextBox 5">
            <a:extLst>
              <a:ext uri="{FF2B5EF4-FFF2-40B4-BE49-F238E27FC236}">
                <a16:creationId xmlns:a16="http://schemas.microsoft.com/office/drawing/2014/main" id="{E2BD85A0-BC87-4946-A674-EB3754D1F52E}"/>
              </a:ext>
            </a:extLst>
          </p:cNvPr>
          <p:cNvSpPr txBox="1"/>
          <p:nvPr/>
        </p:nvSpPr>
        <p:spPr>
          <a:xfrm>
            <a:off x="5867400" y="666750"/>
            <a:ext cx="3690553"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wg</a:t>
            </a:r>
            <a:r>
              <a:rPr lang="en-US" sz="4500" b="1" dirty="0">
                <a:solidFill>
                  <a:srgbClr val="7030A0"/>
                </a:solidFill>
                <a:latin typeface="HP001 4 hàng" panose="020B0603050302020204" pitchFamily="34" charset="0"/>
              </a:rPr>
              <a:t>♪</a:t>
            </a:r>
            <a:r>
              <a:rPr lang="el-GR" sz="4500" b="1" dirty="0">
                <a:solidFill>
                  <a:srgbClr val="7030A0"/>
                </a:solidFill>
                <a:latin typeface="HP001 4 hàng" panose="020B0603050302020204" pitchFamily="34" charset="0"/>
              </a:rPr>
              <a:t>ζ </a:t>
            </a:r>
            <a:r>
              <a:rPr lang="en-US" sz="4500" b="1" dirty="0" err="1">
                <a:solidFill>
                  <a:srgbClr val="7030A0"/>
                </a:solidFill>
                <a:latin typeface="HP001 4 hàng" panose="020B0603050302020204" pitchFamily="34" charset="0"/>
              </a:rPr>
              <a:t>lại</a:t>
            </a:r>
            <a:endParaRPr lang="en-US" sz="4500" b="1" dirty="0">
              <a:solidFill>
                <a:srgbClr val="7030A0"/>
              </a:solidFill>
              <a:latin typeface="HP001 4 hàng" panose="020B0603050302020204" pitchFamily="34" charset="0"/>
            </a:endParaRPr>
          </a:p>
        </p:txBody>
      </p:sp>
      <p:sp>
        <p:nvSpPr>
          <p:cNvPr id="7" name="TextBox 6">
            <a:extLst>
              <a:ext uri="{FF2B5EF4-FFF2-40B4-BE49-F238E27FC236}">
                <a16:creationId xmlns:a16="http://schemas.microsoft.com/office/drawing/2014/main" id="{F645ABE6-EA8D-407B-BA03-0B79E1F00A99}"/>
              </a:ext>
            </a:extLst>
          </p:cNvPr>
          <p:cNvSpPr txBox="1"/>
          <p:nvPr/>
        </p:nvSpPr>
        <p:spPr>
          <a:xfrm>
            <a:off x="206188" y="1589074"/>
            <a:ext cx="35814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wg</a:t>
            </a:r>
            <a:r>
              <a:rPr lang="en-US" sz="4500" b="1" dirty="0">
                <a:solidFill>
                  <a:srgbClr val="7030A0"/>
                </a:solidFill>
                <a:latin typeface="HP001 4 hàng" panose="020B0603050302020204" pitchFamily="34" charset="0"/>
              </a:rPr>
              <a:t>♪</a:t>
            </a:r>
            <a:r>
              <a:rPr lang="el-GR" sz="4500" b="1" dirty="0">
                <a:solidFill>
                  <a:srgbClr val="7030A0"/>
                </a:solidFill>
                <a:latin typeface="HP001 4 hàng" panose="020B0603050302020204" pitchFamily="34" charset="0"/>
              </a:rPr>
              <a:t>ζ </a:t>
            </a:r>
            <a:r>
              <a:rPr lang="en-US" sz="4500" b="1" dirty="0" err="1">
                <a:solidFill>
                  <a:srgbClr val="7030A0"/>
                </a:solidFill>
                <a:latin typeface="HP001 4 hàng" panose="020B0603050302020204" pitchFamily="34" charset="0"/>
              </a:rPr>
              <a:t>lại</a:t>
            </a:r>
            <a:endParaRPr lang="en-US" sz="4500" b="1" dirty="0">
              <a:solidFill>
                <a:srgbClr val="7030A0"/>
              </a:solidFill>
              <a:latin typeface="HP001 4 hàng" panose="020B0603050302020204" pitchFamily="34" charset="0"/>
            </a:endParaRPr>
          </a:p>
        </p:txBody>
      </p:sp>
      <p:sp>
        <p:nvSpPr>
          <p:cNvPr id="8" name="TextBox 7">
            <a:extLst>
              <a:ext uri="{FF2B5EF4-FFF2-40B4-BE49-F238E27FC236}">
                <a16:creationId xmlns:a16="http://schemas.microsoft.com/office/drawing/2014/main" id="{47263C0D-833A-4028-88AC-90D13A2FF8B8}"/>
              </a:ext>
            </a:extLst>
          </p:cNvPr>
          <p:cNvSpPr txBox="1"/>
          <p:nvPr/>
        </p:nvSpPr>
        <p:spPr>
          <a:xfrm>
            <a:off x="5867400" y="1577340"/>
            <a:ext cx="3842952"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wg</a:t>
            </a:r>
            <a:r>
              <a:rPr lang="en-US" sz="4500" b="1" dirty="0">
                <a:solidFill>
                  <a:srgbClr val="7030A0"/>
                </a:solidFill>
                <a:latin typeface="HP001 4 hàng" panose="020B0603050302020204" pitchFamily="34" charset="0"/>
              </a:rPr>
              <a:t>♪</a:t>
            </a:r>
            <a:r>
              <a:rPr lang="el-GR" sz="4500" b="1" dirty="0">
                <a:solidFill>
                  <a:srgbClr val="7030A0"/>
                </a:solidFill>
                <a:latin typeface="HP001 4 hàng" panose="020B0603050302020204" pitchFamily="34" charset="0"/>
              </a:rPr>
              <a:t>ζ </a:t>
            </a:r>
            <a:r>
              <a:rPr lang="en-US" sz="4500" b="1" dirty="0" err="1">
                <a:solidFill>
                  <a:srgbClr val="7030A0"/>
                </a:solidFill>
                <a:latin typeface="HP001 4 hàng" panose="020B0603050302020204" pitchFamily="34" charset="0"/>
              </a:rPr>
              <a:t>lại</a:t>
            </a:r>
            <a:endParaRPr lang="en-US" sz="4500" b="1" dirty="0">
              <a:solidFill>
                <a:srgbClr val="7030A0"/>
              </a:solidFill>
              <a:latin typeface="HP001 4 hàng" panose="020B0603050302020204" pitchFamily="34" charset="0"/>
            </a:endParaRPr>
          </a:p>
        </p:txBody>
      </p:sp>
      <p:sp>
        <p:nvSpPr>
          <p:cNvPr id="9" name="TextBox 8">
            <a:extLst>
              <a:ext uri="{FF2B5EF4-FFF2-40B4-BE49-F238E27FC236}">
                <a16:creationId xmlns:a16="http://schemas.microsoft.com/office/drawing/2014/main" id="{13210D51-2531-4440-B4D5-68655F263D52}"/>
              </a:ext>
            </a:extLst>
          </p:cNvPr>
          <p:cNvSpPr txBox="1"/>
          <p:nvPr/>
        </p:nvSpPr>
        <p:spPr>
          <a:xfrm>
            <a:off x="76200" y="2474897"/>
            <a:ext cx="3200400" cy="784830"/>
          </a:xfrm>
          <a:prstGeom prst="rect">
            <a:avLst/>
          </a:prstGeom>
          <a:noFill/>
        </p:spPr>
        <p:txBody>
          <a:bodyPr wrap="square" rtlCol="0">
            <a:spAutoFit/>
          </a:bodyPr>
          <a:lstStyle/>
          <a:p>
            <a:r>
              <a:rPr lang="en-US" sz="4500" dirty="0" err="1">
                <a:latin typeface="HP001 4 hàng" panose="020B0603050302020204" pitchFamily="34" charset="0"/>
              </a:rPr>
              <a:t>cŪg</a:t>
            </a:r>
            <a:r>
              <a:rPr lang="en-US" sz="4500" dirty="0">
                <a:latin typeface="HP001 4 hàng" panose="020B0603050302020204" pitchFamily="34" charset="0"/>
              </a:rPr>
              <a:t> </a:t>
            </a:r>
            <a:r>
              <a:rPr lang="el-GR" sz="4500" dirty="0">
                <a:latin typeface="HP001 4 hàng" panose="020B0603050302020204" pitchFamily="34" charset="0"/>
              </a:rPr>
              <a:t>νμ</a:t>
            </a:r>
            <a:r>
              <a:rPr lang="en-US" sz="4500" dirty="0" err="1">
                <a:latin typeface="HP001 4 hàng" panose="020B0603050302020204" pitchFamily="34" charset="0"/>
              </a:rPr>
              <a:t>łn</a:t>
            </a:r>
            <a:endParaRPr lang="en-US" sz="4500" dirty="0">
              <a:latin typeface="HP001 4 hàng" panose="020B0603050302020204" pitchFamily="34" charset="0"/>
            </a:endParaRPr>
          </a:p>
        </p:txBody>
      </p:sp>
      <p:sp>
        <p:nvSpPr>
          <p:cNvPr id="10" name="TextBox 9">
            <a:extLst>
              <a:ext uri="{FF2B5EF4-FFF2-40B4-BE49-F238E27FC236}">
                <a16:creationId xmlns:a16="http://schemas.microsoft.com/office/drawing/2014/main" id="{BC869D53-277B-44E4-929B-95F802880205}"/>
              </a:ext>
            </a:extLst>
          </p:cNvPr>
          <p:cNvSpPr txBox="1"/>
          <p:nvPr/>
        </p:nvSpPr>
        <p:spPr>
          <a:xfrm>
            <a:off x="4953000" y="2474897"/>
            <a:ext cx="32004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cŪg</a:t>
            </a:r>
            <a:r>
              <a:rPr lang="en-US" sz="4500" b="1" dirty="0">
                <a:solidFill>
                  <a:srgbClr val="7030A0"/>
                </a:solidFill>
                <a:latin typeface="HP001 4 hàng" panose="020B0603050302020204" pitchFamily="34" charset="0"/>
              </a:rPr>
              <a:t> </a:t>
            </a:r>
            <a:r>
              <a:rPr lang="el-GR" sz="4500" b="1" dirty="0">
                <a:solidFill>
                  <a:srgbClr val="7030A0"/>
                </a:solidFill>
                <a:latin typeface="HP001 4 hàng" panose="020B0603050302020204" pitchFamily="34" charset="0"/>
              </a:rPr>
              <a:t>νμ</a:t>
            </a:r>
            <a:r>
              <a:rPr lang="en-US" sz="4500" b="1" dirty="0" err="1">
                <a:solidFill>
                  <a:srgbClr val="7030A0"/>
                </a:solidFill>
                <a:latin typeface="HP001 4 hàng" panose="020B0603050302020204" pitchFamily="34" charset="0"/>
              </a:rPr>
              <a:t>łn</a:t>
            </a:r>
            <a:endParaRPr lang="en-US" sz="4500" b="1" dirty="0">
              <a:solidFill>
                <a:srgbClr val="7030A0"/>
              </a:solidFill>
              <a:latin typeface="HP001 4 hàng" panose="020B0603050302020204" pitchFamily="34" charset="0"/>
            </a:endParaRPr>
          </a:p>
        </p:txBody>
      </p:sp>
      <p:sp>
        <p:nvSpPr>
          <p:cNvPr id="11" name="TextBox 10">
            <a:extLst>
              <a:ext uri="{FF2B5EF4-FFF2-40B4-BE49-F238E27FC236}">
                <a16:creationId xmlns:a16="http://schemas.microsoft.com/office/drawing/2014/main" id="{082F5D13-411B-4E6D-B286-2130F2379E9B}"/>
              </a:ext>
            </a:extLst>
          </p:cNvPr>
          <p:cNvSpPr txBox="1"/>
          <p:nvPr/>
        </p:nvSpPr>
        <p:spPr>
          <a:xfrm>
            <a:off x="76200" y="3360720"/>
            <a:ext cx="32004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cŪg</a:t>
            </a:r>
            <a:r>
              <a:rPr lang="en-US" sz="4500" b="1" dirty="0">
                <a:solidFill>
                  <a:srgbClr val="7030A0"/>
                </a:solidFill>
                <a:latin typeface="HP001 4 hàng" panose="020B0603050302020204" pitchFamily="34" charset="0"/>
              </a:rPr>
              <a:t> </a:t>
            </a:r>
            <a:r>
              <a:rPr lang="el-GR" sz="4500" b="1" dirty="0">
                <a:solidFill>
                  <a:srgbClr val="7030A0"/>
                </a:solidFill>
                <a:latin typeface="HP001 4 hàng" panose="020B0603050302020204" pitchFamily="34" charset="0"/>
              </a:rPr>
              <a:t>νμ</a:t>
            </a:r>
            <a:r>
              <a:rPr lang="en-US" sz="4500" b="1" dirty="0" err="1">
                <a:solidFill>
                  <a:srgbClr val="7030A0"/>
                </a:solidFill>
                <a:latin typeface="HP001 4 hàng" panose="020B0603050302020204" pitchFamily="34" charset="0"/>
              </a:rPr>
              <a:t>łn</a:t>
            </a:r>
            <a:endParaRPr lang="en-US" sz="4500" b="1" dirty="0">
              <a:solidFill>
                <a:srgbClr val="7030A0"/>
              </a:solidFill>
              <a:latin typeface="HP001 4 hàng" panose="020B0603050302020204" pitchFamily="34" charset="0"/>
            </a:endParaRPr>
          </a:p>
        </p:txBody>
      </p:sp>
      <p:sp>
        <p:nvSpPr>
          <p:cNvPr id="12" name="TextBox 11">
            <a:extLst>
              <a:ext uri="{FF2B5EF4-FFF2-40B4-BE49-F238E27FC236}">
                <a16:creationId xmlns:a16="http://schemas.microsoft.com/office/drawing/2014/main" id="{C06753E3-B6F7-4036-B5A6-398C2CC078EA}"/>
              </a:ext>
            </a:extLst>
          </p:cNvPr>
          <p:cNvSpPr txBox="1"/>
          <p:nvPr/>
        </p:nvSpPr>
        <p:spPr>
          <a:xfrm>
            <a:off x="4953000" y="3360720"/>
            <a:ext cx="3385752"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cŪg</a:t>
            </a:r>
            <a:r>
              <a:rPr lang="en-US" sz="4500" b="1" dirty="0">
                <a:solidFill>
                  <a:srgbClr val="7030A0"/>
                </a:solidFill>
                <a:latin typeface="HP001 4 hàng" panose="020B0603050302020204" pitchFamily="34" charset="0"/>
              </a:rPr>
              <a:t> </a:t>
            </a:r>
            <a:r>
              <a:rPr lang="el-GR" sz="4500" b="1" dirty="0">
                <a:solidFill>
                  <a:srgbClr val="7030A0"/>
                </a:solidFill>
                <a:latin typeface="HP001 4 hàng" panose="020B0603050302020204" pitchFamily="34" charset="0"/>
              </a:rPr>
              <a:t>νμ</a:t>
            </a:r>
            <a:r>
              <a:rPr lang="en-US" sz="4500" b="1" dirty="0" err="1">
                <a:solidFill>
                  <a:srgbClr val="7030A0"/>
                </a:solidFill>
                <a:latin typeface="HP001 4 hàng" panose="020B0603050302020204" pitchFamily="34" charset="0"/>
              </a:rPr>
              <a:t>łn</a:t>
            </a:r>
            <a:endParaRPr lang="en-US" sz="45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12644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1431" y="141160"/>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dirty="0">
                <a:solidFill>
                  <a:schemeClr val="bg1"/>
                </a:solidFill>
                <a:latin typeface="Arial" pitchFamily="34" charset="0"/>
                <a:cs typeface="Arial" pitchFamily="34" charset="0"/>
              </a:rPr>
              <a:t>4</a:t>
            </a:r>
          </a:p>
        </p:txBody>
      </p:sp>
      <p:sp>
        <p:nvSpPr>
          <p:cNvPr id="4" name="TextBox 3"/>
          <p:cNvSpPr txBox="1"/>
          <p:nvPr/>
        </p:nvSpPr>
        <p:spPr>
          <a:xfrm>
            <a:off x="646403" y="197733"/>
            <a:ext cx="7308270" cy="461544"/>
          </a:xfrm>
          <a:prstGeom prst="rect">
            <a:avLst/>
          </a:prstGeom>
          <a:noFill/>
        </p:spPr>
        <p:txBody>
          <a:bodyPr wrap="square" lIns="91317" tIns="45660" rIns="91317" bIns="45660" rtlCol="0">
            <a:spAutoFit/>
          </a:bodyPr>
          <a:lstStyle/>
          <a:p>
            <a:pPr algn="just"/>
            <a:r>
              <a:rPr lang="en-US" sz="2400" b="1" dirty="0" err="1">
                <a:latin typeface="Arial" pitchFamily="34" charset="0"/>
                <a:ea typeface="Arial-Rounded" pitchFamily="34" charset="0"/>
                <a:cs typeface="Arial" pitchFamily="34" charset="0"/>
              </a:rPr>
              <a:t>Viết</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vào</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vở</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cho</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r>
              <a:rPr lang="en-US" sz="2400" b="1" dirty="0">
                <a:latin typeface="Arial" pitchFamily="34" charset="0"/>
                <a:ea typeface="Arial-Rounded" pitchFamily="34" charset="0"/>
                <a:cs typeface="Arial" pitchFamily="34" charset="0"/>
              </a:rPr>
              <a:t> a ở </a:t>
            </a:r>
            <a:r>
              <a:rPr lang="en-US" sz="2400" b="1" dirty="0" err="1">
                <a:latin typeface="Arial" pitchFamily="34" charset="0"/>
                <a:ea typeface="Arial-Rounded" pitchFamily="34" charset="0"/>
                <a:cs typeface="Arial" pitchFamily="34" charset="0"/>
              </a:rPr>
              <a:t>mục</a:t>
            </a:r>
            <a:r>
              <a:rPr lang="en-US" sz="2400" b="1" dirty="0">
                <a:latin typeface="Arial" pitchFamily="34" charset="0"/>
                <a:ea typeface="Arial-Rounded" pitchFamily="34" charset="0"/>
                <a:cs typeface="Arial" pitchFamily="34" charset="0"/>
              </a:rPr>
              <a:t> 3</a:t>
            </a:r>
          </a:p>
        </p:txBody>
      </p:sp>
      <p:sp>
        <p:nvSpPr>
          <p:cNvPr id="5" name="Rectangle 4"/>
          <p:cNvSpPr/>
          <p:nvPr/>
        </p:nvSpPr>
        <p:spPr>
          <a:xfrm>
            <a:off x="786247" y="175342"/>
            <a:ext cx="6051436" cy="523111"/>
          </a:xfrm>
          <a:prstGeom prst="rect">
            <a:avLst/>
          </a:prstGeom>
        </p:spPr>
        <p:txBody>
          <a:bodyPr wrap="none" lIns="91330" tIns="45666" rIns="91330" bIns="45666">
            <a:spAutoFit/>
          </a:bodyPr>
          <a:lstStyle/>
          <a:p>
            <a:pPr algn="ctr"/>
            <a:r>
              <a:rPr lang="en-US" sz="2800" dirty="0">
                <a:latin typeface="Arial" pitchFamily="34" charset="0"/>
                <a:ea typeface="Arial-Rounded" pitchFamily="34" charset="0"/>
                <a:cs typeface="Arial" pitchFamily="34" charset="0"/>
              </a:rPr>
              <a:t>a. </a:t>
            </a:r>
            <a:r>
              <a:rPr lang="en-US" sz="2800" dirty="0" err="1">
                <a:latin typeface="Arial" pitchFamily="34" charset="0"/>
                <a:ea typeface="Arial-Rounded" pitchFamily="34" charset="0"/>
                <a:cs typeface="Arial" pitchFamily="34" charset="0"/>
              </a:rPr>
              <a:t>Bố</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cho</a:t>
            </a:r>
            <a:r>
              <a:rPr lang="en-US" sz="2800" dirty="0">
                <a:latin typeface="Arial" pitchFamily="34" charset="0"/>
                <a:ea typeface="Arial-Rounded" pitchFamily="34" charset="0"/>
                <a:cs typeface="Arial" pitchFamily="34" charset="0"/>
              </a:rPr>
              <a:t> Nam </a:t>
            </a:r>
            <a:r>
              <a:rPr lang="en-US" sz="2800" dirty="0" err="1">
                <a:latin typeface="Arial" pitchFamily="34" charset="0"/>
                <a:ea typeface="Arial-Rounded" pitchFamily="34" charset="0"/>
                <a:cs typeface="Arial" pitchFamily="34" charset="0"/>
              </a:rPr>
              <a:t>và</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em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chơi</a:t>
            </a:r>
            <a:r>
              <a:rPr lang="en-US" sz="2800" dirty="0">
                <a:latin typeface="Arial" pitchFamily="34" charset="0"/>
                <a:ea typeface="Arial-Rounded" pitchFamily="34" charset="0"/>
                <a:cs typeface="Arial" pitchFamily="34" charset="0"/>
              </a:rPr>
              <a:t> ở </a:t>
            </a:r>
            <a:r>
              <a:rPr lang="en-US" sz="2800" dirty="0" err="1">
                <a:latin typeface="Arial" pitchFamily="34" charset="0"/>
                <a:ea typeface="Arial-Rounded" pitchFamily="34" charset="0"/>
                <a:cs typeface="Arial" pitchFamily="34" charset="0"/>
              </a:rPr>
              <a:t>đâu</a:t>
            </a:r>
            <a:r>
              <a:rPr lang="en-US" sz="2800" dirty="0">
                <a:latin typeface="Arial" pitchFamily="34" charset="0"/>
                <a:ea typeface="Arial-Rounded" pitchFamily="34" charset="0"/>
                <a:cs typeface="Arial" pitchFamily="34" charset="0"/>
              </a:rPr>
              <a:t>?</a:t>
            </a:r>
          </a:p>
        </p:txBody>
      </p:sp>
      <p:sp>
        <p:nvSpPr>
          <p:cNvPr id="22" name="Rectangle 21">
            <a:extLst>
              <a:ext uri="{FF2B5EF4-FFF2-40B4-BE49-F238E27FC236}">
                <a16:creationId xmlns:a16="http://schemas.microsoft.com/office/drawing/2014/main" id="{C71422F3-0184-4681-8216-91E0301950DB}"/>
              </a:ext>
            </a:extLst>
          </p:cNvPr>
          <p:cNvSpPr/>
          <p:nvPr/>
        </p:nvSpPr>
        <p:spPr>
          <a:xfrm>
            <a:off x="457200" y="695020"/>
            <a:ext cx="7010030" cy="523111"/>
          </a:xfrm>
          <a:prstGeom prst="rect">
            <a:avLst/>
          </a:prstGeom>
        </p:spPr>
        <p:txBody>
          <a:bodyPr wrap="none" lIns="91330" tIns="45666" rIns="91330" bIns="45666">
            <a:spAutoFit/>
          </a:bodyPr>
          <a:lstStyle/>
          <a:p>
            <a:pPr algn="ctr"/>
            <a:r>
              <a:rPr lang="en-US" sz="2800" dirty="0">
                <a:solidFill>
                  <a:srgbClr val="FF0000"/>
                </a:solidFill>
                <a:latin typeface="Arial" pitchFamily="34" charset="0"/>
                <a:ea typeface="Arial-Rounded" pitchFamily="34" charset="0"/>
                <a:cs typeface="Arial" pitchFamily="34" charset="0"/>
              </a:rPr>
              <a:t>=&gt; </a:t>
            </a:r>
            <a:r>
              <a:rPr lang="en-US" sz="2800" dirty="0" err="1">
                <a:solidFill>
                  <a:srgbClr val="FF0000"/>
                </a:solidFill>
                <a:latin typeface="Arial" pitchFamily="34" charset="0"/>
                <a:ea typeface="Arial-Rounded" pitchFamily="34" charset="0"/>
                <a:cs typeface="Arial" pitchFamily="34" charset="0"/>
              </a:rPr>
              <a:t>Bố</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cho</a:t>
            </a:r>
            <a:r>
              <a:rPr lang="en-US" sz="2800" dirty="0">
                <a:solidFill>
                  <a:srgbClr val="FF0000"/>
                </a:solidFill>
                <a:latin typeface="Arial" pitchFamily="34" charset="0"/>
                <a:ea typeface="Arial-Rounded" pitchFamily="34" charset="0"/>
                <a:cs typeface="Arial" pitchFamily="34" charset="0"/>
              </a:rPr>
              <a:t> Nam </a:t>
            </a:r>
            <a:r>
              <a:rPr lang="en-US" sz="2800" dirty="0" err="1">
                <a:solidFill>
                  <a:srgbClr val="FF0000"/>
                </a:solidFill>
                <a:latin typeface="Arial" pitchFamily="34" charset="0"/>
                <a:ea typeface="Arial-Rounded" pitchFamily="34" charset="0"/>
                <a:cs typeface="Arial" pitchFamily="34" charset="0"/>
              </a:rPr>
              <a:t>và</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em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đi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chơi</a:t>
            </a:r>
            <a:r>
              <a:rPr lang="en-US" sz="2800" dirty="0">
                <a:solidFill>
                  <a:srgbClr val="FF0000"/>
                </a:solidFill>
                <a:latin typeface="Arial" pitchFamily="34" charset="0"/>
                <a:ea typeface="Arial-Rounded" pitchFamily="34" charset="0"/>
                <a:cs typeface="Arial" pitchFamily="34" charset="0"/>
              </a:rPr>
              <a:t> ở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viên</a:t>
            </a:r>
            <a:r>
              <a:rPr lang="en-US" sz="2800" dirty="0">
                <a:solidFill>
                  <a:srgbClr val="FF0000"/>
                </a:solidFill>
                <a:latin typeface="Arial" pitchFamily="34" charset="0"/>
                <a:ea typeface="Arial-Rounded" pitchFamily="34" charset="0"/>
                <a:cs typeface="Arial" pitchFamily="34" charset="0"/>
              </a:rPr>
              <a:t>.</a:t>
            </a:r>
          </a:p>
        </p:txBody>
      </p:sp>
      <p:pic>
        <p:nvPicPr>
          <p:cNvPr id="23" name="Picture 2">
            <a:extLst>
              <a:ext uri="{FF2B5EF4-FFF2-40B4-BE49-F238E27FC236}">
                <a16:creationId xmlns:a16="http://schemas.microsoft.com/office/drawing/2014/main" id="{AEC10188-85BF-4192-9F74-D45583AE9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68" y="1483903"/>
            <a:ext cx="9061061" cy="245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a:extLst>
              <a:ext uri="{FF2B5EF4-FFF2-40B4-BE49-F238E27FC236}">
                <a16:creationId xmlns:a16="http://schemas.microsoft.com/office/drawing/2014/main" id="{6F563557-B83B-4DFF-B3CB-870CB88272C9}"/>
              </a:ext>
            </a:extLst>
          </p:cNvPr>
          <p:cNvSpPr/>
          <p:nvPr/>
        </p:nvSpPr>
        <p:spPr>
          <a:xfrm>
            <a:off x="396062" y="2042757"/>
            <a:ext cx="8443138" cy="646331"/>
          </a:xfrm>
          <a:prstGeom prst="rect">
            <a:avLst/>
          </a:prstGeom>
        </p:spPr>
        <p:txBody>
          <a:bodyPr wrap="square">
            <a:spAutoFit/>
          </a:bodyPr>
          <a:lstStyle/>
          <a:p>
            <a:pPr algn="just"/>
            <a:r>
              <a:rPr lang="vi-VN" sz="3600" b="1" dirty="0">
                <a:solidFill>
                  <a:srgbClr val="7030A0"/>
                </a:solidFill>
                <a:latin typeface="HP001 4 hàng" pitchFamily="34" charset="0"/>
                <a:ea typeface="Arial-Rounded" pitchFamily="34" charset="0"/>
                <a:cs typeface="Arial-Rounded" pitchFamily="34" charset="0"/>
              </a:rPr>
              <a:t>Bố </a:t>
            </a:r>
            <a:r>
              <a:rPr lang="el-GR" sz="3600" b="1" dirty="0">
                <a:solidFill>
                  <a:srgbClr val="7030A0"/>
                </a:solidFill>
                <a:latin typeface="HP001 4 hàng" pitchFamily="34" charset="0"/>
                <a:ea typeface="Arial-Rounded" pitchFamily="34" charset="0"/>
                <a:cs typeface="Arial-Rounded" pitchFamily="34" charset="0"/>
              </a:rPr>
              <a:t>ε</a:t>
            </a:r>
            <a:r>
              <a:rPr lang="vi-VN" sz="3600" b="1" dirty="0">
                <a:solidFill>
                  <a:srgbClr val="7030A0"/>
                </a:solidFill>
                <a:latin typeface="HP001 4 hàng" pitchFamily="34" charset="0"/>
                <a:ea typeface="Arial-Rounded" pitchFamily="34" charset="0"/>
                <a:cs typeface="Arial-Rounded" pitchFamily="34" charset="0"/>
              </a:rPr>
              <a:t>o Nam và em đi </a:t>
            </a:r>
            <a:r>
              <a:rPr lang="el-GR" sz="3600" b="1" dirty="0">
                <a:solidFill>
                  <a:srgbClr val="7030A0"/>
                </a:solidFill>
                <a:latin typeface="HP001 4 hàng" pitchFamily="34" charset="0"/>
                <a:ea typeface="Arial-Rounded" pitchFamily="34" charset="0"/>
                <a:cs typeface="Arial-Rounded" pitchFamily="34" charset="0"/>
              </a:rPr>
              <a:t>εΠ </a:t>
            </a:r>
            <a:r>
              <a:rPr lang="vi-VN" sz="3600" b="1" dirty="0">
                <a:solidFill>
                  <a:srgbClr val="7030A0"/>
                </a:solidFill>
                <a:latin typeface="HP001 4 hàng" pitchFamily="34" charset="0"/>
                <a:ea typeface="Arial-Rounded" pitchFamily="34" charset="0"/>
                <a:cs typeface="Arial-Rounded" pitchFamily="34" charset="0"/>
              </a:rPr>
              <a:t>ở cŪg </a:t>
            </a:r>
            <a:r>
              <a:rPr lang="el-GR" sz="3600" b="1" dirty="0">
                <a:solidFill>
                  <a:srgbClr val="7030A0"/>
                </a:solidFill>
                <a:latin typeface="HP001 4 hàng" pitchFamily="34" charset="0"/>
                <a:ea typeface="Arial-Rounded" pitchFamily="34" charset="0"/>
                <a:cs typeface="Arial-Rounded" pitchFamily="34" charset="0"/>
              </a:rPr>
              <a:t>νμ</a:t>
            </a:r>
            <a:r>
              <a:rPr lang="vi-VN" sz="3600" b="1" dirty="0">
                <a:solidFill>
                  <a:srgbClr val="7030A0"/>
                </a:solidFill>
                <a:latin typeface="HP001 4 hàng" pitchFamily="34" charset="0"/>
                <a:ea typeface="Arial-Rounded" pitchFamily="34" charset="0"/>
                <a:cs typeface="Arial-Rounded" pitchFamily="34" charset="0"/>
              </a:rPr>
              <a:t>łn.</a:t>
            </a:r>
            <a:endParaRPr lang="en-US" sz="36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3454" y="1333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751933" y="133350"/>
            <a:ext cx="8083550" cy="492430"/>
          </a:xfrm>
          <a:prstGeom prst="rect">
            <a:avLst/>
          </a:prstGeom>
          <a:noFill/>
        </p:spPr>
        <p:txBody>
          <a:bodyPr wrap="square" lIns="91428" tIns="45714" rIns="91428" bIns="45714" rtlCol="0">
            <a:spAutoFit/>
          </a:bodyPr>
          <a:lstStyle/>
          <a:p>
            <a:pPr algn="just"/>
            <a:r>
              <a:rPr lang="en-US" sz="2600" b="1" dirty="0" err="1">
                <a:latin typeface="Arial" pitchFamily="34" charset="0"/>
                <a:ea typeface="Arial-Rounded" pitchFamily="34" charset="0"/>
                <a:cs typeface="Arial" pitchFamily="34" charset="0"/>
              </a:rPr>
              <a:t>Chọn</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từ</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ngữ</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để</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hoàn</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thiện</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câu</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và</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viết</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câu</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vào</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vở</a:t>
            </a:r>
            <a:endParaRPr lang="en-US" sz="2600" b="1" dirty="0">
              <a:latin typeface="Arial" pitchFamily="34" charset="0"/>
              <a:ea typeface="Arial-Rounded" pitchFamily="34" charset="0"/>
              <a:cs typeface="Arial" pitchFamily="34" charset="0"/>
            </a:endParaRPr>
          </a:p>
        </p:txBody>
      </p:sp>
      <p:sp>
        <p:nvSpPr>
          <p:cNvPr id="7" name="TextBox 6"/>
          <p:cNvSpPr txBox="1"/>
          <p:nvPr/>
        </p:nvSpPr>
        <p:spPr>
          <a:xfrm>
            <a:off x="1179288" y="717764"/>
            <a:ext cx="6781800" cy="584763"/>
          </a:xfrm>
          <a:prstGeom prst="rect">
            <a:avLst/>
          </a:prstGeom>
          <a:solidFill>
            <a:srgbClr val="B9EDFF"/>
          </a:solidFill>
        </p:spPr>
        <p:txBody>
          <a:bodyPr wrap="square" lIns="91428" tIns="45714" rIns="91428" bIns="45714" rtlCol="0">
            <a:spAutoFit/>
          </a:bodyPr>
          <a:lstStyle/>
          <a:p>
            <a:pPr algn="just"/>
            <a:r>
              <a:rPr lang="en-US" sz="3200" b="1" dirty="0" err="1">
                <a:latin typeface="Arial" pitchFamily="34" charset="0"/>
                <a:ea typeface="Arial-Rounded" pitchFamily="34" charset="0"/>
                <a:cs typeface="Arial" pitchFamily="34" charset="0"/>
              </a:rPr>
              <a:t>bổ</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ích</a:t>
            </a:r>
            <a:r>
              <a:rPr lang="en-US" sz="3200" b="1" dirty="0">
                <a:latin typeface="Arial" pitchFamily="34" charset="0"/>
                <a:ea typeface="Arial-Rounded" pitchFamily="34" charset="0"/>
                <a:cs typeface="Arial" pitchFamily="34" charset="0"/>
              </a:rPr>
              <a:t>				</a:t>
            </a:r>
          </a:p>
        </p:txBody>
      </p:sp>
      <p:sp>
        <p:nvSpPr>
          <p:cNvPr id="11" name="TextBox 10"/>
          <p:cNvSpPr txBox="1"/>
          <p:nvPr/>
        </p:nvSpPr>
        <p:spPr>
          <a:xfrm>
            <a:off x="224883" y="1597629"/>
            <a:ext cx="8610600" cy="584763"/>
          </a:xfrm>
          <a:prstGeom prst="rect">
            <a:avLst/>
          </a:prstGeom>
          <a:noFill/>
        </p:spPr>
        <p:txBody>
          <a:bodyPr wrap="square" lIns="91428" tIns="45714" rIns="91428" bIns="45714" rtlCol="0">
            <a:spAutoFit/>
          </a:bodyPr>
          <a:lstStyle/>
          <a:p>
            <a:pPr algn="just"/>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Uyên</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không</a:t>
            </a:r>
            <a:r>
              <a:rPr lang="en-US" sz="3200" b="1" dirty="0">
                <a:latin typeface="Arial" pitchFamily="34" charset="0"/>
                <a:ea typeface="Arial-Rounded" pitchFamily="34" charset="0"/>
                <a:cs typeface="Arial" pitchFamily="34" charset="0"/>
              </a:rPr>
              <a:t> (….………..) </a:t>
            </a:r>
            <a:r>
              <a:rPr lang="en-US" sz="3200" b="1" dirty="0" err="1">
                <a:latin typeface="Arial" pitchFamily="34" charset="0"/>
                <a:ea typeface="Arial-Rounded" pitchFamily="34" charset="0"/>
                <a:cs typeface="Arial" pitchFamily="34" charset="0"/>
              </a:rPr>
              <a:t>khi</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bị</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lạc</a:t>
            </a:r>
            <a:r>
              <a:rPr lang="en-US" sz="3200" b="1" dirty="0">
                <a:latin typeface="Arial" pitchFamily="34" charset="0"/>
                <a:ea typeface="Arial-Rounded" pitchFamily="34" charset="0"/>
                <a:cs typeface="Arial" pitchFamily="34" charset="0"/>
              </a:rPr>
              <a:t>.</a:t>
            </a:r>
          </a:p>
        </p:txBody>
      </p:sp>
      <p:sp>
        <p:nvSpPr>
          <p:cNvPr id="12" name="TextBox 11"/>
          <p:cNvSpPr txBox="1"/>
          <p:nvPr/>
        </p:nvSpPr>
        <p:spPr>
          <a:xfrm>
            <a:off x="5848270" y="711107"/>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mải mê</a:t>
            </a:r>
          </a:p>
        </p:txBody>
      </p:sp>
      <p:sp>
        <p:nvSpPr>
          <p:cNvPr id="13" name="TextBox 12"/>
          <p:cNvSpPr txBox="1"/>
          <p:nvPr/>
        </p:nvSpPr>
        <p:spPr>
          <a:xfrm>
            <a:off x="1212514" y="721148"/>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người lạ</a:t>
            </a:r>
          </a:p>
        </p:txBody>
      </p:sp>
      <p:sp>
        <p:nvSpPr>
          <p:cNvPr id="10" name="TextBox 9"/>
          <p:cNvSpPr txBox="1"/>
          <p:nvPr/>
        </p:nvSpPr>
        <p:spPr>
          <a:xfrm>
            <a:off x="3505200" y="717763"/>
            <a:ext cx="23622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hoảng hốt</a:t>
            </a: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898071"/>
            <a:ext cx="609600" cy="609600"/>
          </a:xfrm>
          <a:prstGeom prst="rect">
            <a:avLst/>
          </a:prstGeom>
        </p:spPr>
      </p:pic>
      <p:pic>
        <p:nvPicPr>
          <p:cNvPr id="19" name="Picture 2">
            <a:extLst>
              <a:ext uri="{FF2B5EF4-FFF2-40B4-BE49-F238E27FC236}">
                <a16:creationId xmlns:a16="http://schemas.microsoft.com/office/drawing/2014/main" id="{724628A5-C1B3-492C-9F62-E4BF4BD1FE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81" y="2267719"/>
            <a:ext cx="9061061" cy="245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FD0A886B-239D-49B4-A4C2-BBCEA5CB7231}"/>
              </a:ext>
            </a:extLst>
          </p:cNvPr>
          <p:cNvSpPr txBox="1"/>
          <p:nvPr/>
        </p:nvSpPr>
        <p:spPr>
          <a:xfrm>
            <a:off x="685800" y="2831128"/>
            <a:ext cx="7529451" cy="646331"/>
          </a:xfrm>
          <a:prstGeom prst="rect">
            <a:avLst/>
          </a:prstGeom>
          <a:noFill/>
        </p:spPr>
        <p:txBody>
          <a:bodyPr wrap="square" rtlCol="0">
            <a:spAutoFit/>
          </a:bodyPr>
          <a:lstStyle/>
          <a:p>
            <a:r>
              <a:rPr lang="en-US" sz="3500" b="1" dirty="0">
                <a:solidFill>
                  <a:srgbClr val="7030A0"/>
                </a:solidFill>
                <a:latin typeface="HP001 4 hàng" panose="020B0603050302020204" pitchFamily="34" charset="0"/>
              </a:rPr>
              <a:t>U</a:t>
            </a:r>
            <a:r>
              <a:rPr lang="el-GR" sz="3500" b="1" dirty="0">
                <a:solidFill>
                  <a:srgbClr val="7030A0"/>
                </a:solidFill>
                <a:latin typeface="HP001 4 hàng" panose="020B0603050302020204" pitchFamily="34" charset="0"/>
              </a:rPr>
              <a:t>ΐ</a:t>
            </a:r>
            <a:r>
              <a:rPr lang="en-US" sz="3500" b="1" dirty="0" err="1">
                <a:solidFill>
                  <a:srgbClr val="7030A0"/>
                </a:solidFill>
                <a:latin typeface="HP001 4 hàng" panose="020B0603050302020204" pitchFamily="34" charset="0"/>
              </a:rPr>
              <a:t>łn</a:t>
            </a:r>
            <a:r>
              <a:rPr lang="en-US" sz="3500" b="1" dirty="0">
                <a:solidFill>
                  <a:srgbClr val="7030A0"/>
                </a:solidFill>
                <a:latin typeface="HP001 4 hàng" panose="020B0603050302020204" pitchFamily="34" charset="0"/>
              </a:rPr>
              <a:t> </a:t>
            </a:r>
            <a:r>
              <a:rPr lang="el-GR" sz="3500" b="1" dirty="0">
                <a:solidFill>
                  <a:srgbClr val="7030A0"/>
                </a:solidFill>
                <a:latin typeface="HP001 4 hàng" panose="020B0603050302020204" pitchFamily="34" charset="0"/>
              </a:rPr>
              <a:t>δ</a:t>
            </a:r>
            <a:r>
              <a:rPr lang="en-US" sz="3500" b="1" dirty="0" err="1">
                <a:solidFill>
                  <a:srgbClr val="7030A0"/>
                </a:solidFill>
                <a:latin typeface="HP001 4 hàng" panose="020B0603050302020204" pitchFamily="34" charset="0"/>
              </a:rPr>
              <a:t>Ūg</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h♪ng</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hō</a:t>
            </a:r>
            <a:r>
              <a:rPr lang="en-US" sz="3500" b="1" dirty="0">
                <a:solidFill>
                  <a:srgbClr val="7030A0"/>
                </a:solidFill>
                <a:latin typeface="HP001 4 hàng" panose="020B0603050302020204" pitchFamily="34" charset="0"/>
              </a:rPr>
              <a:t> </a:t>
            </a:r>
            <a:r>
              <a:rPr lang="el-GR" sz="3500" b="1" dirty="0">
                <a:solidFill>
                  <a:srgbClr val="7030A0"/>
                </a:solidFill>
                <a:latin typeface="HP001 4 hàng" panose="020B0603050302020204" pitchFamily="34" charset="0"/>
              </a:rPr>
              <a:t>δ</a:t>
            </a:r>
            <a:r>
              <a:rPr lang="en-US" sz="3500" b="1" dirty="0" err="1">
                <a:solidFill>
                  <a:srgbClr val="7030A0"/>
                </a:solidFill>
                <a:latin typeface="HP001 4 hàng" panose="020B0603050302020204" pitchFamily="34" charset="0"/>
              </a:rPr>
              <a:t>i</a:t>
            </a:r>
            <a:r>
              <a:rPr lang="en-US" sz="3500" b="1" dirty="0">
                <a:solidFill>
                  <a:srgbClr val="7030A0"/>
                </a:solidFill>
                <a:latin typeface="HP001 4 hàng" panose="020B0603050302020204" pitchFamily="34" charset="0"/>
              </a:rPr>
              <a:t> </a:t>
            </a:r>
            <a:r>
              <a:rPr lang="el-GR" sz="3500" b="1" dirty="0">
                <a:solidFill>
                  <a:srgbClr val="7030A0"/>
                </a:solidFill>
                <a:latin typeface="HP001 4 hàng" panose="020B0603050302020204" pitchFamily="34" charset="0"/>
              </a:rPr>
              <a:t>λ</a:t>
            </a:r>
            <a:r>
              <a:rPr lang="en-US" sz="3500" b="1" dirty="0">
                <a:solidFill>
                  <a:srgbClr val="7030A0"/>
                </a:solidFill>
                <a:latin typeface="HP001 4 hàng" panose="020B0603050302020204" pitchFamily="34" charset="0"/>
              </a:rPr>
              <a:t>Ż </a:t>
            </a:r>
            <a:r>
              <a:rPr lang="en-US" sz="3500" b="1" dirty="0" err="1">
                <a:solidFill>
                  <a:srgbClr val="7030A0"/>
                </a:solidFill>
                <a:latin typeface="HP001 4 hàng" panose="020B0603050302020204" pitchFamily="34" charset="0"/>
              </a:rPr>
              <a:t>lạc</a:t>
            </a:r>
            <a:r>
              <a:rPr lang="en-US" sz="3500" b="1" dirty="0">
                <a:solidFill>
                  <a:srgbClr val="7030A0"/>
                </a:solidFill>
                <a:latin typeface="HP001 4 hàng" panose="020B0603050302020204" pitchFamily="34" charset="0"/>
              </a:rPr>
              <a:t>.</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59"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59"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iterate type="lt">
                                    <p:tmPct val="0"/>
                                  </p:iterate>
                                  <p:childTnLst>
                                    <p:animMotion origin="layout" path="M -1.11022E-16 3.7037E-6 L 0.0125 0.17037 " pathEditMode="relative" rAng="0" ptsTypes="AA">
                                      <p:cBhvr>
                                        <p:cTn id="37" dur="2000" fill="hold"/>
                                        <p:tgtEl>
                                          <p:spTgt spid="10"/>
                                        </p:tgtEl>
                                        <p:attrNameLst>
                                          <p:attrName>ppt_x</p:attrName>
                                          <p:attrName>ppt_y</p:attrName>
                                        </p:attrNameLst>
                                      </p:cBhvr>
                                      <p:rCtr x="625" y="8519"/>
                                    </p:animMotion>
                                  </p:child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Nếu chẳng may bị lạc, em sẽ làm gì?</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a:latin typeface="Arial" pitchFamily="34" charset="0"/>
                <a:ea typeface="Arial-Rounded" pitchFamily="34" charset="0"/>
                <a:cs typeface="Arial" pitchFamily="34" charset="0"/>
              </a:rPr>
              <a:t>gọi điện</a:t>
            </a:r>
          </a:p>
        </p:txBody>
      </p:sp>
      <p:sp>
        <p:nvSpPr>
          <p:cNvPr id="17" name="TextBox 16"/>
          <p:cNvSpPr txBox="1"/>
          <p:nvPr/>
        </p:nvSpPr>
        <p:spPr>
          <a:xfrm>
            <a:off x="2971800" y="4095750"/>
            <a:ext cx="3316515"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a:latin typeface="Arial" pitchFamily="34" charset="0"/>
                <a:ea typeface="Arial-Rounded" pitchFamily="34" charset="0"/>
                <a:cs typeface="Arial" pitchFamily="34" charset="0"/>
              </a:rPr>
              <a:t>nhân viên bảo vệ</a:t>
            </a:r>
          </a:p>
        </p:txBody>
      </p:sp>
      <p:sp>
        <p:nvSpPr>
          <p:cNvPr id="22" name="TextBox 21"/>
          <p:cNvSpPr txBox="1"/>
          <p:nvPr/>
        </p:nvSpPr>
        <p:spPr>
          <a:xfrm>
            <a:off x="3259595" y="2994662"/>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a:latin typeface="Arial" pitchFamily="34" charset="0"/>
                <a:ea typeface="Arial-Rounded" pitchFamily="34" charset="0"/>
                <a:cs typeface="Arial" pitchFamily="34" charset="0"/>
              </a:rPr>
              <a:t>người lạ</a:t>
            </a:r>
          </a:p>
        </p:txBody>
      </p:sp>
    </p:spTree>
    <p:extLst>
      <p:ext uri="{BB962C8B-B14F-4D97-AF65-F5344CB8AC3E}">
        <p14:creationId xmlns:p14="http://schemas.microsoft.com/office/powerpoint/2010/main" val="61669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Nghe viết</a:t>
            </a:r>
          </a:p>
        </p:txBody>
      </p:sp>
      <p:sp>
        <p:nvSpPr>
          <p:cNvPr id="6" name="TextBox 5"/>
          <p:cNvSpPr txBox="1"/>
          <p:nvPr/>
        </p:nvSpPr>
        <p:spPr>
          <a:xfrm>
            <a:off x="1075374" y="2078799"/>
            <a:ext cx="8068626" cy="523208"/>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Nam bị lạc khi đi chơi công viên. Nhớ lời dặn,</a:t>
            </a:r>
          </a:p>
        </p:txBody>
      </p:sp>
      <p:sp>
        <p:nvSpPr>
          <p:cNvPr id="7" name="TextBox 6"/>
          <p:cNvSpPr txBox="1"/>
          <p:nvPr/>
        </p:nvSpPr>
        <p:spPr>
          <a:xfrm>
            <a:off x="685800" y="2571750"/>
            <a:ext cx="6964916" cy="523208"/>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Nam tìm đến điểm hẹn, gặp lại bố và em.</a:t>
            </a:r>
          </a:p>
        </p:txBody>
      </p:sp>
      <p:sp>
        <p:nvSpPr>
          <p:cNvPr id="5" name="Right Arrow 4"/>
          <p:cNvSpPr/>
          <p:nvPr/>
        </p:nvSpPr>
        <p:spPr>
          <a:xfrm>
            <a:off x="685800" y="226435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43000"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5995" y="2537368"/>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01228" y="227795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162800" y="277912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71112" y="3007731"/>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5"/>
                                        </p:tgtEl>
                                        <p:attrNameLst>
                                          <p:attrName>r</p:attrName>
                                        </p:attrNameLst>
                                      </p:cBhvr>
                                    </p:animRot>
                                    <p:animRot by="-240000">
                                      <p:cBhvr>
                                        <p:cTn id="11" dur="600" fill="hold">
                                          <p:stCondLst>
                                            <p:cond delay="600"/>
                                          </p:stCondLst>
                                        </p:cTn>
                                        <p:tgtEl>
                                          <p:spTgt spid="5"/>
                                        </p:tgtEl>
                                        <p:attrNameLst>
                                          <p:attrName>r</p:attrName>
                                        </p:attrNameLst>
                                      </p:cBhvr>
                                    </p:animRot>
                                    <p:animRot by="240000">
                                      <p:cBhvr>
                                        <p:cTn id="12" dur="600" fill="hold">
                                          <p:stCondLst>
                                            <p:cond delay="1200"/>
                                          </p:stCondLst>
                                        </p:cTn>
                                        <p:tgtEl>
                                          <p:spTgt spid="5"/>
                                        </p:tgtEl>
                                        <p:attrNameLst>
                                          <p:attrName>r</p:attrName>
                                        </p:attrNameLst>
                                      </p:cBhvr>
                                    </p:animRot>
                                    <p:animRot by="-240000">
                                      <p:cBhvr>
                                        <p:cTn id="13" dur="600" fill="hold">
                                          <p:stCondLst>
                                            <p:cond delay="1800"/>
                                          </p:stCondLst>
                                        </p:cTn>
                                        <p:tgtEl>
                                          <p:spTgt spid="5"/>
                                        </p:tgtEl>
                                        <p:attrNameLst>
                                          <p:attrName>r</p:attrName>
                                        </p:attrNameLst>
                                      </p:cBhvr>
                                    </p:animRot>
                                    <p:animRot by="120000">
                                      <p:cBhvr>
                                        <p:cTn id="14" dur="600" fill="hold">
                                          <p:stCondLst>
                                            <p:cond delay="2400"/>
                                          </p:stCondLst>
                                        </p:cTn>
                                        <p:tgtEl>
                                          <p:spTgt spid="5"/>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3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3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8" presetClass="emph" presetSubtype="0" fill="hold" grpId="1" nodeType="afterEffect">
                                  <p:stCondLst>
                                    <p:cond delay="0"/>
                                  </p:stCondLst>
                                  <p:childTnLst>
                                    <p:animRot by="21600000">
                                      <p:cBhvr>
                                        <p:cTn id="51" dur="2500" fill="hold"/>
                                        <p:tgtEl>
                                          <p:spTgt spid="26"/>
                                        </p:tgtEl>
                                        <p:attrNameLst>
                                          <p:attrName>r</p:attrName>
                                        </p:attrNameLst>
                                      </p:cBhvr>
                                    </p:animRot>
                                  </p:childTnLst>
                                </p:cTn>
                              </p:par>
                              <p:par>
                                <p:cTn id="52" presetID="8" presetClass="emph" presetSubtype="0" fill="hold" grpId="1" nodeType="withEffect">
                                  <p:stCondLst>
                                    <p:cond delay="0"/>
                                  </p:stCondLst>
                                  <p:childTnLst>
                                    <p:animRot by="21600000">
                                      <p:cBhvr>
                                        <p:cTn id="53" dur="25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0" grpId="0" animBg="1"/>
      <p:bldP spid="20" grpId="1" animBg="1"/>
      <p:bldP spid="26" grpId="0" animBg="1"/>
      <p:bldP spid="2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dirty="0">
                <a:solidFill>
                  <a:srgbClr val="7030A0"/>
                </a:solidFill>
                <a:latin typeface="HP001 4 hàng" pitchFamily="34" charset="0"/>
              </a:rPr>
              <a:t>Nam </a:t>
            </a:r>
            <a:r>
              <a:rPr lang="el-GR" sz="3500" b="1" dirty="0">
                <a:solidFill>
                  <a:srgbClr val="7030A0"/>
                </a:solidFill>
                <a:latin typeface="HP001 4 hàng" pitchFamily="34" charset="0"/>
              </a:rPr>
              <a:t>λ</a:t>
            </a:r>
            <a:r>
              <a:rPr lang="vi-VN" sz="3500" b="1" dirty="0">
                <a:solidFill>
                  <a:srgbClr val="7030A0"/>
                </a:solidFill>
                <a:latin typeface="HP001 4 hàng" pitchFamily="34" charset="0"/>
              </a:rPr>
              <a:t>Ż lạc </a:t>
            </a:r>
            <a:r>
              <a:rPr lang="el-GR" sz="3500" b="1" dirty="0">
                <a:solidFill>
                  <a:srgbClr val="7030A0"/>
                </a:solidFill>
                <a:latin typeface="HP001 4 hàng" pitchFamily="34" charset="0"/>
              </a:rPr>
              <a:t>δ</a:t>
            </a:r>
            <a:r>
              <a:rPr lang="vi-VN" sz="3500" b="1" dirty="0">
                <a:solidFill>
                  <a:srgbClr val="7030A0"/>
                </a:solidFill>
                <a:latin typeface="HP001 4 hàng" pitchFamily="34" charset="0"/>
              </a:rPr>
              <a:t>i đi </a:t>
            </a:r>
            <a:r>
              <a:rPr lang="el-GR" sz="3500" b="1" dirty="0">
                <a:solidFill>
                  <a:srgbClr val="7030A0"/>
                </a:solidFill>
                <a:latin typeface="HP001 4 hàng" pitchFamily="34" charset="0"/>
              </a:rPr>
              <a:t>εΠ </a:t>
            </a:r>
            <a:r>
              <a:rPr lang="vi-VN" sz="3500" b="1" dirty="0">
                <a:solidFill>
                  <a:srgbClr val="7030A0"/>
                </a:solidFill>
                <a:latin typeface="HP001 4 hàng" pitchFamily="34" charset="0"/>
              </a:rPr>
              <a:t>cŪg </a:t>
            </a:r>
            <a:r>
              <a:rPr lang="el-GR" sz="3500" b="1" dirty="0">
                <a:solidFill>
                  <a:srgbClr val="7030A0"/>
                </a:solidFill>
                <a:latin typeface="HP001 4 hàng" pitchFamily="34" charset="0"/>
              </a:rPr>
              <a:t>νμ</a:t>
            </a:r>
            <a:r>
              <a:rPr lang="vi-VN" sz="3500" b="1" dirty="0">
                <a:solidFill>
                  <a:srgbClr val="7030A0"/>
                </a:solidFill>
                <a:latin typeface="HP001 4 hàng" pitchFamily="34" charset="0"/>
              </a:rPr>
              <a:t>łn</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Nǖớ</a:t>
            </a:r>
            <a:r>
              <a:rPr lang="en-US" sz="3500" b="1" dirty="0">
                <a:solidFill>
                  <a:srgbClr val="7030A0"/>
                </a:solidFill>
                <a:latin typeface="HP001 4 hàng" pitchFamily="34" charset="0"/>
              </a:rPr>
              <a:t> </a:t>
            </a:r>
          </a:p>
        </p:txBody>
      </p:sp>
      <p:sp>
        <p:nvSpPr>
          <p:cNvPr id="14" name="Rectangle 13"/>
          <p:cNvSpPr/>
          <p:nvPr/>
        </p:nvSpPr>
        <p:spPr>
          <a:xfrm>
            <a:off x="202087" y="2467102"/>
            <a:ext cx="8775128" cy="630942"/>
          </a:xfrm>
          <a:prstGeom prst="rect">
            <a:avLst/>
          </a:prstGeom>
        </p:spPr>
        <p:txBody>
          <a:bodyPr wrap="square">
            <a:spAutoFit/>
          </a:bodyPr>
          <a:lstStyle/>
          <a:p>
            <a:pPr algn="just"/>
            <a:r>
              <a:rPr lang="vi-VN" sz="3500" b="1" dirty="0">
                <a:solidFill>
                  <a:srgbClr val="7030A0"/>
                </a:solidFill>
                <a:latin typeface="HP001 4 hàng" pitchFamily="34" charset="0"/>
              </a:rPr>
              <a:t>lƟ dặn, Nam Ǉìm </a:t>
            </a:r>
            <a:r>
              <a:rPr lang="el-GR" sz="3500" b="1" dirty="0">
                <a:solidFill>
                  <a:srgbClr val="7030A0"/>
                </a:solidFill>
                <a:latin typeface="HP001 4 hàng" pitchFamily="34" charset="0"/>
              </a:rPr>
              <a:t>Α</a:t>
            </a:r>
            <a:r>
              <a:rPr lang="vi-VN" sz="3500" b="1" dirty="0">
                <a:solidFill>
                  <a:srgbClr val="7030A0"/>
                </a:solidFill>
                <a:latin typeface="HP001 4 hàng" pitchFamily="34" charset="0"/>
              </a:rPr>
              <a:t>Ğn đ</a:t>
            </a:r>
            <a:r>
              <a:rPr lang="el-GR" sz="3500" b="1" dirty="0">
                <a:solidFill>
                  <a:srgbClr val="7030A0"/>
                </a:solidFill>
                <a:latin typeface="HP001 4 hàng" pitchFamily="34" charset="0"/>
              </a:rPr>
              <a:t>ΗϜ</a:t>
            </a:r>
            <a:r>
              <a:rPr lang="vi-VN" sz="3500" b="1" dirty="0">
                <a:solidFill>
                  <a:srgbClr val="7030A0"/>
                </a:solidFill>
                <a:latin typeface="HP001 4 hàng" pitchFamily="34" charset="0"/>
              </a:rPr>
              <a:t>m Ǘ−n, gặp lại bố</a:t>
            </a:r>
            <a:endParaRPr lang="en-US" sz="3500" b="1" dirty="0">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và em</a:t>
            </a:r>
            <a:r>
              <a:rPr lang="en-US" sz="3500" b="1" dirty="0">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6763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5" name="TextBox 4"/>
          <p:cNvSpPr txBox="1"/>
          <p:nvPr/>
        </p:nvSpPr>
        <p:spPr>
          <a:xfrm>
            <a:off x="609600" y="514350"/>
            <a:ext cx="8451273"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Tìm trong hoặc ngoài bài đọc </a:t>
            </a:r>
            <a:r>
              <a:rPr lang="en-US" sz="2800" b="1" i="1">
                <a:latin typeface="Arial" pitchFamily="34" charset="0"/>
                <a:ea typeface="Arial-Rounded" pitchFamily="34" charset="0"/>
                <a:cs typeface="Arial" pitchFamily="34" charset="0"/>
              </a:rPr>
              <a:t>Nếu không may bị lạc </a:t>
            </a:r>
            <a:r>
              <a:rPr lang="en-US" sz="2800" b="1">
                <a:latin typeface="Arial" pitchFamily="34" charset="0"/>
                <a:ea typeface="Arial-Rounded" pitchFamily="34" charset="0"/>
                <a:cs typeface="Arial" pitchFamily="34" charset="0"/>
              </a:rPr>
              <a:t>từ ngữ có tiếng chứa vần </a:t>
            </a:r>
            <a:r>
              <a:rPr lang="en-US" sz="2800" b="1" i="1">
                <a:latin typeface="Arial" pitchFamily="34" charset="0"/>
                <a:ea typeface="Arial-Rounded" pitchFamily="34" charset="0"/>
                <a:cs typeface="Arial" pitchFamily="34" charset="0"/>
              </a:rPr>
              <a:t>im, iêm, ep, êp</a:t>
            </a:r>
          </a:p>
        </p:txBody>
      </p:sp>
    </p:spTree>
    <p:extLst>
      <p:ext uri="{BB962C8B-B14F-4D97-AF65-F5344CB8AC3E}">
        <p14:creationId xmlns:p14="http://schemas.microsoft.com/office/powerpoint/2010/main" val="1413716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66800" y="-247650"/>
            <a:ext cx="6738258" cy="5791200"/>
            <a:chOff x="1295400" y="-171450"/>
            <a:chExt cx="6324600" cy="5618978"/>
          </a:xfrm>
        </p:grpSpPr>
        <p:grpSp>
          <p:nvGrpSpPr>
            <p:cNvPr id="6" name="Group 5"/>
            <p:cNvGrpSpPr/>
            <p:nvPr/>
          </p:nvGrpSpPr>
          <p:grpSpPr>
            <a:xfrm>
              <a:off x="1295400" y="-171450"/>
              <a:ext cx="6324600" cy="5618978"/>
              <a:chOff x="1295400" y="-171450"/>
              <a:chExt cx="6324600" cy="5618978"/>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1450"/>
                <a:ext cx="6324600" cy="56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1287152"/>
                <a:ext cx="990600" cy="990600"/>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77751" y="1217063"/>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01081" y="2627648"/>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13848" y="2485789"/>
                <a:ext cx="900547" cy="900547"/>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88896">
              <a:off x="4849720" y="3448178"/>
              <a:ext cx="18288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660670" y="2746478"/>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im</a:t>
            </a:r>
          </a:p>
        </p:txBody>
      </p:sp>
      <p:sp>
        <p:nvSpPr>
          <p:cNvPr id="10" name="TextBox 9"/>
          <p:cNvSpPr txBox="1"/>
          <p:nvPr/>
        </p:nvSpPr>
        <p:spPr>
          <a:xfrm>
            <a:off x="3394795" y="1265141"/>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iêm</a:t>
            </a:r>
          </a:p>
        </p:txBody>
      </p:sp>
      <p:sp>
        <p:nvSpPr>
          <p:cNvPr id="11" name="TextBox 10"/>
          <p:cNvSpPr txBox="1"/>
          <p:nvPr/>
        </p:nvSpPr>
        <p:spPr>
          <a:xfrm>
            <a:off x="4836929" y="1452173"/>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ep</a:t>
            </a:r>
          </a:p>
        </p:txBody>
      </p:sp>
      <p:sp>
        <p:nvSpPr>
          <p:cNvPr id="12" name="TextBox 11"/>
          <p:cNvSpPr txBox="1"/>
          <p:nvPr/>
        </p:nvSpPr>
        <p:spPr>
          <a:xfrm>
            <a:off x="5076550" y="2563611"/>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êp</a:t>
            </a:r>
          </a:p>
        </p:txBody>
      </p:sp>
      <p:sp>
        <p:nvSpPr>
          <p:cNvPr id="17" name="TextBox 16"/>
          <p:cNvSpPr txBox="1"/>
          <p:nvPr/>
        </p:nvSpPr>
        <p:spPr>
          <a:xfrm>
            <a:off x="1645854" y="3190155"/>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tìm</a:t>
            </a:r>
          </a:p>
        </p:txBody>
      </p:sp>
      <p:sp>
        <p:nvSpPr>
          <p:cNvPr id="18" name="TextBox 17"/>
          <p:cNvSpPr txBox="1"/>
          <p:nvPr/>
        </p:nvSpPr>
        <p:spPr>
          <a:xfrm>
            <a:off x="1155996" y="2344746"/>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tim</a:t>
            </a:r>
          </a:p>
        </p:txBody>
      </p:sp>
      <p:sp>
        <p:nvSpPr>
          <p:cNvPr id="19" name="TextBox 18"/>
          <p:cNvSpPr txBox="1"/>
          <p:nvPr/>
        </p:nvSpPr>
        <p:spPr>
          <a:xfrm>
            <a:off x="2211471" y="1745457"/>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chim</a:t>
            </a:r>
          </a:p>
        </p:txBody>
      </p:sp>
      <p:sp>
        <p:nvSpPr>
          <p:cNvPr id="20" name="TextBox 19"/>
          <p:cNvSpPr txBox="1"/>
          <p:nvPr/>
        </p:nvSpPr>
        <p:spPr>
          <a:xfrm>
            <a:off x="2497692" y="687404"/>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tiêm</a:t>
            </a:r>
          </a:p>
        </p:txBody>
      </p:sp>
      <p:sp>
        <p:nvSpPr>
          <p:cNvPr id="21" name="TextBox 20"/>
          <p:cNvSpPr txBox="1"/>
          <p:nvPr/>
        </p:nvSpPr>
        <p:spPr>
          <a:xfrm>
            <a:off x="3331026" y="164184"/>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hiếm</a:t>
            </a:r>
          </a:p>
        </p:txBody>
      </p:sp>
      <p:sp>
        <p:nvSpPr>
          <p:cNvPr id="22" name="TextBox 21"/>
          <p:cNvSpPr txBox="1"/>
          <p:nvPr/>
        </p:nvSpPr>
        <p:spPr>
          <a:xfrm>
            <a:off x="4432507" y="512865"/>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điểm</a:t>
            </a:r>
          </a:p>
        </p:txBody>
      </p:sp>
      <p:sp>
        <p:nvSpPr>
          <p:cNvPr id="23" name="TextBox 22"/>
          <p:cNvSpPr txBox="1"/>
          <p:nvPr/>
        </p:nvSpPr>
        <p:spPr>
          <a:xfrm>
            <a:off x="5797782" y="533581"/>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tép</a:t>
            </a:r>
          </a:p>
        </p:txBody>
      </p:sp>
      <p:sp>
        <p:nvSpPr>
          <p:cNvPr id="24" name="TextBox 23"/>
          <p:cNvSpPr txBox="1"/>
          <p:nvPr/>
        </p:nvSpPr>
        <p:spPr>
          <a:xfrm>
            <a:off x="6424596" y="1341210"/>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hẹp</a:t>
            </a:r>
          </a:p>
        </p:txBody>
      </p:sp>
      <p:sp>
        <p:nvSpPr>
          <p:cNvPr id="25" name="TextBox 24"/>
          <p:cNvSpPr txBox="1"/>
          <p:nvPr/>
        </p:nvSpPr>
        <p:spPr>
          <a:xfrm>
            <a:off x="6344693" y="2482870"/>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xếp</a:t>
            </a:r>
          </a:p>
        </p:txBody>
      </p:sp>
      <p:sp>
        <p:nvSpPr>
          <p:cNvPr id="26" name="TextBox 25"/>
          <p:cNvSpPr txBox="1"/>
          <p:nvPr/>
        </p:nvSpPr>
        <p:spPr>
          <a:xfrm>
            <a:off x="6141421" y="3278472"/>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sếp</a:t>
            </a:r>
          </a:p>
        </p:txBody>
      </p:sp>
      <p:sp>
        <p:nvSpPr>
          <p:cNvPr id="27" name="TextBox 26"/>
          <p:cNvSpPr txBox="1"/>
          <p:nvPr/>
        </p:nvSpPr>
        <p:spPr>
          <a:xfrm>
            <a:off x="5196114" y="3737964"/>
            <a:ext cx="1253629" cy="523220"/>
          </a:xfrm>
          <a:prstGeom prst="rect">
            <a:avLst/>
          </a:prstGeom>
          <a:noFill/>
        </p:spPr>
        <p:txBody>
          <a:bodyPr wrap="square" rtlCol="0">
            <a:spAutoFit/>
          </a:bodyPr>
          <a:lstStyle/>
          <a:p>
            <a:pPr algn="ctr"/>
            <a:r>
              <a:rPr lang="en-US" sz="2800" b="1">
                <a:solidFill>
                  <a:schemeClr val="bg1"/>
                </a:solidFill>
                <a:latin typeface="Arial" pitchFamily="34" charset="0"/>
                <a:cs typeface="Arial" pitchFamily="34" charset="0"/>
              </a:rPr>
              <a:t>bếp</a:t>
            </a:r>
          </a:p>
        </p:txBody>
      </p:sp>
      <p:sp>
        <p:nvSpPr>
          <p:cNvPr id="28" name="TextBox 27"/>
          <p:cNvSpPr txBox="1"/>
          <p:nvPr/>
        </p:nvSpPr>
        <p:spPr>
          <a:xfrm>
            <a:off x="2599678" y="4701016"/>
            <a:ext cx="3766862" cy="461665"/>
          </a:xfrm>
          <a:prstGeom prst="rect">
            <a:avLst/>
          </a:prstGeom>
          <a:noFill/>
        </p:spPr>
        <p:txBody>
          <a:bodyPr wrap="square" rtlCol="0">
            <a:spAutoFit/>
          </a:bodyPr>
          <a:lstStyle/>
          <a:p>
            <a:pPr algn="ctr"/>
            <a:r>
              <a:rPr lang="en-US" sz="2400" b="1">
                <a:latin typeface="Arial" pitchFamily="34" charset="0"/>
                <a:cs typeface="Arial" pitchFamily="34" charset="0"/>
              </a:rPr>
              <a:t>Các tiếng chứa vần</a:t>
            </a:r>
          </a:p>
        </p:txBody>
      </p:sp>
    </p:spTree>
    <p:extLst>
      <p:ext uri="{BB962C8B-B14F-4D97-AF65-F5344CB8AC3E}">
        <p14:creationId xmlns:p14="http://schemas.microsoft.com/office/powerpoint/2010/main" val="20269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20" y="1385130"/>
            <a:ext cx="8661680" cy="3657600"/>
          </a:xfrm>
          <a:prstGeom prst="rect">
            <a:avLst/>
          </a:prstGeom>
        </p:spPr>
      </p:pic>
      <p:sp>
        <p:nvSpPr>
          <p:cNvPr id="44" name="TextBox 43"/>
          <p:cNvSpPr txBox="1"/>
          <p:nvPr/>
        </p:nvSpPr>
        <p:spPr>
          <a:xfrm>
            <a:off x="6844146" y="3416043"/>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gi</a:t>
            </a:r>
          </a:p>
        </p:txBody>
      </p:sp>
      <p:sp>
        <p:nvSpPr>
          <p:cNvPr id="45" name="TextBox 44"/>
          <p:cNvSpPr txBox="1"/>
          <p:nvPr/>
        </p:nvSpPr>
        <p:spPr>
          <a:xfrm>
            <a:off x="5283289" y="3380498"/>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gi</a:t>
            </a:r>
          </a:p>
        </p:txBody>
      </p:sp>
      <p:sp>
        <p:nvSpPr>
          <p:cNvPr id="48" name="TextBox 47"/>
          <p:cNvSpPr txBox="1"/>
          <p:nvPr/>
        </p:nvSpPr>
        <p:spPr>
          <a:xfrm>
            <a:off x="6782586" y="2412424"/>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d</a:t>
            </a:r>
          </a:p>
        </p:txBody>
      </p:sp>
      <p:sp>
        <p:nvSpPr>
          <p:cNvPr id="46" name="TextBox 45"/>
          <p:cNvSpPr txBox="1"/>
          <p:nvPr/>
        </p:nvSpPr>
        <p:spPr>
          <a:xfrm>
            <a:off x="4073794" y="3364352"/>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d</a:t>
            </a:r>
          </a:p>
        </p:txBody>
      </p:sp>
      <p:sp>
        <p:nvSpPr>
          <p:cNvPr id="43" name="TextBox 42"/>
          <p:cNvSpPr txBox="1"/>
          <p:nvPr/>
        </p:nvSpPr>
        <p:spPr>
          <a:xfrm>
            <a:off x="5965878" y="2440132"/>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gi</a:t>
            </a:r>
          </a:p>
        </p:txBody>
      </p:sp>
      <p:sp>
        <p:nvSpPr>
          <p:cNvPr id="42" name="TextBox 41"/>
          <p:cNvSpPr txBox="1"/>
          <p:nvPr/>
        </p:nvSpPr>
        <p:spPr>
          <a:xfrm>
            <a:off x="3979919" y="2440132"/>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gi</a:t>
            </a:r>
          </a:p>
        </p:txBody>
      </p:sp>
      <p:sp>
        <p:nvSpPr>
          <p:cNvPr id="41" name="TextBox 40"/>
          <p:cNvSpPr txBox="1"/>
          <p:nvPr/>
        </p:nvSpPr>
        <p:spPr>
          <a:xfrm>
            <a:off x="2117741" y="2435620"/>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gi</a:t>
            </a:r>
          </a:p>
        </p:txBody>
      </p:sp>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9</a:t>
            </a: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a:latin typeface="Arial" pitchFamily="34" charset="0"/>
                <a:ea typeface="Arial-Rounded" pitchFamily="34" charset="0"/>
                <a:cs typeface="Arial" pitchFamily="34" charset="0"/>
              </a:rPr>
              <a:t>Tìm đường về nhà</a:t>
            </a: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T</a:t>
              </a: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r</a:t>
              </a: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c</a:t>
              </a: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h</a:t>
              </a: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i</a:t>
              </a:r>
            </a:p>
          </p:txBody>
        </p:sp>
      </p:grpSp>
      <p:sp>
        <p:nvSpPr>
          <p:cNvPr id="13" name="TextBox 12"/>
          <p:cNvSpPr txBox="1"/>
          <p:nvPr/>
        </p:nvSpPr>
        <p:spPr>
          <a:xfrm>
            <a:off x="301749" y="590550"/>
            <a:ext cx="8842251" cy="830948"/>
          </a:xfrm>
          <a:prstGeom prst="rect">
            <a:avLst/>
          </a:prstGeom>
          <a:noFill/>
          <a:ln>
            <a:noFill/>
          </a:ln>
        </p:spPr>
        <p:txBody>
          <a:bodyPr wrap="square" lIns="91391" tIns="45696" rIns="91391" bIns="45696" rtlCol="0">
            <a:spAutoFit/>
          </a:bodyPr>
          <a:lstStyle/>
          <a:p>
            <a:pPr algn="just"/>
            <a:r>
              <a:rPr lang="en-US" sz="2400" b="1">
                <a:latin typeface="Arial" pitchFamily="34" charset="0"/>
                <a:ea typeface="Arial-Rounded" pitchFamily="34" charset="0"/>
                <a:cs typeface="Arial" pitchFamily="34" charset="0"/>
              </a:rPr>
              <a:t>Đường về nhà thỏ phải đi qua những từ ngữ có bông hoa cần thay bằng </a:t>
            </a:r>
            <a:r>
              <a:rPr lang="en-US" sz="2400" b="1" i="1">
                <a:latin typeface="Arial" pitchFamily="34" charset="0"/>
                <a:ea typeface="Arial-Rounded" pitchFamily="34" charset="0"/>
                <a:cs typeface="Arial" pitchFamily="34" charset="0"/>
              </a:rPr>
              <a:t>gi</a:t>
            </a:r>
            <a:r>
              <a:rPr lang="en-US" sz="2400" b="1">
                <a:latin typeface="Arial" pitchFamily="34" charset="0"/>
                <a:ea typeface="Arial-Rounded" pitchFamily="34" charset="0"/>
                <a:cs typeface="Arial" pitchFamily="34" charset="0"/>
              </a:rPr>
              <a:t>. Em hãy giúp thỏ tìm đường về nhà nhé!</a:t>
            </a:r>
          </a:p>
        </p:txBody>
      </p:sp>
      <p:sp>
        <p:nvSpPr>
          <p:cNvPr id="16" name="TextBox 15"/>
          <p:cNvSpPr txBox="1"/>
          <p:nvPr/>
        </p:nvSpPr>
        <p:spPr>
          <a:xfrm>
            <a:off x="2209800" y="2434941"/>
            <a:ext cx="1293827"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ảng bài</a:t>
            </a:r>
          </a:p>
        </p:txBody>
      </p:sp>
      <p:sp>
        <p:nvSpPr>
          <p:cNvPr id="17" name="TextBox 16"/>
          <p:cNvSpPr txBox="1"/>
          <p:nvPr/>
        </p:nvSpPr>
        <p:spPr>
          <a:xfrm>
            <a:off x="4040173" y="2434941"/>
            <a:ext cx="1293827"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ày dép</a:t>
            </a:r>
          </a:p>
        </p:txBody>
      </p:sp>
      <p:sp>
        <p:nvSpPr>
          <p:cNvPr id="18" name="TextBox 17"/>
          <p:cNvSpPr txBox="1"/>
          <p:nvPr/>
        </p:nvSpPr>
        <p:spPr>
          <a:xfrm>
            <a:off x="5122717" y="2434941"/>
            <a:ext cx="1586346"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canh     ữ</a:t>
            </a:r>
          </a:p>
        </p:txBody>
      </p:sp>
      <p:sp>
        <p:nvSpPr>
          <p:cNvPr id="19" name="TextBox 18"/>
          <p:cNvSpPr txBox="1"/>
          <p:nvPr/>
        </p:nvSpPr>
        <p:spPr>
          <a:xfrm>
            <a:off x="6781800" y="2419370"/>
            <a:ext cx="1293827"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ẻo dai</a:t>
            </a:r>
          </a:p>
        </p:txBody>
      </p:sp>
      <p:sp>
        <p:nvSpPr>
          <p:cNvPr id="20" name="TextBox 19"/>
          <p:cNvSpPr txBox="1"/>
          <p:nvPr/>
        </p:nvSpPr>
        <p:spPr>
          <a:xfrm>
            <a:off x="2211373" y="3365370"/>
            <a:ext cx="1293827"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au cải</a:t>
            </a:r>
          </a:p>
        </p:txBody>
      </p:sp>
      <p:sp>
        <p:nvSpPr>
          <p:cNvPr id="21" name="TextBox 20"/>
          <p:cNvSpPr txBox="1"/>
          <p:nvPr/>
        </p:nvSpPr>
        <p:spPr>
          <a:xfrm>
            <a:off x="4040173" y="3365370"/>
            <a:ext cx="1293827"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ữ tợn</a:t>
            </a:r>
          </a:p>
        </p:txBody>
      </p:sp>
      <p:sp>
        <p:nvSpPr>
          <p:cNvPr id="22" name="TextBox 21"/>
          <p:cNvSpPr txBox="1"/>
          <p:nvPr/>
        </p:nvSpPr>
        <p:spPr>
          <a:xfrm>
            <a:off x="5430982" y="3386152"/>
            <a:ext cx="1293827"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ọt  nước</a:t>
            </a:r>
          </a:p>
        </p:txBody>
      </p:sp>
      <p:sp>
        <p:nvSpPr>
          <p:cNvPr id="23" name="TextBox 22"/>
          <p:cNvSpPr txBox="1"/>
          <p:nvPr/>
        </p:nvSpPr>
        <p:spPr>
          <a:xfrm>
            <a:off x="6859573" y="3417325"/>
            <a:ext cx="1293827"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a đình</a:t>
            </a:r>
          </a:p>
        </p:txBody>
      </p:sp>
      <p:sp>
        <p:nvSpPr>
          <p:cNvPr id="14" name="Rounded Rectangle 13"/>
          <p:cNvSpPr/>
          <p:nvPr/>
        </p:nvSpPr>
        <p:spPr>
          <a:xfrm>
            <a:off x="2096669" y="2434940"/>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864642" y="2429761"/>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68191" y="2434973"/>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802582" y="2429825"/>
            <a:ext cx="106198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084275" y="3353877"/>
            <a:ext cx="117080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57322" y="3353877"/>
            <a:ext cx="114387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41369" y="3417944"/>
            <a:ext cx="125826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80007" y="3416024"/>
            <a:ext cx="1144793"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652" y="2492333"/>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277" y="249927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1629" y="249342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5227" y="2466096"/>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346" y="3420910"/>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4071" y="3440391"/>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317" y="347838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211260" y="3365318"/>
            <a:ext cx="441850" cy="400061"/>
          </a:xfrm>
          <a:prstGeom prst="rect">
            <a:avLst/>
          </a:prstGeom>
          <a:noFill/>
          <a:ln>
            <a:noFill/>
          </a:ln>
        </p:spPr>
        <p:txBody>
          <a:bodyPr wrap="square" lIns="91391" tIns="45696" rIns="91391" bIns="45696" rtlCol="0">
            <a:spAutoFit/>
          </a:bodyPr>
          <a:lstStyle/>
          <a:p>
            <a:pPr algn="ctr"/>
            <a:r>
              <a:rPr lang="en-US" sz="2000">
                <a:latin typeface="Arial" pitchFamily="34" charset="0"/>
                <a:ea typeface="Arial-Rounded" pitchFamily="34" charset="0"/>
                <a:cs typeface="Arial" pitchFamily="34" charset="0"/>
              </a:rPr>
              <a:t>r</a:t>
            </a:r>
          </a:p>
        </p:txBody>
      </p:sp>
      <p:pic>
        <p:nvPicPr>
          <p:cNvPr id="3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7490" y="342444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a:extLst>
              <a:ext uri="{FF2B5EF4-FFF2-40B4-BE49-F238E27FC236}">
                <a16:creationId xmlns:a16="http://schemas.microsoft.com/office/drawing/2014/main" id="{2C99C3F6-318D-4E06-82FA-9F4B4A77F53E}"/>
              </a:ext>
            </a:extLst>
          </p:cNvPr>
          <p:cNvCxnSpPr/>
          <p:nvPr/>
        </p:nvCxnSpPr>
        <p:spPr>
          <a:xfrm>
            <a:off x="3381674" y="2647950"/>
            <a:ext cx="4829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F5EAE5-15F5-4EC4-89F7-0381D8642B54}"/>
              </a:ext>
            </a:extLst>
          </p:cNvPr>
          <p:cNvCxnSpPr/>
          <p:nvPr/>
        </p:nvCxnSpPr>
        <p:spPr>
          <a:xfrm>
            <a:off x="5041805" y="2647950"/>
            <a:ext cx="4829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9163B35-5CE5-4A40-BC01-EF5CB6BBC0A8}"/>
              </a:ext>
            </a:extLst>
          </p:cNvPr>
          <p:cNvCxnSpPr>
            <a:cxnSpLocks/>
          </p:cNvCxnSpPr>
          <p:nvPr/>
        </p:nvCxnSpPr>
        <p:spPr>
          <a:xfrm>
            <a:off x="5867400" y="2840193"/>
            <a:ext cx="0" cy="5403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5AEEC54-0CC6-48A8-BBFB-8CAE5A2CCE0B}"/>
              </a:ext>
            </a:extLst>
          </p:cNvPr>
          <p:cNvCxnSpPr>
            <a:cxnSpLocks/>
          </p:cNvCxnSpPr>
          <p:nvPr/>
        </p:nvCxnSpPr>
        <p:spPr>
          <a:xfrm>
            <a:off x="6507606" y="3638550"/>
            <a:ext cx="2949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1C87819-2793-44A2-B20E-72A625997D3B}"/>
              </a:ext>
            </a:extLst>
          </p:cNvPr>
          <p:cNvCxnSpPr>
            <a:cxnSpLocks/>
          </p:cNvCxnSpPr>
          <p:nvPr/>
        </p:nvCxnSpPr>
        <p:spPr>
          <a:xfrm flipH="1">
            <a:off x="7127737" y="3816085"/>
            <a:ext cx="80090" cy="432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2" presetClass="exit" presetSubtype="9" fill="hold" nodeType="clickEffect">
                                  <p:stCondLst>
                                    <p:cond delay="0"/>
                                  </p:stCondLst>
                                  <p:childTnLst>
                                    <p:anim calcmode="lin" valueType="num">
                                      <p:cBhvr additive="base">
                                        <p:cTn id="24" dur="500"/>
                                        <p:tgtEl>
                                          <p:spTgt spid="33"/>
                                        </p:tgtEl>
                                        <p:attrNameLst>
                                          <p:attrName>ppt_x</p:attrName>
                                        </p:attrNameLst>
                                      </p:cBhvr>
                                      <p:tavLst>
                                        <p:tav tm="0">
                                          <p:val>
                                            <p:strVal val="ppt_x"/>
                                          </p:val>
                                        </p:tav>
                                        <p:tav tm="100000">
                                          <p:val>
                                            <p:strVal val="0-ppt_w/2"/>
                                          </p:val>
                                        </p:tav>
                                      </p:tavLst>
                                    </p:anim>
                                    <p:anim calcmode="lin" valueType="num">
                                      <p:cBhvr additive="base">
                                        <p:cTn id="25" dur="500"/>
                                        <p:tgtEl>
                                          <p:spTgt spid="33"/>
                                        </p:tgtEl>
                                        <p:attrNameLst>
                                          <p:attrName>ppt_y</p:attrName>
                                        </p:attrNameLst>
                                      </p:cBhvr>
                                      <p:tavLst>
                                        <p:tav tm="0">
                                          <p:val>
                                            <p:strVal val="ppt_y"/>
                                          </p:val>
                                        </p:tav>
                                        <p:tav tm="100000">
                                          <p:val>
                                            <p:strVal val="0-ppt_h/2"/>
                                          </p:val>
                                        </p:tav>
                                      </p:tavLst>
                                    </p:anim>
                                    <p:set>
                                      <p:cBhvr>
                                        <p:cTn id="2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2" presetClass="exit" presetSubtype="9" fill="hold" nodeType="clickEffect">
                                  <p:stCondLst>
                                    <p:cond delay="0"/>
                                  </p:stCondLst>
                                  <p:childTnLst>
                                    <p:anim calcmode="lin" valueType="num">
                                      <p:cBhvr additive="base">
                                        <p:cTn id="31" dur="500"/>
                                        <p:tgtEl>
                                          <p:spTgt spid="34"/>
                                        </p:tgtEl>
                                        <p:attrNameLst>
                                          <p:attrName>ppt_x</p:attrName>
                                        </p:attrNameLst>
                                      </p:cBhvr>
                                      <p:tavLst>
                                        <p:tav tm="0">
                                          <p:val>
                                            <p:strVal val="ppt_x"/>
                                          </p:val>
                                        </p:tav>
                                        <p:tav tm="100000">
                                          <p:val>
                                            <p:strVal val="0-ppt_w/2"/>
                                          </p:val>
                                        </p:tav>
                                      </p:tavLst>
                                    </p:anim>
                                    <p:anim calcmode="lin" valueType="num">
                                      <p:cBhvr additive="base">
                                        <p:cTn id="32" dur="500"/>
                                        <p:tgtEl>
                                          <p:spTgt spid="34"/>
                                        </p:tgtEl>
                                        <p:attrNameLst>
                                          <p:attrName>ppt_y</p:attrName>
                                        </p:attrNameLst>
                                      </p:cBhvr>
                                      <p:tavLst>
                                        <p:tav tm="0">
                                          <p:val>
                                            <p:strVal val="ppt_y"/>
                                          </p:val>
                                        </p:tav>
                                        <p:tav tm="100000">
                                          <p:val>
                                            <p:strVal val="0-ppt_h/2"/>
                                          </p:val>
                                        </p:tav>
                                      </p:tavLst>
                                    </p:anim>
                                    <p:set>
                                      <p:cBhvr>
                                        <p:cTn id="3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2" presetClass="exit" presetSubtype="9" fill="hold" nodeType="clickEffect">
                                  <p:stCondLst>
                                    <p:cond delay="0"/>
                                  </p:stCondLst>
                                  <p:childTnLst>
                                    <p:anim calcmode="lin" valueType="num">
                                      <p:cBhvr additive="base">
                                        <p:cTn id="38" dur="500"/>
                                        <p:tgtEl>
                                          <p:spTgt spid="35"/>
                                        </p:tgtEl>
                                        <p:attrNameLst>
                                          <p:attrName>ppt_x</p:attrName>
                                        </p:attrNameLst>
                                      </p:cBhvr>
                                      <p:tavLst>
                                        <p:tav tm="0">
                                          <p:val>
                                            <p:strVal val="ppt_x"/>
                                          </p:val>
                                        </p:tav>
                                        <p:tav tm="100000">
                                          <p:val>
                                            <p:strVal val="0-ppt_w/2"/>
                                          </p:val>
                                        </p:tav>
                                      </p:tavLst>
                                    </p:anim>
                                    <p:anim calcmode="lin" valueType="num">
                                      <p:cBhvr additive="base">
                                        <p:cTn id="39" dur="500"/>
                                        <p:tgtEl>
                                          <p:spTgt spid="35"/>
                                        </p:tgtEl>
                                        <p:attrNameLst>
                                          <p:attrName>ppt_y</p:attrName>
                                        </p:attrNameLst>
                                      </p:cBhvr>
                                      <p:tavLst>
                                        <p:tav tm="0">
                                          <p:val>
                                            <p:strVal val="ppt_y"/>
                                          </p:val>
                                        </p:tav>
                                        <p:tav tm="100000">
                                          <p:val>
                                            <p:strVal val="0-ppt_h/2"/>
                                          </p:val>
                                        </p:tav>
                                      </p:tavLst>
                                    </p:anim>
                                    <p:set>
                                      <p:cBhvr>
                                        <p:cTn id="4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1" restart="whenNotActive" fill="hold" evtFilter="cancelBubble" nodeType="interactiveSeq">
                <p:stCondLst>
                  <p:cond evt="onClick" delay="0">
                    <p:tgtEl>
                      <p:spTgt spid="36"/>
                    </p:tgtEl>
                  </p:cond>
                </p:stCondLst>
                <p:endSync evt="end" delay="0">
                  <p:rtn val="all"/>
                </p:endSync>
                <p:childTnLst>
                  <p:par>
                    <p:cTn id="42" fill="hold">
                      <p:stCondLst>
                        <p:cond delay="0"/>
                      </p:stCondLst>
                      <p:childTnLst>
                        <p:par>
                          <p:cTn id="43" fill="hold">
                            <p:stCondLst>
                              <p:cond delay="0"/>
                            </p:stCondLst>
                            <p:childTnLst>
                              <p:par>
                                <p:cTn id="44" presetID="2" presetClass="exit" presetSubtype="9" fill="hold" nodeType="clickEffect">
                                  <p:stCondLst>
                                    <p:cond delay="0"/>
                                  </p:stCondLst>
                                  <p:childTnLst>
                                    <p:anim calcmode="lin" valueType="num">
                                      <p:cBhvr additive="base">
                                        <p:cTn id="45" dur="500"/>
                                        <p:tgtEl>
                                          <p:spTgt spid="36"/>
                                        </p:tgtEl>
                                        <p:attrNameLst>
                                          <p:attrName>ppt_x</p:attrName>
                                        </p:attrNameLst>
                                      </p:cBhvr>
                                      <p:tavLst>
                                        <p:tav tm="0">
                                          <p:val>
                                            <p:strVal val="ppt_x"/>
                                          </p:val>
                                        </p:tav>
                                        <p:tav tm="100000">
                                          <p:val>
                                            <p:strVal val="0-ppt_w/2"/>
                                          </p:val>
                                        </p:tav>
                                      </p:tavLst>
                                    </p:anim>
                                    <p:anim calcmode="lin" valueType="num">
                                      <p:cBhvr additive="base">
                                        <p:cTn id="46" dur="500"/>
                                        <p:tgtEl>
                                          <p:spTgt spid="36"/>
                                        </p:tgtEl>
                                        <p:attrNameLst>
                                          <p:attrName>ppt_y</p:attrName>
                                        </p:attrNameLst>
                                      </p:cBhvr>
                                      <p:tavLst>
                                        <p:tav tm="0">
                                          <p:val>
                                            <p:strVal val="ppt_y"/>
                                          </p:val>
                                        </p:tav>
                                        <p:tav tm="100000">
                                          <p:val>
                                            <p:strVal val="0-ppt_h/2"/>
                                          </p:val>
                                        </p:tav>
                                      </p:tavLst>
                                    </p:anim>
                                    <p:set>
                                      <p:cBhvr>
                                        <p:cTn id="4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2" presetClass="exit" presetSubtype="9" fill="hold" nodeType="clickEffect">
                                  <p:stCondLst>
                                    <p:cond delay="0"/>
                                  </p:stCondLst>
                                  <p:childTnLst>
                                    <p:anim calcmode="lin" valueType="num">
                                      <p:cBhvr additive="base">
                                        <p:cTn id="52" dur="500"/>
                                        <p:tgtEl>
                                          <p:spTgt spid="37"/>
                                        </p:tgtEl>
                                        <p:attrNameLst>
                                          <p:attrName>ppt_x</p:attrName>
                                        </p:attrNameLst>
                                      </p:cBhvr>
                                      <p:tavLst>
                                        <p:tav tm="0">
                                          <p:val>
                                            <p:strVal val="ppt_x"/>
                                          </p:val>
                                        </p:tav>
                                        <p:tav tm="100000">
                                          <p:val>
                                            <p:strVal val="0-ppt_w/2"/>
                                          </p:val>
                                        </p:tav>
                                      </p:tavLst>
                                    </p:anim>
                                    <p:anim calcmode="lin" valueType="num">
                                      <p:cBhvr additive="base">
                                        <p:cTn id="53" dur="500"/>
                                        <p:tgtEl>
                                          <p:spTgt spid="37"/>
                                        </p:tgtEl>
                                        <p:attrNameLst>
                                          <p:attrName>ppt_y</p:attrName>
                                        </p:attrNameLst>
                                      </p:cBhvr>
                                      <p:tavLst>
                                        <p:tav tm="0">
                                          <p:val>
                                            <p:strVal val="ppt_y"/>
                                          </p:val>
                                        </p:tav>
                                        <p:tav tm="100000">
                                          <p:val>
                                            <p:strVal val="0-ppt_h/2"/>
                                          </p:val>
                                        </p:tav>
                                      </p:tavLst>
                                    </p:anim>
                                    <p:set>
                                      <p:cBhvr>
                                        <p:cTn id="5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5" restart="whenNotActive" fill="hold" evtFilter="cancelBubble" nodeType="interactiveSeq">
                <p:stCondLst>
                  <p:cond evt="onClick" delay="0">
                    <p:tgtEl>
                      <p:spTgt spid="38"/>
                    </p:tgtEl>
                  </p:cond>
                </p:stCondLst>
                <p:endSync evt="end" delay="0">
                  <p:rtn val="all"/>
                </p:endSync>
                <p:childTnLst>
                  <p:par>
                    <p:cTn id="56" fill="hold">
                      <p:stCondLst>
                        <p:cond delay="0"/>
                      </p:stCondLst>
                      <p:childTnLst>
                        <p:par>
                          <p:cTn id="57" fill="hold">
                            <p:stCondLst>
                              <p:cond delay="0"/>
                            </p:stCondLst>
                            <p:childTnLst>
                              <p:par>
                                <p:cTn id="58" presetID="2" presetClass="exit" presetSubtype="9" fill="hold" nodeType="clickEffect">
                                  <p:stCondLst>
                                    <p:cond delay="0"/>
                                  </p:stCondLst>
                                  <p:childTnLst>
                                    <p:anim calcmode="lin" valueType="num">
                                      <p:cBhvr additive="base">
                                        <p:cTn id="59" dur="500"/>
                                        <p:tgtEl>
                                          <p:spTgt spid="38"/>
                                        </p:tgtEl>
                                        <p:attrNameLst>
                                          <p:attrName>ppt_x</p:attrName>
                                        </p:attrNameLst>
                                      </p:cBhvr>
                                      <p:tavLst>
                                        <p:tav tm="0">
                                          <p:val>
                                            <p:strVal val="ppt_x"/>
                                          </p:val>
                                        </p:tav>
                                        <p:tav tm="100000">
                                          <p:val>
                                            <p:strVal val="0-ppt_w/2"/>
                                          </p:val>
                                        </p:tav>
                                      </p:tavLst>
                                    </p:anim>
                                    <p:anim calcmode="lin" valueType="num">
                                      <p:cBhvr additive="base">
                                        <p:cTn id="60" dur="500"/>
                                        <p:tgtEl>
                                          <p:spTgt spid="38"/>
                                        </p:tgtEl>
                                        <p:attrNameLst>
                                          <p:attrName>ppt_y</p:attrName>
                                        </p:attrNameLst>
                                      </p:cBhvr>
                                      <p:tavLst>
                                        <p:tav tm="0">
                                          <p:val>
                                            <p:strVal val="ppt_y"/>
                                          </p:val>
                                        </p:tav>
                                        <p:tav tm="100000">
                                          <p:val>
                                            <p:strVal val="0-ppt_h/2"/>
                                          </p:val>
                                        </p:tav>
                                      </p:tavLst>
                                    </p:anim>
                                    <p:set>
                                      <p:cBhvr>
                                        <p:cTn id="6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2" presetClass="exit" presetSubtype="9" fill="hold" nodeType="clickEffect">
                                  <p:stCondLst>
                                    <p:cond delay="0"/>
                                  </p:stCondLst>
                                  <p:childTnLst>
                                    <p:anim calcmode="lin" valueType="num">
                                      <p:cBhvr additive="base">
                                        <p:cTn id="66" dur="500"/>
                                        <p:tgtEl>
                                          <p:spTgt spid="39"/>
                                        </p:tgtEl>
                                        <p:attrNameLst>
                                          <p:attrName>ppt_x</p:attrName>
                                        </p:attrNameLst>
                                      </p:cBhvr>
                                      <p:tavLst>
                                        <p:tav tm="0">
                                          <p:val>
                                            <p:strVal val="ppt_x"/>
                                          </p:val>
                                        </p:tav>
                                        <p:tav tm="100000">
                                          <p:val>
                                            <p:strVal val="0-ppt_w/2"/>
                                          </p:val>
                                        </p:tav>
                                      </p:tavLst>
                                    </p:anim>
                                    <p:anim calcmode="lin" valueType="num">
                                      <p:cBhvr additive="base">
                                        <p:cTn id="67" dur="500"/>
                                        <p:tgtEl>
                                          <p:spTgt spid="39"/>
                                        </p:tgtEl>
                                        <p:attrNameLst>
                                          <p:attrName>ppt_y</p:attrName>
                                        </p:attrNameLst>
                                      </p:cBhvr>
                                      <p:tavLst>
                                        <p:tav tm="0">
                                          <p:val>
                                            <p:strVal val="ppt_y"/>
                                          </p:val>
                                        </p:tav>
                                        <p:tav tm="100000">
                                          <p:val>
                                            <p:strVal val="0-ppt_h/2"/>
                                          </p:val>
                                        </p:tav>
                                      </p:tavLst>
                                    </p:anim>
                                    <p:set>
                                      <p:cBhvr>
                                        <p:cTn id="6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9" restart="whenNotActive" fill="hold" evtFilter="cancelBubble" nodeType="interactiveSeq">
                <p:stCondLst>
                  <p:cond evt="onClick" delay="0">
                    <p:tgtEl>
                      <p:spTgt spid="40"/>
                    </p:tgtEl>
                  </p:cond>
                </p:stCondLst>
                <p:endSync evt="end" delay="0">
                  <p:rtn val="all"/>
                </p:endSync>
                <p:childTnLst>
                  <p:par>
                    <p:cTn id="70" fill="hold">
                      <p:stCondLst>
                        <p:cond delay="0"/>
                      </p:stCondLst>
                      <p:childTnLst>
                        <p:par>
                          <p:cTn id="71" fill="hold">
                            <p:stCondLst>
                              <p:cond delay="0"/>
                            </p:stCondLst>
                            <p:childTnLst>
                              <p:par>
                                <p:cTn id="72" presetID="2" presetClass="exit" presetSubtype="9" fill="hold" nodeType="clickEffect">
                                  <p:stCondLst>
                                    <p:cond delay="0"/>
                                  </p:stCondLst>
                                  <p:childTnLst>
                                    <p:anim calcmode="lin" valueType="num">
                                      <p:cBhvr additive="base">
                                        <p:cTn id="73" dur="500"/>
                                        <p:tgtEl>
                                          <p:spTgt spid="40"/>
                                        </p:tgtEl>
                                        <p:attrNameLst>
                                          <p:attrName>ppt_x</p:attrName>
                                        </p:attrNameLst>
                                      </p:cBhvr>
                                      <p:tavLst>
                                        <p:tav tm="0">
                                          <p:val>
                                            <p:strVal val="ppt_x"/>
                                          </p:val>
                                        </p:tav>
                                        <p:tav tm="100000">
                                          <p:val>
                                            <p:strVal val="0-ppt_w/2"/>
                                          </p:val>
                                        </p:tav>
                                      </p:tavLst>
                                    </p:anim>
                                    <p:anim calcmode="lin" valueType="num">
                                      <p:cBhvr additive="base">
                                        <p:cTn id="74" dur="500"/>
                                        <p:tgtEl>
                                          <p:spTgt spid="40"/>
                                        </p:tgtEl>
                                        <p:attrNameLst>
                                          <p:attrName>ppt_y</p:attrName>
                                        </p:attrNameLst>
                                      </p:cBhvr>
                                      <p:tavLst>
                                        <p:tav tm="0">
                                          <p:val>
                                            <p:strVal val="ppt_y"/>
                                          </p:val>
                                        </p:tav>
                                        <p:tav tm="100000">
                                          <p:val>
                                            <p:strVal val="0-ppt_h/2"/>
                                          </p:val>
                                        </p:tav>
                                      </p:tavLst>
                                    </p:anim>
                                    <p:set>
                                      <p:cBhvr>
                                        <p:cTn id="7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Dặn dò:</a:t>
            </a:r>
          </a:p>
          <a:p>
            <a:pPr marL="457200" indent="-457200"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Nếu không may bị lạc </a:t>
            </a:r>
            <a:r>
              <a:rPr lang="en-US" sz="3200">
                <a:solidFill>
                  <a:schemeClr val="tx1"/>
                </a:solidFill>
                <a:latin typeface="Arial" pitchFamily="34" charset="0"/>
                <a:cs typeface="Arial" pitchFamily="34" charset="0"/>
              </a:rPr>
              <a:t>(trang 74, 75).</a:t>
            </a:r>
          </a:p>
          <a:p>
            <a:pPr marL="457200" indent="-457200" algn="just">
              <a:buFontTx/>
              <a:buChar char="-"/>
            </a:pPr>
            <a:r>
              <a:rPr lang="en-US" sz="3200">
                <a:solidFill>
                  <a:schemeClr val="tx1"/>
                </a:solidFill>
                <a:latin typeface="Arial" pitchFamily="34" charset="0"/>
                <a:cs typeface="Arial" pitchFamily="34" charset="0"/>
              </a:rPr>
              <a:t>Hoàn thành vở bài tập.</a:t>
            </a:r>
          </a:p>
          <a:p>
            <a:pPr marL="457200" indent="-457200" algn="just">
              <a:buFontTx/>
              <a:buChar char="-"/>
            </a:pPr>
            <a:r>
              <a:rPr lang="en-US" sz="3200">
                <a:solidFill>
                  <a:schemeClr val="tx1"/>
                </a:solidFill>
                <a:latin typeface="Arial" pitchFamily="34" charset="0"/>
                <a:cs typeface="Arial" pitchFamily="34" charset="0"/>
              </a:rPr>
              <a:t>Chuẩn bị bài mới (trang 76, 77).</a:t>
            </a:r>
          </a:p>
        </p:txBody>
      </p:sp>
    </p:spTree>
    <p:extLst>
      <p:ext uri="{BB962C8B-B14F-4D97-AF65-F5344CB8AC3E}">
        <p14:creationId xmlns:p14="http://schemas.microsoft.com/office/powerpoint/2010/main" val="338851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cẩn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ra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ra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85828"/>
            <a:ext cx="8229600" cy="1600200"/>
          </a:xfrm>
        </p:spPr>
        <p:txBody>
          <a:bodyPr>
            <a:normAutofit/>
          </a:bodyPr>
          <a:lstStyle/>
          <a:p>
            <a:r>
              <a:rPr lang="en-US" dirty="0" err="1">
                <a:solidFill>
                  <a:srgbClr val="FF0000"/>
                </a:solidFill>
                <a:latin typeface="Arial" pitchFamily="34" charset="0"/>
                <a:cs typeface="Arial" pitchFamily="34" charset="0"/>
              </a:rPr>
              <a:t>oanh</a:t>
            </a:r>
            <a:endParaRPr lang="en-US" sz="4000" dirty="0">
              <a:solidFill>
                <a:srgbClr val="FF0000"/>
              </a:solidFill>
              <a:latin typeface="Arial" pitchFamily="34" charset="0"/>
              <a:cs typeface="Arial" pitchFamily="34" charset="0"/>
            </a:endParaRPr>
          </a:p>
        </p:txBody>
      </p:sp>
      <p:sp>
        <p:nvSpPr>
          <p:cNvPr id="4" name="Title 1"/>
          <p:cNvSpPr txBox="1">
            <a:spLocks/>
          </p:cNvSpPr>
          <p:nvPr/>
        </p:nvSpPr>
        <p:spPr>
          <a:xfrm>
            <a:off x="-838200" y="54566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a:latin typeface="Arial" pitchFamily="34" charset="0"/>
                <a:cs typeface="Arial" pitchFamily="34" charset="0"/>
              </a:rPr>
              <a:t> </a:t>
            </a:r>
            <a:r>
              <a:rPr lang="en-US" dirty="0" err="1">
                <a:solidFill>
                  <a:srgbClr val="FF0000"/>
                </a:solidFill>
                <a:latin typeface="Arial" pitchFamily="34" charset="0"/>
                <a:cs typeface="Arial" pitchFamily="34" charset="0"/>
              </a:rPr>
              <a:t>ngoảnh</a:t>
            </a:r>
            <a:r>
              <a:rPr lang="en-US" sz="4000" dirty="0">
                <a:solidFill>
                  <a:srgbClr val="FF0000"/>
                </a:solidFill>
                <a:latin typeface="Arial" pitchFamily="34" charset="0"/>
                <a:cs typeface="Arial" pitchFamily="34" charset="0"/>
              </a:rPr>
              <a:t> </a:t>
            </a:r>
            <a:r>
              <a:rPr lang="en-US" sz="4000" dirty="0" err="1">
                <a:solidFill>
                  <a:srgbClr val="FF0000"/>
                </a:solidFill>
                <a:latin typeface="Arial" pitchFamily="34" charset="0"/>
                <a:cs typeface="Arial" pitchFamily="34" charset="0"/>
              </a:rPr>
              <a:t>lại</a:t>
            </a:r>
            <a:endParaRPr lang="en-US" dirty="0">
              <a:solidFill>
                <a:srgbClr val="FF0000"/>
              </a:solidFill>
              <a:latin typeface="Arial" pitchFamily="34" charset="0"/>
              <a:cs typeface="Arial" pitchFamily="34" charset="0"/>
            </a:endParaRPr>
          </a:p>
        </p:txBody>
      </p:sp>
      <p:cxnSp>
        <p:nvCxnSpPr>
          <p:cNvPr id="7" name="Straight Arrow Connector 6">
            <a:extLst>
              <a:ext uri="{FF2B5EF4-FFF2-40B4-BE49-F238E27FC236}">
                <a16:creationId xmlns:a16="http://schemas.microsoft.com/office/drawing/2014/main" id="{D151FDD2-E172-48CB-ACBD-A4BD2D9EAC51}"/>
              </a:ext>
            </a:extLst>
          </p:cNvPr>
          <p:cNvCxnSpPr/>
          <p:nvPr/>
        </p:nvCxnSpPr>
        <p:spPr>
          <a:xfrm>
            <a:off x="1447800" y="104775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CC8F158-305B-4577-9521-D1733DBB5493}"/>
              </a:ext>
            </a:extLst>
          </p:cNvPr>
          <p:cNvSpPr txBox="1">
            <a:spLocks/>
          </p:cNvSpPr>
          <p:nvPr/>
        </p:nvSpPr>
        <p:spPr>
          <a:xfrm>
            <a:off x="4423576" y="557303"/>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a:latin typeface="Arial" pitchFamily="34" charset="0"/>
                <a:cs typeface="Arial" pitchFamily="34" charset="0"/>
              </a:rPr>
              <a:t>:</a:t>
            </a:r>
            <a:r>
              <a:rPr lang="en-US" sz="4000" dirty="0">
                <a:latin typeface="Arial" pitchFamily="34" charset="0"/>
                <a:cs typeface="Arial" pitchFamily="34" charset="0"/>
              </a:rPr>
              <a:t>quay </a:t>
            </a:r>
            <a:r>
              <a:rPr lang="en-US" sz="4000" dirty="0" err="1">
                <a:latin typeface="Arial" pitchFamily="34" charset="0"/>
                <a:cs typeface="Arial" pitchFamily="34" charset="0"/>
              </a:rPr>
              <a:t>đầu</a:t>
            </a:r>
            <a:r>
              <a:rPr lang="en-US" sz="4000" dirty="0">
                <a:latin typeface="Arial" pitchFamily="34" charset="0"/>
                <a:cs typeface="Arial" pitchFamily="34" charset="0"/>
              </a:rPr>
              <a:t> </a:t>
            </a:r>
            <a:r>
              <a:rPr lang="en-US" sz="4000" dirty="0" err="1">
                <a:latin typeface="Arial" pitchFamily="34" charset="0"/>
                <a:cs typeface="Arial" pitchFamily="34" charset="0"/>
              </a:rPr>
              <a:t>về</a:t>
            </a:r>
            <a:r>
              <a:rPr lang="en-US" sz="4000" dirty="0">
                <a:latin typeface="Arial" pitchFamily="34" charset="0"/>
                <a:cs typeface="Arial" pitchFamily="34" charset="0"/>
              </a:rPr>
              <a:t> </a:t>
            </a:r>
            <a:r>
              <a:rPr lang="en-US" sz="4000" dirty="0" err="1">
                <a:latin typeface="Arial" pitchFamily="34" charset="0"/>
                <a:cs typeface="Arial" pitchFamily="34" charset="0"/>
              </a:rPr>
              <a:t>phía</a:t>
            </a:r>
            <a:endParaRPr lang="en-US" dirty="0">
              <a:latin typeface="Arial" pitchFamily="34" charset="0"/>
              <a:cs typeface="Arial" pitchFamily="34" charset="0"/>
            </a:endParaRPr>
          </a:p>
        </p:txBody>
      </p:sp>
      <p:sp>
        <p:nvSpPr>
          <p:cNvPr id="9" name="Title 1">
            <a:extLst>
              <a:ext uri="{FF2B5EF4-FFF2-40B4-BE49-F238E27FC236}">
                <a16:creationId xmlns:a16="http://schemas.microsoft.com/office/drawing/2014/main" id="{36AFE3E4-97AF-4C2B-99F6-F620A076C0E3}"/>
              </a:ext>
            </a:extLst>
          </p:cNvPr>
          <p:cNvSpPr txBox="1">
            <a:spLocks/>
          </p:cNvSpPr>
          <p:nvPr/>
        </p:nvSpPr>
        <p:spPr>
          <a:xfrm>
            <a:off x="4267200" y="1329445"/>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4000" dirty="0" err="1">
                <a:latin typeface="Arial" pitchFamily="34" charset="0"/>
                <a:cs typeface="Arial" pitchFamily="34" charset="0"/>
              </a:rPr>
              <a:t>sau</a:t>
            </a:r>
            <a:r>
              <a:rPr lang="en-US" sz="4000" dirty="0">
                <a:latin typeface="Arial" pitchFamily="34" charset="0"/>
                <a:cs typeface="Arial" pitchFamily="34" charset="0"/>
              </a:rPr>
              <a:t> </a:t>
            </a:r>
            <a:r>
              <a:rPr lang="en-US" sz="4000" dirty="0" err="1">
                <a:latin typeface="Arial" pitchFamily="34" charset="0"/>
                <a:cs typeface="Arial" pitchFamily="34" charset="0"/>
              </a:rPr>
              <a:t>lưng</a:t>
            </a:r>
            <a:r>
              <a:rPr lang="en-US" sz="4000" dirty="0">
                <a:latin typeface="Arial" pitchFamily="34" charset="0"/>
                <a:cs typeface="Arial" pitchFamily="34" charset="0"/>
              </a:rPr>
              <a:t> </a:t>
            </a:r>
            <a:r>
              <a:rPr lang="en-US" sz="4000" dirty="0" err="1">
                <a:latin typeface="Arial" pitchFamily="34" charset="0"/>
                <a:cs typeface="Arial" pitchFamily="34" charset="0"/>
              </a:rPr>
              <a:t>mình</a:t>
            </a:r>
            <a:r>
              <a:rPr lang="en-US" sz="4000" dirty="0">
                <a:latin typeface="Arial" pitchFamily="34" charset="0"/>
                <a:cs typeface="Arial" pitchFamily="34" charset="0"/>
              </a:rPr>
              <a:t>.</a:t>
            </a:r>
            <a:endParaRPr lang="en-US" dirty="0">
              <a:latin typeface="Arial" pitchFamily="34" charset="0"/>
              <a:cs typeface="Arial" pitchFamily="34" charset="0"/>
            </a:endParaRPr>
          </a:p>
        </p:txBody>
      </p:sp>
      <p:sp>
        <p:nvSpPr>
          <p:cNvPr id="10" name="Title 1">
            <a:extLst>
              <a:ext uri="{FF2B5EF4-FFF2-40B4-BE49-F238E27FC236}">
                <a16:creationId xmlns:a16="http://schemas.microsoft.com/office/drawing/2014/main" id="{FB8423D5-8420-4117-8C0E-115F46E12861}"/>
              </a:ext>
            </a:extLst>
          </p:cNvPr>
          <p:cNvSpPr txBox="1">
            <a:spLocks/>
          </p:cNvSpPr>
          <p:nvPr/>
        </p:nvSpPr>
        <p:spPr>
          <a:xfrm>
            <a:off x="-533400" y="2161057"/>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err="1">
                <a:solidFill>
                  <a:srgbClr val="FF0000"/>
                </a:solidFill>
                <a:latin typeface="Arial" pitchFamily="34" charset="0"/>
                <a:cs typeface="Arial" pitchFamily="34" charset="0"/>
              </a:rPr>
              <a:t>đông</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như</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hội</a:t>
            </a:r>
            <a:endParaRPr lang="en-US" dirty="0">
              <a:solidFill>
                <a:srgbClr val="FF0000"/>
              </a:solidFill>
              <a:latin typeface="Arial" pitchFamily="34" charset="0"/>
              <a:cs typeface="Arial" pitchFamily="34" charset="0"/>
            </a:endParaRPr>
          </a:p>
        </p:txBody>
      </p:sp>
      <p:sp>
        <p:nvSpPr>
          <p:cNvPr id="11" name="Title 1">
            <a:extLst>
              <a:ext uri="{FF2B5EF4-FFF2-40B4-BE49-F238E27FC236}">
                <a16:creationId xmlns:a16="http://schemas.microsoft.com/office/drawing/2014/main" id="{A528363B-69F7-4699-9723-BF2A5EAA2B8D}"/>
              </a:ext>
            </a:extLst>
          </p:cNvPr>
          <p:cNvSpPr txBox="1">
            <a:spLocks/>
          </p:cNvSpPr>
          <p:nvPr/>
        </p:nvSpPr>
        <p:spPr>
          <a:xfrm>
            <a:off x="3124200" y="2175052"/>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a:latin typeface="Arial" pitchFamily="34" charset="0"/>
                <a:cs typeface="Arial" pitchFamily="34" charset="0"/>
              </a:rPr>
              <a:t>:</a:t>
            </a:r>
            <a:r>
              <a:rPr lang="en-US" sz="4000" dirty="0" err="1">
                <a:latin typeface="Arial" pitchFamily="34" charset="0"/>
                <a:cs typeface="Arial" pitchFamily="34" charset="0"/>
              </a:rPr>
              <a:t>rất</a:t>
            </a:r>
            <a:r>
              <a:rPr lang="en-US" sz="4000" dirty="0">
                <a:latin typeface="Arial" pitchFamily="34" charset="0"/>
                <a:cs typeface="Arial" pitchFamily="34" charset="0"/>
              </a:rPr>
              <a:t> </a:t>
            </a:r>
            <a:r>
              <a:rPr lang="en-US" sz="4000" dirty="0" err="1">
                <a:latin typeface="Arial" pitchFamily="34" charset="0"/>
                <a:cs typeface="Arial" pitchFamily="34" charset="0"/>
              </a:rPr>
              <a:t>nhiều</a:t>
            </a:r>
            <a:r>
              <a:rPr lang="en-US" sz="4000" dirty="0">
                <a:latin typeface="Arial" pitchFamily="34" charset="0"/>
                <a:cs typeface="Arial" pitchFamily="34" charset="0"/>
              </a:rPr>
              <a:t> </a:t>
            </a:r>
            <a:r>
              <a:rPr lang="en-US" sz="4000" dirty="0" err="1">
                <a:latin typeface="Arial" pitchFamily="34" charset="0"/>
                <a:cs typeface="Arial" pitchFamily="34" charset="0"/>
              </a:rPr>
              <a:t>người</a:t>
            </a:r>
            <a:r>
              <a:rPr lang="en-US" sz="4000" dirty="0">
                <a:latin typeface="Arial" pitchFamily="34" charset="0"/>
                <a:cs typeface="Arial" pitchFamily="34" charset="0"/>
              </a:rPr>
              <a:t>.</a:t>
            </a:r>
            <a:endParaRPr lang="en-US" dirty="0">
              <a:latin typeface="Arial" pitchFamily="34" charset="0"/>
              <a:cs typeface="Arial" pitchFamily="34" charset="0"/>
            </a:endParaRPr>
          </a:p>
        </p:txBody>
      </p:sp>
      <p:sp>
        <p:nvSpPr>
          <p:cNvPr id="12" name="Title 1">
            <a:extLst>
              <a:ext uri="{FF2B5EF4-FFF2-40B4-BE49-F238E27FC236}">
                <a16:creationId xmlns:a16="http://schemas.microsoft.com/office/drawing/2014/main" id="{9204B742-5AE1-4CE7-975C-F910FF8EE820}"/>
              </a:ext>
            </a:extLst>
          </p:cNvPr>
          <p:cNvSpPr txBox="1">
            <a:spLocks/>
          </p:cNvSpPr>
          <p:nvPr/>
        </p:nvSpPr>
        <p:spPr>
          <a:xfrm>
            <a:off x="-1219200" y="3201537"/>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err="1">
                <a:solidFill>
                  <a:srgbClr val="FF0000"/>
                </a:solidFill>
                <a:latin typeface="Arial" pitchFamily="34" charset="0"/>
                <a:cs typeface="Arial" pitchFamily="34" charset="0"/>
              </a:rPr>
              <a:t>mải</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mê</a:t>
            </a:r>
            <a:endParaRPr lang="en-US" dirty="0">
              <a:solidFill>
                <a:srgbClr val="FF0000"/>
              </a:solidFill>
              <a:latin typeface="Arial" pitchFamily="34" charset="0"/>
              <a:cs typeface="Arial" pitchFamily="34" charset="0"/>
            </a:endParaRPr>
          </a:p>
        </p:txBody>
      </p:sp>
      <p:sp>
        <p:nvSpPr>
          <p:cNvPr id="13" name="Title 1">
            <a:extLst>
              <a:ext uri="{FF2B5EF4-FFF2-40B4-BE49-F238E27FC236}">
                <a16:creationId xmlns:a16="http://schemas.microsoft.com/office/drawing/2014/main" id="{C1E89F20-3C66-482F-BE00-4A87AC5EFEC5}"/>
              </a:ext>
            </a:extLst>
          </p:cNvPr>
          <p:cNvSpPr txBox="1">
            <a:spLocks/>
          </p:cNvSpPr>
          <p:nvPr/>
        </p:nvSpPr>
        <p:spPr>
          <a:xfrm>
            <a:off x="2332382" y="3165238"/>
            <a:ext cx="72390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dirty="0">
                <a:latin typeface="Arial" pitchFamily="34" charset="0"/>
                <a:cs typeface="Arial" pitchFamily="34" charset="0"/>
              </a:rPr>
              <a:t>:</a:t>
            </a:r>
            <a:r>
              <a:rPr lang="en-US" sz="4000" dirty="0" err="1">
                <a:latin typeface="Arial" pitchFamily="34" charset="0"/>
                <a:cs typeface="Arial" pitchFamily="34" charset="0"/>
              </a:rPr>
              <a:t>tập</a:t>
            </a:r>
            <a:r>
              <a:rPr lang="en-US" sz="4000" dirty="0">
                <a:latin typeface="Arial" pitchFamily="34" charset="0"/>
                <a:cs typeface="Arial" pitchFamily="34" charset="0"/>
              </a:rPr>
              <a:t> </a:t>
            </a:r>
            <a:r>
              <a:rPr lang="en-US" sz="4000" dirty="0" err="1">
                <a:latin typeface="Arial" pitchFamily="34" charset="0"/>
                <a:cs typeface="Arial" pitchFamily="34" charset="0"/>
              </a:rPr>
              <a:t>trung</a:t>
            </a:r>
            <a:r>
              <a:rPr lang="en-US" sz="4000" dirty="0">
                <a:latin typeface="Arial" pitchFamily="34" charset="0"/>
                <a:cs typeface="Arial" pitchFamily="34" charset="0"/>
              </a:rPr>
              <a:t> </a:t>
            </a:r>
            <a:r>
              <a:rPr lang="en-US" dirty="0" err="1">
                <a:latin typeface="Arial" pitchFamily="34" charset="0"/>
                <a:cs typeface="Arial" pitchFamily="34" charset="0"/>
              </a:rPr>
              <a:t>chú</a:t>
            </a:r>
            <a:r>
              <a:rPr lang="en-US" sz="4000" dirty="0">
                <a:latin typeface="Arial" pitchFamily="34" charset="0"/>
                <a:cs typeface="Arial" pitchFamily="34" charset="0"/>
              </a:rPr>
              <a:t> ý, </a:t>
            </a:r>
            <a:r>
              <a:rPr lang="en-US" sz="4000" dirty="0" err="1">
                <a:latin typeface="Arial" pitchFamily="34" charset="0"/>
                <a:cs typeface="Arial" pitchFamily="34" charset="0"/>
              </a:rPr>
              <a:t>không</a:t>
            </a:r>
            <a:r>
              <a:rPr lang="en-US" sz="4000" dirty="0">
                <a:latin typeface="Arial" pitchFamily="34" charset="0"/>
                <a:cs typeface="Arial" pitchFamily="34" charset="0"/>
              </a:rPr>
              <a:t> </a:t>
            </a:r>
            <a:r>
              <a:rPr lang="en-US" sz="4000" dirty="0" err="1">
                <a:latin typeface="Arial" pitchFamily="34" charset="0"/>
                <a:cs typeface="Arial" pitchFamily="34" charset="0"/>
              </a:rPr>
              <a:t>để</a:t>
            </a:r>
            <a:r>
              <a:rPr lang="en-US" sz="4000" dirty="0">
                <a:latin typeface="Arial" pitchFamily="34" charset="0"/>
                <a:cs typeface="Arial" pitchFamily="34" charset="0"/>
              </a:rPr>
              <a:t> ý </a:t>
            </a:r>
            <a:endParaRPr lang="en-US" dirty="0">
              <a:latin typeface="Arial" pitchFamily="34" charset="0"/>
              <a:cs typeface="Arial" pitchFamily="34" charset="0"/>
            </a:endParaRPr>
          </a:p>
        </p:txBody>
      </p:sp>
      <p:sp>
        <p:nvSpPr>
          <p:cNvPr id="14" name="Title 1">
            <a:extLst>
              <a:ext uri="{FF2B5EF4-FFF2-40B4-BE49-F238E27FC236}">
                <a16:creationId xmlns:a16="http://schemas.microsoft.com/office/drawing/2014/main" id="{FB8D203F-558E-478D-859B-F063103BC453}"/>
              </a:ext>
            </a:extLst>
          </p:cNvPr>
          <p:cNvSpPr txBox="1">
            <a:spLocks/>
          </p:cNvSpPr>
          <p:nvPr/>
        </p:nvSpPr>
        <p:spPr>
          <a:xfrm>
            <a:off x="2209800" y="3875557"/>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4000" dirty="0" err="1">
                <a:latin typeface="Arial" pitchFamily="34" charset="0"/>
                <a:cs typeface="Arial" pitchFamily="34" charset="0"/>
              </a:rPr>
              <a:t>đến</a:t>
            </a:r>
            <a:r>
              <a:rPr lang="en-US" sz="4000" dirty="0">
                <a:latin typeface="Arial" pitchFamily="34" charset="0"/>
                <a:cs typeface="Arial" pitchFamily="34" charset="0"/>
              </a:rPr>
              <a:t> </a:t>
            </a:r>
            <a:r>
              <a:rPr lang="en-US" sz="4000" dirty="0" err="1">
                <a:latin typeface="Arial" pitchFamily="34" charset="0"/>
                <a:cs typeface="Arial" pitchFamily="34" charset="0"/>
              </a:rPr>
              <a:t>xung</a:t>
            </a:r>
            <a:r>
              <a:rPr lang="en-US" sz="4000" dirty="0">
                <a:latin typeface="Arial" pitchFamily="34" charset="0"/>
                <a:cs typeface="Arial" pitchFamily="34" charset="0"/>
              </a:rPr>
              <a:t> </a:t>
            </a:r>
            <a:r>
              <a:rPr lang="en-US" dirty="0" err="1">
                <a:latin typeface="Arial" pitchFamily="34" charset="0"/>
                <a:cs typeface="Arial" pitchFamily="34" charset="0"/>
              </a:rPr>
              <a:t>quanh</a:t>
            </a:r>
            <a:r>
              <a:rPr lang="en-US" sz="4000" dirty="0">
                <a:latin typeface="Arial" pitchFamily="34" charset="0"/>
                <a:cs typeface="Arial" pitchFamily="34" charset="0"/>
              </a:rPr>
              <a:t>.</a:t>
            </a:r>
          </a:p>
        </p:txBody>
      </p:sp>
    </p:spTree>
    <p:extLst>
      <p:ext uri="{BB962C8B-B14F-4D97-AF65-F5344CB8AC3E}">
        <p14:creationId xmlns:p14="http://schemas.microsoft.com/office/powerpoint/2010/main" val="16206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97A1-1444-426C-830F-C3584D52516C}"/>
              </a:ext>
            </a:extLst>
          </p:cNvPr>
          <p:cNvSpPr txBox="1">
            <a:spLocks/>
          </p:cNvSpPr>
          <p:nvPr/>
        </p:nvSpPr>
        <p:spPr>
          <a:xfrm>
            <a:off x="-762000" y="819150"/>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err="1">
                <a:solidFill>
                  <a:srgbClr val="FF0000"/>
                </a:solidFill>
                <a:latin typeface="Arial" pitchFamily="34" charset="0"/>
                <a:cs typeface="Arial" pitchFamily="34" charset="0"/>
              </a:rPr>
              <a:t>hoảng</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hốt</a:t>
            </a:r>
            <a:endParaRPr lang="en-US" dirty="0">
              <a:solidFill>
                <a:srgbClr val="FF0000"/>
              </a:solidFill>
              <a:latin typeface="Arial" pitchFamily="34" charset="0"/>
              <a:cs typeface="Arial" pitchFamily="34" charset="0"/>
            </a:endParaRPr>
          </a:p>
        </p:txBody>
      </p:sp>
      <p:sp>
        <p:nvSpPr>
          <p:cNvPr id="3" name="Title 1">
            <a:extLst>
              <a:ext uri="{FF2B5EF4-FFF2-40B4-BE49-F238E27FC236}">
                <a16:creationId xmlns:a16="http://schemas.microsoft.com/office/drawing/2014/main" id="{D23FBAF6-149B-488A-BC22-6B66312A2F7E}"/>
              </a:ext>
            </a:extLst>
          </p:cNvPr>
          <p:cNvSpPr txBox="1">
            <a:spLocks/>
          </p:cNvSpPr>
          <p:nvPr/>
        </p:nvSpPr>
        <p:spPr>
          <a:xfrm>
            <a:off x="2743200" y="819150"/>
            <a:ext cx="6476998" cy="857250"/>
          </a:xfrm>
          <a:prstGeom prst="rect">
            <a:avLst/>
          </a:prstGeom>
        </p:spPr>
        <p:txBody>
          <a:bodyPr vert="horz" lIns="91317" tIns="45660" rIns="91317" bIns="45660"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a:latin typeface="Arial" pitchFamily="34" charset="0"/>
                <a:cs typeface="Arial" pitchFamily="34" charset="0"/>
              </a:rPr>
              <a:t>: </a:t>
            </a:r>
            <a:r>
              <a:rPr lang="en-US" dirty="0" err="1">
                <a:latin typeface="Arial" pitchFamily="34" charset="0"/>
                <a:cs typeface="Arial" pitchFamily="34" charset="0"/>
              </a:rPr>
              <a:t>sợ</a:t>
            </a:r>
            <a:r>
              <a:rPr lang="en-US" dirty="0">
                <a:latin typeface="Arial" pitchFamily="34" charset="0"/>
                <a:cs typeface="Arial" pitchFamily="34" charset="0"/>
              </a:rPr>
              <a:t> </a:t>
            </a:r>
            <a:r>
              <a:rPr lang="en-US" dirty="0" err="1">
                <a:latin typeface="Arial" pitchFamily="34" charset="0"/>
                <a:cs typeface="Arial" pitchFamily="34" charset="0"/>
              </a:rPr>
              <a:t>hãi</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luống</a:t>
            </a:r>
            <a:r>
              <a:rPr lang="en-US" dirty="0">
                <a:latin typeface="Arial" pitchFamily="34" charset="0"/>
                <a:cs typeface="Arial" pitchFamily="34" charset="0"/>
              </a:rPr>
              <a:t> </a:t>
            </a:r>
            <a:r>
              <a:rPr lang="en-US" dirty="0" err="1">
                <a:latin typeface="Arial" pitchFamily="34" charset="0"/>
                <a:cs typeface="Arial" pitchFamily="34" charset="0"/>
              </a:rPr>
              <a:t>cuống</a:t>
            </a:r>
            <a:r>
              <a:rPr lang="en-US" dirty="0">
                <a:latin typeface="Arial" pitchFamily="34" charset="0"/>
                <a:cs typeface="Arial" pitchFamily="34" charset="0"/>
              </a:rPr>
              <a:t>.</a:t>
            </a:r>
          </a:p>
        </p:txBody>
      </p:sp>
      <p:sp>
        <p:nvSpPr>
          <p:cNvPr id="4" name="Title 1">
            <a:extLst>
              <a:ext uri="{FF2B5EF4-FFF2-40B4-BE49-F238E27FC236}">
                <a16:creationId xmlns:a16="http://schemas.microsoft.com/office/drawing/2014/main" id="{852F9DA9-D833-49C9-A05D-F5B9CDB00FCF}"/>
              </a:ext>
            </a:extLst>
          </p:cNvPr>
          <p:cNvSpPr txBox="1">
            <a:spLocks/>
          </p:cNvSpPr>
          <p:nvPr/>
        </p:nvSpPr>
        <p:spPr>
          <a:xfrm>
            <a:off x="-838200" y="1962150"/>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err="1">
                <a:solidFill>
                  <a:srgbClr val="FF0000"/>
                </a:solidFill>
                <a:latin typeface="Arial" pitchFamily="34" charset="0"/>
                <a:cs typeface="Arial" pitchFamily="34" charset="0"/>
              </a:rPr>
              <a:t>suýt</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khóc</a:t>
            </a:r>
            <a:endParaRPr lang="en-US" dirty="0">
              <a:solidFill>
                <a:srgbClr val="FF0000"/>
              </a:solidFill>
              <a:latin typeface="Arial" pitchFamily="34" charset="0"/>
              <a:cs typeface="Arial" pitchFamily="34" charset="0"/>
            </a:endParaRPr>
          </a:p>
        </p:txBody>
      </p:sp>
      <p:sp>
        <p:nvSpPr>
          <p:cNvPr id="5" name="Title 1">
            <a:extLst>
              <a:ext uri="{FF2B5EF4-FFF2-40B4-BE49-F238E27FC236}">
                <a16:creationId xmlns:a16="http://schemas.microsoft.com/office/drawing/2014/main" id="{6182E4DC-D946-40AD-ACF4-8ED1F854925B}"/>
              </a:ext>
            </a:extLst>
          </p:cNvPr>
          <p:cNvSpPr txBox="1">
            <a:spLocks/>
          </p:cNvSpPr>
          <p:nvPr/>
        </p:nvSpPr>
        <p:spPr>
          <a:xfrm>
            <a:off x="1905000" y="1944425"/>
            <a:ext cx="4724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dirty="0">
                <a:latin typeface="Arial" pitchFamily="34" charset="0"/>
                <a:cs typeface="Arial" pitchFamily="34" charset="0"/>
              </a:rPr>
              <a:t>: </a:t>
            </a:r>
            <a:r>
              <a:rPr lang="en-US" dirty="0" err="1">
                <a:latin typeface="Arial" pitchFamily="34" charset="0"/>
                <a:cs typeface="Arial" pitchFamily="34" charset="0"/>
              </a:rPr>
              <a:t>gần</a:t>
            </a:r>
            <a:r>
              <a:rPr lang="en-US" dirty="0">
                <a:latin typeface="Arial" pitchFamily="34" charset="0"/>
                <a:cs typeface="Arial" pitchFamily="34" charset="0"/>
              </a:rPr>
              <a:t> </a:t>
            </a:r>
            <a:r>
              <a:rPr lang="en-US" dirty="0" err="1">
                <a:latin typeface="Arial" pitchFamily="34" charset="0"/>
                <a:cs typeface="Arial" pitchFamily="34" charset="0"/>
              </a:rPr>
              <a:t>khóc</a:t>
            </a:r>
            <a:endParaRPr lang="en-US" dirty="0">
              <a:latin typeface="Arial" pitchFamily="34" charset="0"/>
              <a:cs typeface="Arial" pitchFamily="34" charset="0"/>
            </a:endParaRPr>
          </a:p>
        </p:txBody>
      </p:sp>
    </p:spTree>
    <p:extLst>
      <p:ext uri="{BB962C8B-B14F-4D97-AF65-F5344CB8AC3E}">
        <p14:creationId xmlns:p14="http://schemas.microsoft.com/office/powerpoint/2010/main" val="7399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98468" y="150668"/>
            <a:ext cx="5947064" cy="523099"/>
          </a:xfrm>
          <a:prstGeom prst="rect">
            <a:avLst/>
          </a:prstGeom>
          <a:noFill/>
        </p:spPr>
        <p:txBody>
          <a:bodyPr wrap="square" lIns="91317" tIns="45660" rIns="91317" bIns="45660" rtlCol="0">
            <a:spAutoFit/>
          </a:bodyPr>
          <a:lstStyle/>
          <a:p>
            <a:pPr algn="ctr"/>
            <a:r>
              <a:rPr lang="en-US" sz="2800" b="1" dirty="0" err="1">
                <a:latin typeface="Arial" pitchFamily="34" charset="0"/>
                <a:ea typeface="Arial-Rounded" pitchFamily="34" charset="0"/>
                <a:cs typeface="Arial" pitchFamily="34" charset="0"/>
              </a:rPr>
              <a:t>Nếu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không</a:t>
            </a:r>
            <a:r>
              <a:rPr lang="en-US" sz="2800" b="1" dirty="0">
                <a:latin typeface="Arial" pitchFamily="34" charset="0"/>
                <a:ea typeface="Arial-Rounded" pitchFamily="34" charset="0"/>
                <a:cs typeface="Arial" pitchFamily="34" charset="0"/>
              </a:rPr>
              <a:t> may </a:t>
            </a:r>
            <a:r>
              <a:rPr lang="en-US" sz="2800" b="1" dirty="0" err="1">
                <a:latin typeface="Arial" pitchFamily="34" charset="0"/>
                <a:ea typeface="Arial-Rounded" pitchFamily="34" charset="0"/>
                <a:cs typeface="Arial" pitchFamily="34" charset="0"/>
              </a:rPr>
              <a:t>bị</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lạc</a:t>
            </a:r>
            <a:endParaRPr lang="en-US" sz="2800" b="1" dirty="0">
              <a:latin typeface="Arial" pitchFamily="34" charset="0"/>
              <a:ea typeface="Arial-Rounded" pitchFamily="34" charset="0"/>
              <a:cs typeface="Arial" pitchFamily="34" charset="0"/>
            </a:endParaRPr>
          </a:p>
        </p:txBody>
      </p:sp>
      <p:sp>
        <p:nvSpPr>
          <p:cNvPr id="12" name="TextBox 11"/>
          <p:cNvSpPr txBox="1"/>
          <p:nvPr/>
        </p:nvSpPr>
        <p:spPr>
          <a:xfrm>
            <a:off x="83127" y="742950"/>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cẩn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thẩn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ra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ra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
        <p:nvSpPr>
          <p:cNvPr id="3" name="TextBox 2">
            <a:extLst>
              <a:ext uri="{FF2B5EF4-FFF2-40B4-BE49-F238E27FC236}">
                <a16:creationId xmlns:a16="http://schemas.microsoft.com/office/drawing/2014/main" id="{D174ACB9-27EB-460C-AEB5-A1B621C2460C}"/>
              </a:ext>
            </a:extLst>
          </p:cNvPr>
          <p:cNvSpPr txBox="1"/>
          <p:nvPr/>
        </p:nvSpPr>
        <p:spPr>
          <a:xfrm>
            <a:off x="838200" y="590550"/>
            <a:ext cx="381000" cy="461665"/>
          </a:xfrm>
          <a:prstGeom prst="rect">
            <a:avLst/>
          </a:prstGeom>
          <a:noFill/>
        </p:spPr>
        <p:txBody>
          <a:bodyPr wrap="square" rtlCol="0">
            <a:spAutoFit/>
          </a:bodyPr>
          <a:lstStyle/>
          <a:p>
            <a:r>
              <a:rPr lang="en-US" sz="2400" b="1" dirty="0">
                <a:solidFill>
                  <a:srgbClr val="FF0000"/>
                </a:solidFill>
              </a:rPr>
              <a:t>1</a:t>
            </a:r>
          </a:p>
        </p:txBody>
      </p:sp>
      <p:sp>
        <p:nvSpPr>
          <p:cNvPr id="13" name="TextBox 12">
            <a:extLst>
              <a:ext uri="{FF2B5EF4-FFF2-40B4-BE49-F238E27FC236}">
                <a16:creationId xmlns:a16="http://schemas.microsoft.com/office/drawing/2014/main" id="{6CF769CD-A872-45A1-984C-7D2B9154CEF9}"/>
              </a:ext>
            </a:extLst>
          </p:cNvPr>
          <p:cNvSpPr txBox="1"/>
          <p:nvPr/>
        </p:nvSpPr>
        <p:spPr>
          <a:xfrm>
            <a:off x="8001000" y="590549"/>
            <a:ext cx="381000" cy="461665"/>
          </a:xfrm>
          <a:prstGeom prst="rect">
            <a:avLst/>
          </a:prstGeom>
          <a:noFill/>
        </p:spPr>
        <p:txBody>
          <a:bodyPr wrap="square" rtlCol="0">
            <a:spAutoFit/>
          </a:bodyPr>
          <a:lstStyle/>
          <a:p>
            <a:r>
              <a:rPr lang="en-US" sz="2400" b="1" dirty="0">
                <a:solidFill>
                  <a:srgbClr val="FF0000"/>
                </a:solidFill>
              </a:rPr>
              <a:t>2</a:t>
            </a:r>
          </a:p>
        </p:txBody>
      </p:sp>
      <p:sp>
        <p:nvSpPr>
          <p:cNvPr id="15" name="TextBox 14">
            <a:extLst>
              <a:ext uri="{FF2B5EF4-FFF2-40B4-BE49-F238E27FC236}">
                <a16:creationId xmlns:a16="http://schemas.microsoft.com/office/drawing/2014/main" id="{DCB809B9-F932-4E38-BA03-47F755BE90C1}"/>
              </a:ext>
            </a:extLst>
          </p:cNvPr>
          <p:cNvSpPr txBox="1"/>
          <p:nvPr/>
        </p:nvSpPr>
        <p:spPr>
          <a:xfrm>
            <a:off x="2590800" y="1005299"/>
            <a:ext cx="381000" cy="461665"/>
          </a:xfrm>
          <a:prstGeom prst="rect">
            <a:avLst/>
          </a:prstGeom>
          <a:noFill/>
        </p:spPr>
        <p:txBody>
          <a:bodyPr wrap="square" rtlCol="0">
            <a:spAutoFit/>
          </a:bodyPr>
          <a:lstStyle/>
          <a:p>
            <a:r>
              <a:rPr lang="en-US" sz="2400" b="1" dirty="0">
                <a:solidFill>
                  <a:srgbClr val="FF0000"/>
                </a:solidFill>
              </a:rPr>
              <a:t>3</a:t>
            </a:r>
          </a:p>
        </p:txBody>
      </p:sp>
      <p:sp>
        <p:nvSpPr>
          <p:cNvPr id="19" name="TextBox 18">
            <a:extLst>
              <a:ext uri="{FF2B5EF4-FFF2-40B4-BE49-F238E27FC236}">
                <a16:creationId xmlns:a16="http://schemas.microsoft.com/office/drawing/2014/main" id="{99F236CC-2AFF-4454-B9FC-5D9751A18AA8}"/>
              </a:ext>
            </a:extLst>
          </p:cNvPr>
          <p:cNvSpPr txBox="1"/>
          <p:nvPr/>
        </p:nvSpPr>
        <p:spPr>
          <a:xfrm>
            <a:off x="819630" y="2132348"/>
            <a:ext cx="381000" cy="461665"/>
          </a:xfrm>
          <a:prstGeom prst="rect">
            <a:avLst/>
          </a:prstGeom>
          <a:noFill/>
        </p:spPr>
        <p:txBody>
          <a:bodyPr wrap="square" rtlCol="0">
            <a:spAutoFit/>
          </a:bodyPr>
          <a:lstStyle/>
          <a:p>
            <a:r>
              <a:rPr lang="en-US" sz="2400" b="1" dirty="0">
                <a:solidFill>
                  <a:srgbClr val="FF0000"/>
                </a:solidFill>
              </a:rPr>
              <a:t>4</a:t>
            </a:r>
          </a:p>
        </p:txBody>
      </p:sp>
      <p:sp>
        <p:nvSpPr>
          <p:cNvPr id="20" name="TextBox 19">
            <a:extLst>
              <a:ext uri="{FF2B5EF4-FFF2-40B4-BE49-F238E27FC236}">
                <a16:creationId xmlns:a16="http://schemas.microsoft.com/office/drawing/2014/main" id="{F307183A-1C4D-48D8-98D8-D1C8377742FC}"/>
              </a:ext>
            </a:extLst>
          </p:cNvPr>
          <p:cNvSpPr txBox="1"/>
          <p:nvPr/>
        </p:nvSpPr>
        <p:spPr>
          <a:xfrm>
            <a:off x="3581400" y="2105763"/>
            <a:ext cx="377536" cy="461665"/>
          </a:xfrm>
          <a:prstGeom prst="rect">
            <a:avLst/>
          </a:prstGeom>
          <a:noFill/>
        </p:spPr>
        <p:txBody>
          <a:bodyPr wrap="square" rtlCol="0">
            <a:spAutoFit/>
          </a:bodyPr>
          <a:lstStyle/>
          <a:p>
            <a:r>
              <a:rPr lang="en-US" sz="2400" b="1" dirty="0">
                <a:solidFill>
                  <a:srgbClr val="FF0000"/>
                </a:solidFill>
              </a:rPr>
              <a:t>5</a:t>
            </a:r>
          </a:p>
        </p:txBody>
      </p:sp>
      <p:sp>
        <p:nvSpPr>
          <p:cNvPr id="21" name="TextBox 20">
            <a:extLst>
              <a:ext uri="{FF2B5EF4-FFF2-40B4-BE49-F238E27FC236}">
                <a16:creationId xmlns:a16="http://schemas.microsoft.com/office/drawing/2014/main" id="{3380680A-7A4E-4F4E-ACF8-853D873BCC8C}"/>
              </a:ext>
            </a:extLst>
          </p:cNvPr>
          <p:cNvSpPr txBox="1"/>
          <p:nvPr/>
        </p:nvSpPr>
        <p:spPr>
          <a:xfrm>
            <a:off x="1295400" y="2491085"/>
            <a:ext cx="381000" cy="461665"/>
          </a:xfrm>
          <a:prstGeom prst="rect">
            <a:avLst/>
          </a:prstGeom>
          <a:noFill/>
        </p:spPr>
        <p:txBody>
          <a:bodyPr wrap="square" rtlCol="0">
            <a:spAutoFit/>
          </a:bodyPr>
          <a:lstStyle/>
          <a:p>
            <a:r>
              <a:rPr lang="en-US" sz="2400" b="1" dirty="0">
                <a:solidFill>
                  <a:srgbClr val="FF0000"/>
                </a:solidFill>
              </a:rPr>
              <a:t>6</a:t>
            </a:r>
          </a:p>
        </p:txBody>
      </p:sp>
      <p:sp>
        <p:nvSpPr>
          <p:cNvPr id="23" name="TextBox 22">
            <a:extLst>
              <a:ext uri="{FF2B5EF4-FFF2-40B4-BE49-F238E27FC236}">
                <a16:creationId xmlns:a16="http://schemas.microsoft.com/office/drawing/2014/main" id="{B1C0928C-6F61-46C4-A080-96168B884C78}"/>
              </a:ext>
            </a:extLst>
          </p:cNvPr>
          <p:cNvSpPr txBox="1"/>
          <p:nvPr/>
        </p:nvSpPr>
        <p:spPr>
          <a:xfrm>
            <a:off x="7457209" y="2484189"/>
            <a:ext cx="509272" cy="461665"/>
          </a:xfrm>
          <a:prstGeom prst="rect">
            <a:avLst/>
          </a:prstGeom>
          <a:noFill/>
        </p:spPr>
        <p:txBody>
          <a:bodyPr wrap="square" rtlCol="0">
            <a:spAutoFit/>
          </a:bodyPr>
          <a:lstStyle/>
          <a:p>
            <a:r>
              <a:rPr lang="en-US" sz="2400" b="1" dirty="0">
                <a:solidFill>
                  <a:srgbClr val="FF0000"/>
                </a:solidFill>
              </a:rPr>
              <a:t>7</a:t>
            </a:r>
          </a:p>
        </p:txBody>
      </p:sp>
      <p:sp>
        <p:nvSpPr>
          <p:cNvPr id="24" name="TextBox 23">
            <a:extLst>
              <a:ext uri="{FF2B5EF4-FFF2-40B4-BE49-F238E27FC236}">
                <a16:creationId xmlns:a16="http://schemas.microsoft.com/office/drawing/2014/main" id="{FC62CCD4-1B14-45D9-B748-6FD87C2552EA}"/>
              </a:ext>
            </a:extLst>
          </p:cNvPr>
          <p:cNvSpPr txBox="1"/>
          <p:nvPr/>
        </p:nvSpPr>
        <p:spPr>
          <a:xfrm>
            <a:off x="4800600" y="2820381"/>
            <a:ext cx="498065" cy="461665"/>
          </a:xfrm>
          <a:prstGeom prst="rect">
            <a:avLst/>
          </a:prstGeom>
          <a:noFill/>
        </p:spPr>
        <p:txBody>
          <a:bodyPr wrap="square" rtlCol="0">
            <a:spAutoFit/>
          </a:bodyPr>
          <a:lstStyle/>
          <a:p>
            <a:r>
              <a:rPr lang="en-US" sz="2400" b="1" dirty="0">
                <a:solidFill>
                  <a:srgbClr val="FF0000"/>
                </a:solidFill>
              </a:rPr>
              <a:t>8</a:t>
            </a:r>
          </a:p>
        </p:txBody>
      </p:sp>
      <p:sp>
        <p:nvSpPr>
          <p:cNvPr id="25" name="TextBox 24">
            <a:extLst>
              <a:ext uri="{FF2B5EF4-FFF2-40B4-BE49-F238E27FC236}">
                <a16:creationId xmlns:a16="http://schemas.microsoft.com/office/drawing/2014/main" id="{A99A4ABE-6614-4CF2-B57A-F49DE9490CB4}"/>
              </a:ext>
            </a:extLst>
          </p:cNvPr>
          <p:cNvSpPr txBox="1"/>
          <p:nvPr/>
        </p:nvSpPr>
        <p:spPr>
          <a:xfrm>
            <a:off x="-76200" y="3224877"/>
            <a:ext cx="528918" cy="461665"/>
          </a:xfrm>
          <a:prstGeom prst="rect">
            <a:avLst/>
          </a:prstGeom>
          <a:noFill/>
        </p:spPr>
        <p:txBody>
          <a:bodyPr wrap="square" rtlCol="0">
            <a:spAutoFit/>
          </a:bodyPr>
          <a:lstStyle/>
          <a:p>
            <a:r>
              <a:rPr lang="en-US" sz="2400" b="1" dirty="0">
                <a:solidFill>
                  <a:srgbClr val="FF0000"/>
                </a:solidFill>
              </a:rPr>
              <a:t>9</a:t>
            </a:r>
          </a:p>
        </p:txBody>
      </p:sp>
      <p:sp>
        <p:nvSpPr>
          <p:cNvPr id="26" name="TextBox 25">
            <a:extLst>
              <a:ext uri="{FF2B5EF4-FFF2-40B4-BE49-F238E27FC236}">
                <a16:creationId xmlns:a16="http://schemas.microsoft.com/office/drawing/2014/main" id="{7DDBF4C4-0FFD-45E4-8DD8-FE1CDB885B6C}"/>
              </a:ext>
            </a:extLst>
          </p:cNvPr>
          <p:cNvSpPr txBox="1"/>
          <p:nvPr/>
        </p:nvSpPr>
        <p:spPr>
          <a:xfrm>
            <a:off x="6322694" y="3186134"/>
            <a:ext cx="509271" cy="461665"/>
          </a:xfrm>
          <a:prstGeom prst="rect">
            <a:avLst/>
          </a:prstGeom>
          <a:noFill/>
        </p:spPr>
        <p:txBody>
          <a:bodyPr wrap="square" rtlCol="0">
            <a:spAutoFit/>
          </a:bodyPr>
          <a:lstStyle/>
          <a:p>
            <a:r>
              <a:rPr lang="en-US" sz="2400" b="1" dirty="0">
                <a:solidFill>
                  <a:srgbClr val="FF0000"/>
                </a:solidFill>
              </a:rPr>
              <a:t>10</a:t>
            </a:r>
          </a:p>
        </p:txBody>
      </p:sp>
      <p:sp>
        <p:nvSpPr>
          <p:cNvPr id="27" name="TextBox 26">
            <a:extLst>
              <a:ext uri="{FF2B5EF4-FFF2-40B4-BE49-F238E27FC236}">
                <a16:creationId xmlns:a16="http://schemas.microsoft.com/office/drawing/2014/main" id="{0EB308E5-EB81-4569-B047-B075A2177CDA}"/>
              </a:ext>
            </a:extLst>
          </p:cNvPr>
          <p:cNvSpPr txBox="1"/>
          <p:nvPr/>
        </p:nvSpPr>
        <p:spPr>
          <a:xfrm>
            <a:off x="5499433" y="3560881"/>
            <a:ext cx="509271" cy="461665"/>
          </a:xfrm>
          <a:prstGeom prst="rect">
            <a:avLst/>
          </a:prstGeom>
          <a:noFill/>
        </p:spPr>
        <p:txBody>
          <a:bodyPr wrap="square" rtlCol="0">
            <a:spAutoFit/>
          </a:bodyPr>
          <a:lstStyle/>
          <a:p>
            <a:r>
              <a:rPr lang="en-US" sz="2400" b="1" dirty="0">
                <a:solidFill>
                  <a:srgbClr val="FF0000"/>
                </a:solidFill>
              </a:rPr>
              <a:t>11</a:t>
            </a:r>
          </a:p>
        </p:txBody>
      </p:sp>
      <p:sp>
        <p:nvSpPr>
          <p:cNvPr id="28" name="TextBox 27">
            <a:extLst>
              <a:ext uri="{FF2B5EF4-FFF2-40B4-BE49-F238E27FC236}">
                <a16:creationId xmlns:a16="http://schemas.microsoft.com/office/drawing/2014/main" id="{3A8B298E-6A2A-4678-86B2-4235CDD84878}"/>
              </a:ext>
            </a:extLst>
          </p:cNvPr>
          <p:cNvSpPr txBox="1"/>
          <p:nvPr/>
        </p:nvSpPr>
        <p:spPr>
          <a:xfrm>
            <a:off x="7969217" y="3547452"/>
            <a:ext cx="557530" cy="461665"/>
          </a:xfrm>
          <a:prstGeom prst="rect">
            <a:avLst/>
          </a:prstGeom>
          <a:noFill/>
        </p:spPr>
        <p:txBody>
          <a:bodyPr wrap="square" rtlCol="0">
            <a:spAutoFit/>
          </a:bodyPr>
          <a:lstStyle/>
          <a:p>
            <a:r>
              <a:rPr lang="en-US" sz="2400" b="1" dirty="0">
                <a:solidFill>
                  <a:srgbClr val="FF0000"/>
                </a:solidFill>
              </a:rPr>
              <a:t>12</a:t>
            </a: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9" grpId="0"/>
      <p:bldP spid="20" grpId="0"/>
      <p:bldP spid="21"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31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2939" y="2857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50788" y="1192389"/>
            <a:ext cx="8407461"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Sáng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chủ</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nhật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cho</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viên</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24499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372775"/>
            <a:ext cx="8382000" cy="1077109"/>
          </a:xfrm>
          <a:prstGeom prst="rect">
            <a:avLst/>
          </a:prstGeom>
          <a:noFill/>
        </p:spPr>
        <p:txBody>
          <a:bodyPr wrap="square" lIns="91330" tIns="45666" rIns="91330" bIns="45666" rtlCol="0">
            <a:spAutoFit/>
          </a:bodyPr>
          <a:lstStyle/>
          <a:p>
            <a:pPr algn="just"/>
            <a:r>
              <a:rPr lang="en-US" sz="3200" dirty="0">
                <a:latin typeface="Arial" pitchFamily="34" charset="0"/>
                <a:ea typeface="Arial-Rounded" pitchFamily="34" charset="0"/>
                <a:cs typeface="Arial" pitchFamily="34" charset="0"/>
              </a:rPr>
              <a:t>Nam </a:t>
            </a:r>
            <a:r>
              <a:rPr lang="en-US" sz="3200" dirty="0" err="1">
                <a:latin typeface="Arial" pitchFamily="34" charset="0"/>
                <a:ea typeface="Arial-Rounded" pitchFamily="34" charset="0"/>
                <a:cs typeface="Arial" pitchFamily="34" charset="0"/>
              </a:rPr>
              <a:t>cứ</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hết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chỗ</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chỗ</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khác</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54518" y="23788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237885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541403" y="2911329"/>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96377" y="1732941"/>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15200" y="12449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54AEF88-3F28-C1BB-DD91-3E178B828BC6}"/>
              </a:ext>
            </a:extLst>
          </p:cNvPr>
          <p:cNvSpPr txBox="1"/>
          <p:nvPr/>
        </p:nvSpPr>
        <p:spPr>
          <a:xfrm>
            <a:off x="427620" y="3553161"/>
            <a:ext cx="8382000" cy="584666"/>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Chợt</a:t>
            </a:r>
            <a:r>
              <a:rPr lang="en-US" sz="3200" dirty="0">
                <a:latin typeface="Arial" pitchFamily="34" charset="0"/>
                <a:ea typeface="Arial-Rounded" pitchFamily="34" charset="0"/>
                <a:cs typeface="Arial" pitchFamily="34" charset="0"/>
              </a:rPr>
              <a:t> Nam </a:t>
            </a:r>
            <a:r>
              <a:rPr lang="en-US" sz="3200" dirty="0" err="1">
                <a:latin typeface="Arial" pitchFamily="34" charset="0"/>
                <a:ea typeface="Arial-Rounded" pitchFamily="34" charset="0"/>
                <a:cs typeface="Arial" pitchFamily="34" charset="0"/>
              </a:rPr>
              <a:t>nhìn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thấy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tấm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biển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cổng</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6" name="Straight Connector 15">
            <a:extLst>
              <a:ext uri="{FF2B5EF4-FFF2-40B4-BE49-F238E27FC236}">
                <a16:creationId xmlns:a16="http://schemas.microsoft.com/office/drawing/2014/main" id="{538A2454-C6CE-2D67-3E8E-7A871FD81C59}"/>
              </a:ext>
            </a:extLst>
          </p:cNvPr>
          <p:cNvCxnSpPr/>
          <p:nvPr/>
        </p:nvCxnSpPr>
        <p:spPr>
          <a:xfrm flipH="1">
            <a:off x="1454673" y="363288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54AAC3-0DF4-29DA-819A-6A55E0E9A26C}"/>
              </a:ext>
            </a:extLst>
          </p:cNvPr>
          <p:cNvCxnSpPr/>
          <p:nvPr/>
        </p:nvCxnSpPr>
        <p:spPr>
          <a:xfrm flipH="1">
            <a:off x="5867400" y="357697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4D92315-77E1-BE50-DA63-830769767B72}"/>
              </a:ext>
            </a:extLst>
          </p:cNvPr>
          <p:cNvGrpSpPr/>
          <p:nvPr/>
        </p:nvGrpSpPr>
        <p:grpSpPr>
          <a:xfrm>
            <a:off x="8305800" y="3570329"/>
            <a:ext cx="107372" cy="429295"/>
            <a:chOff x="5029200" y="3423349"/>
            <a:chExt cx="107372" cy="429295"/>
          </a:xfrm>
        </p:grpSpPr>
        <p:cxnSp>
          <p:nvCxnSpPr>
            <p:cNvPr id="19" name="Straight Connector 18">
              <a:extLst>
                <a:ext uri="{FF2B5EF4-FFF2-40B4-BE49-F238E27FC236}">
                  <a16:creationId xmlns:a16="http://schemas.microsoft.com/office/drawing/2014/main" id="{8079A0AC-C01F-DD5F-4EF2-B2401C081096}"/>
                </a:ext>
              </a:extLst>
            </p:cNvPr>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6EBC51-1580-B861-DA77-16CE34F4B311}"/>
                </a:ext>
              </a:extLst>
            </p:cNvPr>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1+#ppt_w/2"/>
                                          </p:val>
                                        </p:tav>
                                        <p:tav tm="100000">
                                          <p:val>
                                            <p:strVal val="#ppt_x"/>
                                          </p:val>
                                        </p:tav>
                                      </p:tavLst>
                                    </p:anim>
                                    <p:anim calcmode="lin" valueType="num">
                                      <p:cBhvr additive="base">
                                        <p:cTn id="4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1767</Words>
  <Application>Microsoft Office PowerPoint</Application>
  <PresentationFormat>On-screen Show (16:9)</PresentationFormat>
  <Paragraphs>184</Paragraphs>
  <Slides>31</Slides>
  <Notes>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Rounded MT Bold</vt:lpstr>
      <vt:lpstr>Arial-Rounded</vt:lpstr>
      <vt:lpstr>Calibri</vt:lpstr>
      <vt:lpstr>HP001 4 hàng</vt:lpstr>
      <vt:lpstr>Segoe UI Black</vt:lpstr>
      <vt:lpstr>Times New Roman</vt:lpstr>
      <vt:lpstr>Office Theme</vt:lpstr>
      <vt:lpstr>PowerPoint Presentation</vt:lpstr>
      <vt:lpstr>PowerPoint Presentation</vt:lpstr>
      <vt:lpstr>PowerPoint Presentation</vt:lpstr>
      <vt:lpstr>PowerPoint Presentation</vt:lpstr>
      <vt:lpstr>oanh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Pham Trang</cp:lastModifiedBy>
  <cp:revision>227</cp:revision>
  <dcterms:created xsi:type="dcterms:W3CDTF">2020-12-08T15:48:47Z</dcterms:created>
  <dcterms:modified xsi:type="dcterms:W3CDTF">2026-02-26T02:00:04Z</dcterms:modified>
</cp:coreProperties>
</file>