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93" r:id="rId3"/>
    <p:sldId id="273" r:id="rId4"/>
    <p:sldId id="295" r:id="rId5"/>
    <p:sldId id="301" r:id="rId6"/>
    <p:sldId id="296" r:id="rId7"/>
    <p:sldId id="302" r:id="rId8"/>
    <p:sldId id="297" r:id="rId9"/>
    <p:sldId id="303" r:id="rId10"/>
    <p:sldId id="298" r:id="rId11"/>
    <p:sldId id="304" r:id="rId12"/>
    <p:sldId id="258" r:id="rId13"/>
    <p:sldId id="299" r:id="rId14"/>
    <p:sldId id="270" r:id="rId15"/>
    <p:sldId id="300" r:id="rId16"/>
    <p:sldId id="305" r:id="rId17"/>
    <p:sldId id="271" r:id="rId18"/>
    <p:sldId id="306" r:id="rId19"/>
    <p:sldId id="307" r:id="rId20"/>
    <p:sldId id="308" r:id="rId21"/>
    <p:sldId id="272" r:id="rId22"/>
  </p:sldIdLst>
  <p:sldSz cx="9144000" cy="5143500" type="screen16x9"/>
  <p:notesSz cx="6858000" cy="9144000"/>
  <p:defaultText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5DBFF"/>
    <a:srgbClr val="AFEAFF"/>
    <a:srgbClr val="B9EDFF"/>
    <a:srgbClr val="FFFF01"/>
    <a:srgbClr val="FFFF37"/>
    <a:srgbClr val="F3CEF6"/>
    <a:srgbClr val="ECB2F0"/>
    <a:srgbClr val="E496EA"/>
    <a:srgbClr val="A521AF"/>
    <a:srgbClr val="D24C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1281" autoAdjust="0"/>
  </p:normalViewPr>
  <p:slideViewPr>
    <p:cSldViewPr>
      <p:cViewPr varScale="1">
        <p:scale>
          <a:sx n="78" d="100"/>
          <a:sy n="78" d="100"/>
        </p:scale>
        <p:origin x="940" y="52"/>
      </p:cViewPr>
      <p:guideLst>
        <p:guide orient="horz" pos="1620"/>
        <p:guide pos="2880"/>
      </p:guideLst>
    </p:cSldViewPr>
  </p:slideViewPr>
  <p:notesTextViewPr>
    <p:cViewPr>
      <p:scale>
        <a:sx n="3" d="2"/>
        <a:sy n="3" d="2"/>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1BC2AF-ECAD-4B64-9E5E-57F7F29CBAD2}" type="datetimeFigureOut">
              <a:rPr lang="en-US" smtClean="0"/>
              <a:t>3/19/2025</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AFEA3F6-B450-4284-BB2C-4DA94784FDB0}" type="slidenum">
              <a:rPr lang="en-US" smtClean="0"/>
              <a:t>‹#›</a:t>
            </a:fld>
            <a:endParaRPr lang="en-US"/>
          </a:p>
        </p:txBody>
      </p:sp>
    </p:spTree>
    <p:extLst>
      <p:ext uri="{BB962C8B-B14F-4D97-AF65-F5344CB8AC3E}">
        <p14:creationId xmlns:p14="http://schemas.microsoft.com/office/powerpoint/2010/main" val="2254272202"/>
      </p:ext>
    </p:extLst>
  </p:cSld>
  <p:clrMap bg1="lt1" tx1="dk1" bg2="lt2" tx2="dk2" accent1="accent1" accent2="accent2" accent3="accent3" accent4="accent4" accent5="accent5" accent6="accent6" hlink="hlink" folHlink="folHlink"/>
  <p:notesStyle>
    <a:lvl1pPr marL="0" algn="l" defTabSz="913302" rtl="0" eaLnBrk="1" latinLnBrk="0" hangingPunct="1">
      <a:defRPr sz="1200" kern="1200">
        <a:solidFill>
          <a:schemeClr val="tx1"/>
        </a:solidFill>
        <a:latin typeface="+mn-lt"/>
        <a:ea typeface="+mn-ea"/>
        <a:cs typeface="+mn-cs"/>
      </a:defRPr>
    </a:lvl1pPr>
    <a:lvl2pPr marL="456651" algn="l" defTabSz="913302" rtl="0" eaLnBrk="1" latinLnBrk="0" hangingPunct="1">
      <a:defRPr sz="1200" kern="1200">
        <a:solidFill>
          <a:schemeClr val="tx1"/>
        </a:solidFill>
        <a:latin typeface="+mn-lt"/>
        <a:ea typeface="+mn-ea"/>
        <a:cs typeface="+mn-cs"/>
      </a:defRPr>
    </a:lvl2pPr>
    <a:lvl3pPr marL="913302" algn="l" defTabSz="913302" rtl="0" eaLnBrk="1" latinLnBrk="0" hangingPunct="1">
      <a:defRPr sz="1200" kern="1200">
        <a:solidFill>
          <a:schemeClr val="tx1"/>
        </a:solidFill>
        <a:latin typeface="+mn-lt"/>
        <a:ea typeface="+mn-ea"/>
        <a:cs typeface="+mn-cs"/>
      </a:defRPr>
    </a:lvl3pPr>
    <a:lvl4pPr marL="1369955" algn="l" defTabSz="913302" rtl="0" eaLnBrk="1" latinLnBrk="0" hangingPunct="1">
      <a:defRPr sz="1200" kern="1200">
        <a:solidFill>
          <a:schemeClr val="tx1"/>
        </a:solidFill>
        <a:latin typeface="+mn-lt"/>
        <a:ea typeface="+mn-ea"/>
        <a:cs typeface="+mn-cs"/>
      </a:defRPr>
    </a:lvl4pPr>
    <a:lvl5pPr marL="1826606" algn="l" defTabSz="913302" rtl="0" eaLnBrk="1" latinLnBrk="0" hangingPunct="1">
      <a:defRPr sz="1200" kern="1200">
        <a:solidFill>
          <a:schemeClr val="tx1"/>
        </a:solidFill>
        <a:latin typeface="+mn-lt"/>
        <a:ea typeface="+mn-ea"/>
        <a:cs typeface="+mn-cs"/>
      </a:defRPr>
    </a:lvl5pPr>
    <a:lvl6pPr marL="2283258" algn="l" defTabSz="913302" rtl="0" eaLnBrk="1" latinLnBrk="0" hangingPunct="1">
      <a:defRPr sz="1200" kern="1200">
        <a:solidFill>
          <a:schemeClr val="tx1"/>
        </a:solidFill>
        <a:latin typeface="+mn-lt"/>
        <a:ea typeface="+mn-ea"/>
        <a:cs typeface="+mn-cs"/>
      </a:defRPr>
    </a:lvl6pPr>
    <a:lvl7pPr marL="2739910" algn="l" defTabSz="913302" rtl="0" eaLnBrk="1" latinLnBrk="0" hangingPunct="1">
      <a:defRPr sz="1200" kern="1200">
        <a:solidFill>
          <a:schemeClr val="tx1"/>
        </a:solidFill>
        <a:latin typeface="+mn-lt"/>
        <a:ea typeface="+mn-ea"/>
        <a:cs typeface="+mn-cs"/>
      </a:defRPr>
    </a:lvl7pPr>
    <a:lvl8pPr marL="3196561" algn="l" defTabSz="913302" rtl="0" eaLnBrk="1" latinLnBrk="0" hangingPunct="1">
      <a:defRPr sz="1200" kern="1200">
        <a:solidFill>
          <a:schemeClr val="tx1"/>
        </a:solidFill>
        <a:latin typeface="+mn-lt"/>
        <a:ea typeface="+mn-ea"/>
        <a:cs typeface="+mn-cs"/>
      </a:defRPr>
    </a:lvl8pPr>
    <a:lvl9pPr marL="3653212" algn="l" defTabSz="913302"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click</a:t>
            </a:r>
            <a:r>
              <a:rPr lang="en-US" baseline="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12</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click</a:t>
            </a:r>
            <a:r>
              <a:rPr lang="en-US" baseline="0"/>
              <a:t> chuột vào các ô xanh thì hiệu ứng nối xuất hiện nhé. Rê chuột sao cho thấy bàn tay thì mới đúng hiệu ứng nhé. Còn chuột là cái mũi tên thì click vào nó sẽ nhảy qua slide khác</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13</a:t>
            </a:fld>
            <a:endParaRPr lang="en-US"/>
          </a:p>
        </p:txBody>
      </p:sp>
    </p:spTree>
    <p:extLst>
      <p:ext uri="{BB962C8B-B14F-4D97-AF65-F5344CB8AC3E}">
        <p14:creationId xmlns:p14="http://schemas.microsoft.com/office/powerpoint/2010/main" val="4252355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14</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a:t>Thầy</a:t>
            </a:r>
            <a:r>
              <a:rPr lang="en-US" baseline="0"/>
              <a:t> cô có thể bổ sung câu mẫu vào nhé</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15</a:t>
            </a:fld>
            <a:endParaRPr lang="en-US"/>
          </a:p>
        </p:txBody>
      </p:sp>
    </p:spTree>
    <p:extLst>
      <p:ext uri="{BB962C8B-B14F-4D97-AF65-F5344CB8AC3E}">
        <p14:creationId xmlns:p14="http://schemas.microsoft.com/office/powerpoint/2010/main" val="23654460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GV nên</a:t>
            </a:r>
            <a:r>
              <a:rPr lang="en-US" baseline="0"/>
              <a:t> tìm hiều trước và chuẩn bị sách giới thiệu cho hs </a:t>
            </a:r>
            <a:endParaRPr lang="en-US"/>
          </a:p>
        </p:txBody>
      </p:sp>
      <p:sp>
        <p:nvSpPr>
          <p:cNvPr id="4" name="Slide Number Placeholder 3"/>
          <p:cNvSpPr>
            <a:spLocks noGrp="1"/>
          </p:cNvSpPr>
          <p:nvPr>
            <p:ph type="sldNum" sz="quarter" idx="10"/>
          </p:nvPr>
        </p:nvSpPr>
        <p:spPr/>
        <p:txBody>
          <a:bodyPr/>
          <a:lstStyle/>
          <a:p>
            <a:fld id="{7AFEA3F6-B450-4284-BB2C-4DA94784FDB0}" type="slidenum">
              <a:rPr lang="en-US" smtClean="0"/>
              <a:t>17</a:t>
            </a:fld>
            <a:endParaRPr lang="en-US"/>
          </a:p>
        </p:txBody>
      </p:sp>
    </p:spTree>
    <p:extLst>
      <p:ext uri="{BB962C8B-B14F-4D97-AF65-F5344CB8AC3E}">
        <p14:creationId xmlns:p14="http://schemas.microsoft.com/office/powerpoint/2010/main" val="1777156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97822"/>
            <a:ext cx="7772400" cy="1102519"/>
          </a:xfrm>
        </p:spPr>
        <p:txBody>
          <a:bodyPr/>
          <a:lstStyle/>
          <a:p>
            <a:r>
              <a:rPr lang="en-US"/>
              <a:t>Click to edit Master title style</a:t>
            </a:r>
          </a:p>
        </p:txBody>
      </p:sp>
      <p:sp>
        <p:nvSpPr>
          <p:cNvPr id="3" name="Subtitle 2"/>
          <p:cNvSpPr>
            <a:spLocks noGrp="1"/>
          </p:cNvSpPr>
          <p:nvPr>
            <p:ph type="subTitle" idx="1"/>
          </p:nvPr>
        </p:nvSpPr>
        <p:spPr>
          <a:xfrm>
            <a:off x="1371600" y="2914650"/>
            <a:ext cx="6400800" cy="1314450"/>
          </a:xfrm>
        </p:spPr>
        <p:txBody>
          <a:bodyPr/>
          <a:lstStyle>
            <a:lvl1pPr marL="0" indent="0" algn="ctr">
              <a:buNone/>
              <a:defRPr>
                <a:solidFill>
                  <a:schemeClr val="tx1">
                    <a:tint val="75000"/>
                  </a:schemeClr>
                </a:solidFill>
              </a:defRPr>
            </a:lvl1pPr>
            <a:lvl2pPr marL="456589" indent="0" algn="ctr">
              <a:buNone/>
              <a:defRPr>
                <a:solidFill>
                  <a:schemeClr val="tx1">
                    <a:tint val="75000"/>
                  </a:schemeClr>
                </a:solidFill>
              </a:defRPr>
            </a:lvl2pPr>
            <a:lvl3pPr marL="913180" indent="0" algn="ctr">
              <a:buNone/>
              <a:defRPr>
                <a:solidFill>
                  <a:schemeClr val="tx1">
                    <a:tint val="75000"/>
                  </a:schemeClr>
                </a:solidFill>
              </a:defRPr>
            </a:lvl3pPr>
            <a:lvl4pPr marL="1369769" indent="0" algn="ctr">
              <a:buNone/>
              <a:defRPr>
                <a:solidFill>
                  <a:schemeClr val="tx1">
                    <a:tint val="75000"/>
                  </a:schemeClr>
                </a:solidFill>
              </a:defRPr>
            </a:lvl4pPr>
            <a:lvl5pPr marL="1826359" indent="0" algn="ctr">
              <a:buNone/>
              <a:defRPr>
                <a:solidFill>
                  <a:schemeClr val="tx1">
                    <a:tint val="75000"/>
                  </a:schemeClr>
                </a:solidFill>
              </a:defRPr>
            </a:lvl5pPr>
            <a:lvl6pPr marL="2282948" indent="0" algn="ctr">
              <a:buNone/>
              <a:defRPr>
                <a:solidFill>
                  <a:schemeClr val="tx1">
                    <a:tint val="75000"/>
                  </a:schemeClr>
                </a:solidFill>
              </a:defRPr>
            </a:lvl6pPr>
            <a:lvl7pPr marL="2739538" indent="0" algn="ctr">
              <a:buNone/>
              <a:defRPr>
                <a:solidFill>
                  <a:schemeClr val="tx1">
                    <a:tint val="75000"/>
                  </a:schemeClr>
                </a:solidFill>
              </a:defRPr>
            </a:lvl7pPr>
            <a:lvl8pPr marL="3196128" indent="0" algn="ctr">
              <a:buNone/>
              <a:defRPr>
                <a:solidFill>
                  <a:schemeClr val="tx1">
                    <a:tint val="75000"/>
                  </a:schemeClr>
                </a:solidFill>
              </a:defRPr>
            </a:lvl8pPr>
            <a:lvl9pPr marL="3652717"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4CEF851F-4C9B-4ED8-A706-7687066F5A2C}"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26957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5089138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05979"/>
            <a:ext cx="2057400" cy="43886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05979"/>
            <a:ext cx="6019800" cy="43886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11066826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CEF851F-4C9B-4ED8-A706-7687066F5A2C}"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8205739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3305176"/>
            <a:ext cx="7772400" cy="1021556"/>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180035"/>
            <a:ext cx="7772400" cy="1125140"/>
          </a:xfrm>
        </p:spPr>
        <p:txBody>
          <a:bodyPr anchor="b"/>
          <a:lstStyle>
            <a:lvl1pPr marL="0" indent="0">
              <a:buNone/>
              <a:defRPr sz="2000">
                <a:solidFill>
                  <a:schemeClr val="tx1">
                    <a:tint val="75000"/>
                  </a:schemeClr>
                </a:solidFill>
              </a:defRPr>
            </a:lvl1pPr>
            <a:lvl2pPr marL="456589" indent="0">
              <a:buNone/>
              <a:defRPr sz="1800">
                <a:solidFill>
                  <a:schemeClr val="tx1">
                    <a:tint val="75000"/>
                  </a:schemeClr>
                </a:solidFill>
              </a:defRPr>
            </a:lvl2pPr>
            <a:lvl3pPr marL="913180" indent="0">
              <a:buNone/>
              <a:defRPr sz="1600">
                <a:solidFill>
                  <a:schemeClr val="tx1">
                    <a:tint val="75000"/>
                  </a:schemeClr>
                </a:solidFill>
              </a:defRPr>
            </a:lvl3pPr>
            <a:lvl4pPr marL="1369769" indent="0">
              <a:buNone/>
              <a:defRPr sz="1400">
                <a:solidFill>
                  <a:schemeClr val="tx1">
                    <a:tint val="75000"/>
                  </a:schemeClr>
                </a:solidFill>
              </a:defRPr>
            </a:lvl4pPr>
            <a:lvl5pPr marL="1826359" indent="0">
              <a:buNone/>
              <a:defRPr sz="1400">
                <a:solidFill>
                  <a:schemeClr val="tx1">
                    <a:tint val="75000"/>
                  </a:schemeClr>
                </a:solidFill>
              </a:defRPr>
            </a:lvl5pPr>
            <a:lvl6pPr marL="2282948" indent="0">
              <a:buNone/>
              <a:defRPr sz="1400">
                <a:solidFill>
                  <a:schemeClr val="tx1">
                    <a:tint val="75000"/>
                  </a:schemeClr>
                </a:solidFill>
              </a:defRPr>
            </a:lvl6pPr>
            <a:lvl7pPr marL="2739538" indent="0">
              <a:buNone/>
              <a:defRPr sz="1400">
                <a:solidFill>
                  <a:schemeClr val="tx1">
                    <a:tint val="75000"/>
                  </a:schemeClr>
                </a:solidFill>
              </a:defRPr>
            </a:lvl7pPr>
            <a:lvl8pPr marL="3196128" indent="0">
              <a:buNone/>
              <a:defRPr sz="1400">
                <a:solidFill>
                  <a:schemeClr val="tx1">
                    <a:tint val="75000"/>
                  </a:schemeClr>
                </a:solidFill>
              </a:defRPr>
            </a:lvl8pPr>
            <a:lvl9pPr marL="3652717"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CEF851F-4C9B-4ED8-A706-7687066F5A2C}" type="datetimeFigureOut">
              <a:rPr lang="en-US" smtClean="0"/>
              <a:t>3/19/2025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5601705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200151"/>
            <a:ext cx="4038600" cy="339447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4CEF851F-4C9B-4ED8-A706-7687066F5A2C}"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8802069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151335"/>
            <a:ext cx="4040188"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1631156"/>
            <a:ext cx="4040188"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151335"/>
            <a:ext cx="4041775" cy="479822"/>
          </a:xfrm>
        </p:spPr>
        <p:txBody>
          <a:bodyPr anchor="b"/>
          <a:lstStyle>
            <a:lvl1pPr marL="0" indent="0">
              <a:buNone/>
              <a:defRPr sz="2400" b="1"/>
            </a:lvl1pPr>
            <a:lvl2pPr marL="456589" indent="0">
              <a:buNone/>
              <a:defRPr sz="2000" b="1"/>
            </a:lvl2pPr>
            <a:lvl3pPr marL="913180" indent="0">
              <a:buNone/>
              <a:defRPr sz="1800" b="1"/>
            </a:lvl3pPr>
            <a:lvl4pPr marL="1369769" indent="0">
              <a:buNone/>
              <a:defRPr sz="1600" b="1"/>
            </a:lvl4pPr>
            <a:lvl5pPr marL="1826359" indent="0">
              <a:buNone/>
              <a:defRPr sz="1600" b="1"/>
            </a:lvl5pPr>
            <a:lvl6pPr marL="2282948" indent="0">
              <a:buNone/>
              <a:defRPr sz="1600" b="1"/>
            </a:lvl6pPr>
            <a:lvl7pPr marL="2739538" indent="0">
              <a:buNone/>
              <a:defRPr sz="1600" b="1"/>
            </a:lvl7pPr>
            <a:lvl8pPr marL="3196128" indent="0">
              <a:buNone/>
              <a:defRPr sz="1600" b="1"/>
            </a:lvl8pPr>
            <a:lvl9pPr marL="36527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1631156"/>
            <a:ext cx="4041775" cy="2963466"/>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4CEF851F-4C9B-4ED8-A706-7687066F5A2C}" type="datetimeFigureOut">
              <a:rPr lang="en-US" smtClean="0"/>
              <a:t>3/19/2025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8206995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CEF851F-4C9B-4ED8-A706-7687066F5A2C}" type="datetimeFigureOut">
              <a:rPr lang="en-US" smtClean="0"/>
              <a:t>3/19/2025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75719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CEF851F-4C9B-4ED8-A706-7687066F5A2C}" type="datetimeFigureOut">
              <a:rPr lang="en-US" smtClean="0"/>
              <a:t>3/19/2025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35887494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4" y="204787"/>
            <a:ext cx="3008313" cy="871538"/>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04789"/>
            <a:ext cx="5111750" cy="438983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4" y="1076329"/>
            <a:ext cx="3008313" cy="351829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3228783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3600450"/>
            <a:ext cx="5486400" cy="425054"/>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459581"/>
            <a:ext cx="5486400" cy="3086100"/>
          </a:xfrm>
        </p:spPr>
        <p:txBody>
          <a:bodyPr/>
          <a:lstStyle>
            <a:lvl1pPr marL="0" indent="0">
              <a:buNone/>
              <a:defRPr sz="3200"/>
            </a:lvl1pPr>
            <a:lvl2pPr marL="456589" indent="0">
              <a:buNone/>
              <a:defRPr sz="2800"/>
            </a:lvl2pPr>
            <a:lvl3pPr marL="913180" indent="0">
              <a:buNone/>
              <a:defRPr sz="2400"/>
            </a:lvl3pPr>
            <a:lvl4pPr marL="1369769" indent="0">
              <a:buNone/>
              <a:defRPr sz="2000"/>
            </a:lvl4pPr>
            <a:lvl5pPr marL="1826359" indent="0">
              <a:buNone/>
              <a:defRPr sz="2000"/>
            </a:lvl5pPr>
            <a:lvl6pPr marL="2282948" indent="0">
              <a:buNone/>
              <a:defRPr sz="2000"/>
            </a:lvl6pPr>
            <a:lvl7pPr marL="2739538" indent="0">
              <a:buNone/>
              <a:defRPr sz="2000"/>
            </a:lvl7pPr>
            <a:lvl8pPr marL="3196128" indent="0">
              <a:buNone/>
              <a:defRPr sz="2000"/>
            </a:lvl8pPr>
            <a:lvl9pPr marL="3652717" indent="0">
              <a:buNone/>
              <a:defRPr sz="2000"/>
            </a:lvl9pPr>
          </a:lstStyle>
          <a:p>
            <a:endParaRPr lang="en-US"/>
          </a:p>
        </p:txBody>
      </p:sp>
      <p:sp>
        <p:nvSpPr>
          <p:cNvPr id="4" name="Text Placeholder 3"/>
          <p:cNvSpPr>
            <a:spLocks noGrp="1"/>
          </p:cNvSpPr>
          <p:nvPr>
            <p:ph type="body" sz="half" idx="2"/>
          </p:nvPr>
        </p:nvSpPr>
        <p:spPr>
          <a:xfrm>
            <a:off x="1792288" y="4025506"/>
            <a:ext cx="5486400" cy="603647"/>
          </a:xfrm>
        </p:spPr>
        <p:txBody>
          <a:bodyPr/>
          <a:lstStyle>
            <a:lvl1pPr marL="0" indent="0">
              <a:buNone/>
              <a:defRPr sz="1400"/>
            </a:lvl1pPr>
            <a:lvl2pPr marL="456589" indent="0">
              <a:buNone/>
              <a:defRPr sz="1200"/>
            </a:lvl2pPr>
            <a:lvl3pPr marL="913180" indent="0">
              <a:buNone/>
              <a:defRPr sz="1000"/>
            </a:lvl3pPr>
            <a:lvl4pPr marL="1369769" indent="0">
              <a:buNone/>
              <a:defRPr sz="900"/>
            </a:lvl4pPr>
            <a:lvl5pPr marL="1826359" indent="0">
              <a:buNone/>
              <a:defRPr sz="900"/>
            </a:lvl5pPr>
            <a:lvl6pPr marL="2282948" indent="0">
              <a:buNone/>
              <a:defRPr sz="900"/>
            </a:lvl6pPr>
            <a:lvl7pPr marL="2739538" indent="0">
              <a:buNone/>
              <a:defRPr sz="900"/>
            </a:lvl7pPr>
            <a:lvl8pPr marL="3196128" indent="0">
              <a:buNone/>
              <a:defRPr sz="900"/>
            </a:lvl8pPr>
            <a:lvl9pPr marL="3652717"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CEF851F-4C9B-4ED8-A706-7687066F5A2C}" type="datetimeFigureOut">
              <a:rPr lang="en-US" smtClean="0"/>
              <a:t>3/19/2025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6F2045C-80A1-433A-B3B9-3018D210B466}" type="slidenum">
              <a:rPr lang="en-US" smtClean="0"/>
              <a:t>‹#›</a:t>
            </a:fld>
            <a:endParaRPr lang="en-US"/>
          </a:p>
        </p:txBody>
      </p:sp>
    </p:spTree>
    <p:extLst>
      <p:ext uri="{BB962C8B-B14F-4D97-AF65-F5344CB8AC3E}">
        <p14:creationId xmlns:p14="http://schemas.microsoft.com/office/powerpoint/2010/main" val="22324270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t="-2000" b="-2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05979"/>
            <a:ext cx="8229600" cy="857250"/>
          </a:xfrm>
          <a:prstGeom prst="rect">
            <a:avLst/>
          </a:prstGeom>
        </p:spPr>
        <p:txBody>
          <a:bodyPr vert="horz" lIns="91317" tIns="45660" rIns="91317" bIns="45660" rtlCol="0" anchor="ctr">
            <a:normAutofit/>
          </a:bodyPr>
          <a:lstStyle/>
          <a:p>
            <a:r>
              <a:rPr lang="en-US"/>
              <a:t>Click to edit Master title style</a:t>
            </a:r>
          </a:p>
        </p:txBody>
      </p:sp>
      <p:sp>
        <p:nvSpPr>
          <p:cNvPr id="3" name="Text Placeholder 2"/>
          <p:cNvSpPr>
            <a:spLocks noGrp="1"/>
          </p:cNvSpPr>
          <p:nvPr>
            <p:ph type="body" idx="1"/>
          </p:nvPr>
        </p:nvSpPr>
        <p:spPr>
          <a:xfrm>
            <a:off x="457200" y="1200151"/>
            <a:ext cx="8229600" cy="3394472"/>
          </a:xfrm>
          <a:prstGeom prst="rect">
            <a:avLst/>
          </a:prstGeom>
        </p:spPr>
        <p:txBody>
          <a:bodyPr vert="horz" lIns="91317" tIns="45660" rIns="91317" bIns="4566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4767263"/>
            <a:ext cx="2133600" cy="273844"/>
          </a:xfrm>
          <a:prstGeom prst="rect">
            <a:avLst/>
          </a:prstGeom>
        </p:spPr>
        <p:txBody>
          <a:bodyPr vert="horz" lIns="91317" tIns="45660" rIns="91317" bIns="45660" rtlCol="0" anchor="ctr"/>
          <a:lstStyle>
            <a:lvl1pPr algn="l">
              <a:defRPr sz="1200">
                <a:solidFill>
                  <a:schemeClr val="tx1">
                    <a:tint val="75000"/>
                  </a:schemeClr>
                </a:solidFill>
              </a:defRPr>
            </a:lvl1pPr>
          </a:lstStyle>
          <a:p>
            <a:fld id="{4CEF851F-4C9B-4ED8-A706-7687066F5A2C}" type="datetimeFigureOut">
              <a:rPr lang="en-US" smtClean="0"/>
              <a:t>3/19/2025</a:t>
            </a:fld>
            <a:endParaRPr lang="en-US"/>
          </a:p>
        </p:txBody>
      </p:sp>
      <p:sp>
        <p:nvSpPr>
          <p:cNvPr id="5" name="Footer Placeholder 4"/>
          <p:cNvSpPr>
            <a:spLocks noGrp="1"/>
          </p:cNvSpPr>
          <p:nvPr>
            <p:ph type="ftr" sz="quarter" idx="3"/>
          </p:nvPr>
        </p:nvSpPr>
        <p:spPr>
          <a:xfrm>
            <a:off x="3124200" y="4767263"/>
            <a:ext cx="2895600" cy="273844"/>
          </a:xfrm>
          <a:prstGeom prst="rect">
            <a:avLst/>
          </a:prstGeom>
        </p:spPr>
        <p:txBody>
          <a:bodyPr vert="horz" lIns="91317" tIns="45660" rIns="91317" bIns="4566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4767263"/>
            <a:ext cx="2133600" cy="273844"/>
          </a:xfrm>
          <a:prstGeom prst="rect">
            <a:avLst/>
          </a:prstGeom>
        </p:spPr>
        <p:txBody>
          <a:bodyPr vert="horz" lIns="91317" tIns="45660" rIns="91317" bIns="45660" rtlCol="0" anchor="ctr"/>
          <a:lstStyle>
            <a:lvl1pPr algn="r">
              <a:defRPr sz="1200">
                <a:solidFill>
                  <a:schemeClr val="tx1">
                    <a:tint val="75000"/>
                  </a:schemeClr>
                </a:solidFill>
              </a:defRPr>
            </a:lvl1pPr>
          </a:lstStyle>
          <a:p>
            <a:fld id="{46F2045C-80A1-433A-B3B9-3018D210B466}" type="slidenum">
              <a:rPr lang="en-US" smtClean="0"/>
              <a:t>‹#›</a:t>
            </a:fld>
            <a:endParaRPr lang="en-US"/>
          </a:p>
        </p:txBody>
      </p:sp>
    </p:spTree>
    <p:extLst>
      <p:ext uri="{BB962C8B-B14F-4D97-AF65-F5344CB8AC3E}">
        <p14:creationId xmlns:p14="http://schemas.microsoft.com/office/powerpoint/2010/main" val="12181778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3180" rtl="0" eaLnBrk="1" latinLnBrk="0" hangingPunct="1">
        <a:spcBef>
          <a:spcPct val="0"/>
        </a:spcBef>
        <a:buNone/>
        <a:defRPr sz="4400" kern="1200">
          <a:solidFill>
            <a:schemeClr val="tx1"/>
          </a:solidFill>
          <a:latin typeface="+mj-lt"/>
          <a:ea typeface="+mj-ea"/>
          <a:cs typeface="+mj-cs"/>
        </a:defRPr>
      </a:lvl1pPr>
    </p:titleStyle>
    <p:bodyStyle>
      <a:lvl1pPr marL="342442" indent="-342442" algn="l" defTabSz="91318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1958" indent="-285369" algn="l" defTabSz="91318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1474" indent="-228296" algn="l" defTabSz="91318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59806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4654"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124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6783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4423"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1012" indent="-228296" algn="l" defTabSz="91318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3180" rtl="0" eaLnBrk="1" latinLnBrk="0" hangingPunct="1">
        <a:defRPr sz="1800" kern="1200">
          <a:solidFill>
            <a:schemeClr val="tx1"/>
          </a:solidFill>
          <a:latin typeface="+mn-lt"/>
          <a:ea typeface="+mn-ea"/>
          <a:cs typeface="+mn-cs"/>
        </a:defRPr>
      </a:lvl1pPr>
      <a:lvl2pPr marL="456589" algn="l" defTabSz="913180" rtl="0" eaLnBrk="1" latinLnBrk="0" hangingPunct="1">
        <a:defRPr sz="1800" kern="1200">
          <a:solidFill>
            <a:schemeClr val="tx1"/>
          </a:solidFill>
          <a:latin typeface="+mn-lt"/>
          <a:ea typeface="+mn-ea"/>
          <a:cs typeface="+mn-cs"/>
        </a:defRPr>
      </a:lvl2pPr>
      <a:lvl3pPr marL="913180" algn="l" defTabSz="913180" rtl="0" eaLnBrk="1" latinLnBrk="0" hangingPunct="1">
        <a:defRPr sz="1800" kern="1200">
          <a:solidFill>
            <a:schemeClr val="tx1"/>
          </a:solidFill>
          <a:latin typeface="+mn-lt"/>
          <a:ea typeface="+mn-ea"/>
          <a:cs typeface="+mn-cs"/>
        </a:defRPr>
      </a:lvl3pPr>
      <a:lvl4pPr marL="1369769" algn="l" defTabSz="913180" rtl="0" eaLnBrk="1" latinLnBrk="0" hangingPunct="1">
        <a:defRPr sz="1800" kern="1200">
          <a:solidFill>
            <a:schemeClr val="tx1"/>
          </a:solidFill>
          <a:latin typeface="+mn-lt"/>
          <a:ea typeface="+mn-ea"/>
          <a:cs typeface="+mn-cs"/>
        </a:defRPr>
      </a:lvl4pPr>
      <a:lvl5pPr marL="1826359" algn="l" defTabSz="913180" rtl="0" eaLnBrk="1" latinLnBrk="0" hangingPunct="1">
        <a:defRPr sz="1800" kern="1200">
          <a:solidFill>
            <a:schemeClr val="tx1"/>
          </a:solidFill>
          <a:latin typeface="+mn-lt"/>
          <a:ea typeface="+mn-ea"/>
          <a:cs typeface="+mn-cs"/>
        </a:defRPr>
      </a:lvl5pPr>
      <a:lvl6pPr marL="2282948" algn="l" defTabSz="913180" rtl="0" eaLnBrk="1" latinLnBrk="0" hangingPunct="1">
        <a:defRPr sz="1800" kern="1200">
          <a:solidFill>
            <a:schemeClr val="tx1"/>
          </a:solidFill>
          <a:latin typeface="+mn-lt"/>
          <a:ea typeface="+mn-ea"/>
          <a:cs typeface="+mn-cs"/>
        </a:defRPr>
      </a:lvl6pPr>
      <a:lvl7pPr marL="2739538" algn="l" defTabSz="913180" rtl="0" eaLnBrk="1" latinLnBrk="0" hangingPunct="1">
        <a:defRPr sz="1800" kern="1200">
          <a:solidFill>
            <a:schemeClr val="tx1"/>
          </a:solidFill>
          <a:latin typeface="+mn-lt"/>
          <a:ea typeface="+mn-ea"/>
          <a:cs typeface="+mn-cs"/>
        </a:defRPr>
      </a:lvl7pPr>
      <a:lvl8pPr marL="3196128" algn="l" defTabSz="913180" rtl="0" eaLnBrk="1" latinLnBrk="0" hangingPunct="1">
        <a:defRPr sz="1800" kern="1200">
          <a:solidFill>
            <a:schemeClr val="tx1"/>
          </a:solidFill>
          <a:latin typeface="+mn-lt"/>
          <a:ea typeface="+mn-ea"/>
          <a:cs typeface="+mn-cs"/>
        </a:defRPr>
      </a:lvl8pPr>
      <a:lvl9pPr marL="3652717" algn="l" defTabSz="91318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3" Type="http://schemas.microsoft.com/office/2007/relationships/hdphoto" Target="../media/hdphoto3.wdp"/><Relationship Id="rId2" Type="http://schemas.openxmlformats.org/officeDocument/2006/relationships/image" Target="../media/image10.png"/><Relationship Id="rId1" Type="http://schemas.openxmlformats.org/officeDocument/2006/relationships/slideLayout" Target="../slideLayouts/slideLayout2.xml"/><Relationship Id="rId4" Type="http://schemas.openxmlformats.org/officeDocument/2006/relationships/image" Target="../media/image14.png"/></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7.jp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18.png"/></Relationships>
</file>

<file path=ppt/slides/_rels/slide15.xml.rels><?xml version="1.0" encoding="UTF-8" standalone="yes"?>
<Relationships xmlns="http://schemas.openxmlformats.org/package/2006/relationships"><Relationship Id="rId3" Type="http://schemas.openxmlformats.org/officeDocument/2006/relationships/image" Target="../media/image19.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20.png"/><Relationship Id="rId2" Type="http://schemas.openxmlformats.org/officeDocument/2006/relationships/notesSlide" Target="../notesSlides/notesSlide5.xml"/><Relationship Id="rId1" Type="http://schemas.openxmlformats.org/officeDocument/2006/relationships/slideLayout" Target="../slideLayouts/slideLayout4.xml"/><Relationship Id="rId6" Type="http://schemas.openxmlformats.org/officeDocument/2006/relationships/image" Target="../media/image23.jpeg"/><Relationship Id="rId5" Type="http://schemas.openxmlformats.org/officeDocument/2006/relationships/image" Target="../media/image22.jpeg"/><Relationship Id="rId4" Type="http://schemas.openxmlformats.org/officeDocument/2006/relationships/image" Target="../media/image21.jpeg"/></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8" Type="http://schemas.microsoft.com/office/2007/relationships/hdphoto" Target="../media/hdphoto3.wdp"/><Relationship Id="rId3" Type="http://schemas.openxmlformats.org/officeDocument/2006/relationships/image" Target="../media/image8.png"/><Relationship Id="rId7" Type="http://schemas.openxmlformats.org/officeDocument/2006/relationships/image" Target="../media/image10.png"/><Relationship Id="rId2" Type="http://schemas.openxmlformats.org/officeDocument/2006/relationships/image" Target="../media/image7.png"/><Relationship Id="rId1" Type="http://schemas.openxmlformats.org/officeDocument/2006/relationships/slideLayout" Target="../slideLayouts/slideLayout2.xml"/><Relationship Id="rId6" Type="http://schemas.microsoft.com/office/2007/relationships/hdphoto" Target="../media/hdphoto2.wdp"/><Relationship Id="rId5" Type="http://schemas.openxmlformats.org/officeDocument/2006/relationships/image" Target="../media/image9.png"/><Relationship Id="rId4" Type="http://schemas.microsoft.com/office/2007/relationships/hdphoto" Target="../media/hdphoto1.wdp"/></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2.xml"/><Relationship Id="rId4" Type="http://schemas.openxmlformats.org/officeDocument/2006/relationships/image" Target="../media/image11.png"/></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9.png"/><Relationship Id="rId1" Type="http://schemas.openxmlformats.org/officeDocument/2006/relationships/slideLayout" Target="../slideLayouts/slideLayout2.xml"/><Relationship Id="rId4" Type="http://schemas.openxmlformats.org/officeDocument/2006/relationships/image" Target="../media/image13.png"/></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Flowchart: Document 17"/>
          <p:cNvSpPr/>
          <p:nvPr/>
        </p:nvSpPr>
        <p:spPr>
          <a:xfrm>
            <a:off x="-17799" y="-14642"/>
            <a:ext cx="9252641" cy="1943558"/>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469 w 21676"/>
              <a:gd name="connsiteY4" fmla="*/ 23038 h 23225"/>
              <a:gd name="connsiteX5" fmla="*/ 1 w 21676"/>
              <a:gd name="connsiteY5" fmla="*/ 20416 h 23225"/>
              <a:gd name="connsiteX6" fmla="*/ 76 w 21676"/>
              <a:gd name="connsiteY6" fmla="*/ 0 h 23225"/>
              <a:gd name="connsiteX0" fmla="*/ 76 w 21676"/>
              <a:gd name="connsiteY0" fmla="*/ 0 h 23225"/>
              <a:gd name="connsiteX1" fmla="*/ 21676 w 21676"/>
              <a:gd name="connsiteY1" fmla="*/ 0 h 23225"/>
              <a:gd name="connsiteX2" fmla="*/ 21625 w 21676"/>
              <a:gd name="connsiteY2" fmla="*/ 18938 h 23225"/>
              <a:gd name="connsiteX3" fmla="*/ 17591 w 21676"/>
              <a:gd name="connsiteY3" fmla="*/ 19806 h 23225"/>
              <a:gd name="connsiteX4" fmla="*/ 8290 w 21676"/>
              <a:gd name="connsiteY4" fmla="*/ 23038 h 23225"/>
              <a:gd name="connsiteX5" fmla="*/ 1 w 21676"/>
              <a:gd name="connsiteY5" fmla="*/ 20416 h 23225"/>
              <a:gd name="connsiteX6" fmla="*/ 76 w 21676"/>
              <a:gd name="connsiteY6" fmla="*/ 0 h 23225"/>
              <a:gd name="connsiteX0" fmla="*/ 76 w 21676"/>
              <a:gd name="connsiteY0" fmla="*/ 0 h 23054"/>
              <a:gd name="connsiteX1" fmla="*/ 21676 w 21676"/>
              <a:gd name="connsiteY1" fmla="*/ 0 h 23054"/>
              <a:gd name="connsiteX2" fmla="*/ 21625 w 21676"/>
              <a:gd name="connsiteY2" fmla="*/ 18938 h 23054"/>
              <a:gd name="connsiteX3" fmla="*/ 17591 w 21676"/>
              <a:gd name="connsiteY3" fmla="*/ 19806 h 23054"/>
              <a:gd name="connsiteX4" fmla="*/ 8290 w 21676"/>
              <a:gd name="connsiteY4" fmla="*/ 23038 h 23054"/>
              <a:gd name="connsiteX5" fmla="*/ 1 w 21676"/>
              <a:gd name="connsiteY5" fmla="*/ 20416 h 23054"/>
              <a:gd name="connsiteX6" fmla="*/ 76 w 21676"/>
              <a:gd name="connsiteY6" fmla="*/ 0 h 23054"/>
              <a:gd name="connsiteX0" fmla="*/ 76 w 21676"/>
              <a:gd name="connsiteY0" fmla="*/ 0 h 23038"/>
              <a:gd name="connsiteX1" fmla="*/ 21676 w 21676"/>
              <a:gd name="connsiteY1" fmla="*/ 0 h 23038"/>
              <a:gd name="connsiteX2" fmla="*/ 21625 w 21676"/>
              <a:gd name="connsiteY2" fmla="*/ 18938 h 23038"/>
              <a:gd name="connsiteX3" fmla="*/ 17591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8938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38"/>
              <a:gd name="connsiteX1" fmla="*/ 21676 w 21676"/>
              <a:gd name="connsiteY1" fmla="*/ 0 h 23038"/>
              <a:gd name="connsiteX2" fmla="*/ 21625 w 21676"/>
              <a:gd name="connsiteY2" fmla="*/ 19390 h 23038"/>
              <a:gd name="connsiteX3" fmla="*/ 18037 w 21676"/>
              <a:gd name="connsiteY3" fmla="*/ 19806 h 23038"/>
              <a:gd name="connsiteX4" fmla="*/ 8290 w 21676"/>
              <a:gd name="connsiteY4" fmla="*/ 23038 h 23038"/>
              <a:gd name="connsiteX5" fmla="*/ 1 w 21676"/>
              <a:gd name="connsiteY5" fmla="*/ 20416 h 23038"/>
              <a:gd name="connsiteX6" fmla="*/ 76 w 21676"/>
              <a:gd name="connsiteY6" fmla="*/ 0 h 23038"/>
              <a:gd name="connsiteX0" fmla="*/ 76 w 21676"/>
              <a:gd name="connsiteY0" fmla="*/ 0 h 23075"/>
              <a:gd name="connsiteX1" fmla="*/ 21676 w 21676"/>
              <a:gd name="connsiteY1" fmla="*/ 0 h 23075"/>
              <a:gd name="connsiteX2" fmla="*/ 21625 w 21676"/>
              <a:gd name="connsiteY2" fmla="*/ 19390 h 23075"/>
              <a:gd name="connsiteX3" fmla="*/ 18037 w 21676"/>
              <a:gd name="connsiteY3" fmla="*/ 19806 h 23075"/>
              <a:gd name="connsiteX4" fmla="*/ 8290 w 21676"/>
              <a:gd name="connsiteY4" fmla="*/ 23038 h 23075"/>
              <a:gd name="connsiteX5" fmla="*/ 1 w 21676"/>
              <a:gd name="connsiteY5" fmla="*/ 20416 h 23075"/>
              <a:gd name="connsiteX6" fmla="*/ 76 w 21676"/>
              <a:gd name="connsiteY6" fmla="*/ 0 h 2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075">
                <a:moveTo>
                  <a:pt x="76" y="0"/>
                </a:moveTo>
                <a:lnTo>
                  <a:pt x="21676" y="0"/>
                </a:lnTo>
                <a:cubicBezTo>
                  <a:pt x="21642" y="5302"/>
                  <a:pt x="21659" y="14088"/>
                  <a:pt x="21625" y="19390"/>
                </a:cubicBezTo>
                <a:cubicBezTo>
                  <a:pt x="19315" y="19388"/>
                  <a:pt x="20217" y="19028"/>
                  <a:pt x="18037" y="19806"/>
                </a:cubicBezTo>
                <a:cubicBezTo>
                  <a:pt x="15320" y="20859"/>
                  <a:pt x="10963" y="22677"/>
                  <a:pt x="8290" y="23038"/>
                </a:cubicBezTo>
                <a:cubicBezTo>
                  <a:pt x="5677" y="23406"/>
                  <a:pt x="1035" y="20921"/>
                  <a:pt x="1" y="20416"/>
                </a:cubicBezTo>
                <a:cubicBezTo>
                  <a:pt x="-16" y="15915"/>
                  <a:pt x="93" y="4501"/>
                  <a:pt x="76" y="0"/>
                </a:cubicBezTo>
                <a:close/>
              </a:path>
            </a:pathLst>
          </a:cu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sp>
        <p:nvSpPr>
          <p:cNvPr id="18" name="Flowchart: Document 17"/>
          <p:cNvSpPr/>
          <p:nvPr/>
        </p:nvSpPr>
        <p:spPr>
          <a:xfrm>
            <a:off x="-43199" y="10758"/>
            <a:ext cx="9252641" cy="1777224"/>
          </a:xfrm>
          <a:custGeom>
            <a:avLst/>
            <a:gdLst>
              <a:gd name="connsiteX0" fmla="*/ 0 w 21600"/>
              <a:gd name="connsiteY0" fmla="*/ 0 h 21600"/>
              <a:gd name="connsiteX1" fmla="*/ 21600 w 21600"/>
              <a:gd name="connsiteY1" fmla="*/ 0 h 21600"/>
              <a:gd name="connsiteX2" fmla="*/ 21600 w 21600"/>
              <a:gd name="connsiteY2" fmla="*/ 17322 h 21600"/>
              <a:gd name="connsiteX3" fmla="*/ 0 w 21600"/>
              <a:gd name="connsiteY3" fmla="*/ 20172 h 21600"/>
              <a:gd name="connsiteX4" fmla="*/ 0 w 21600"/>
              <a:gd name="connsiteY4" fmla="*/ 0 h 21600"/>
              <a:gd name="connsiteX0" fmla="*/ 0 w 21600"/>
              <a:gd name="connsiteY0" fmla="*/ 0 h 17322"/>
              <a:gd name="connsiteX1" fmla="*/ 21600 w 21600"/>
              <a:gd name="connsiteY1" fmla="*/ 0 h 17322"/>
              <a:gd name="connsiteX2" fmla="*/ 21600 w 21600"/>
              <a:gd name="connsiteY2" fmla="*/ 17322 h 17322"/>
              <a:gd name="connsiteX3" fmla="*/ 50 w 21600"/>
              <a:gd name="connsiteY3" fmla="*/ 13503 h 17322"/>
              <a:gd name="connsiteX4" fmla="*/ 0 w 21600"/>
              <a:gd name="connsiteY4" fmla="*/ 0 h 17322"/>
              <a:gd name="connsiteX0" fmla="*/ 0 w 21600"/>
              <a:gd name="connsiteY0" fmla="*/ 0 h 18888"/>
              <a:gd name="connsiteX1" fmla="*/ 21600 w 21600"/>
              <a:gd name="connsiteY1" fmla="*/ 0 h 18888"/>
              <a:gd name="connsiteX2" fmla="*/ 21600 w 21600"/>
              <a:gd name="connsiteY2" fmla="*/ 17322 h 18888"/>
              <a:gd name="connsiteX3" fmla="*/ 50 w 21600"/>
              <a:gd name="connsiteY3" fmla="*/ 13503 h 18888"/>
              <a:gd name="connsiteX4" fmla="*/ 0 w 21600"/>
              <a:gd name="connsiteY4" fmla="*/ 0 h 18888"/>
              <a:gd name="connsiteX0" fmla="*/ 0 w 21600"/>
              <a:gd name="connsiteY0" fmla="*/ 0 h 18322"/>
              <a:gd name="connsiteX1" fmla="*/ 21600 w 21600"/>
              <a:gd name="connsiteY1" fmla="*/ 0 h 18322"/>
              <a:gd name="connsiteX2" fmla="*/ 21600 w 21600"/>
              <a:gd name="connsiteY2" fmla="*/ 17322 h 18322"/>
              <a:gd name="connsiteX3" fmla="*/ 15726 w 21600"/>
              <a:gd name="connsiteY3" fmla="*/ 14955 h 18322"/>
              <a:gd name="connsiteX4" fmla="*/ 50 w 21600"/>
              <a:gd name="connsiteY4" fmla="*/ 13503 h 18322"/>
              <a:gd name="connsiteX5" fmla="*/ 0 w 21600"/>
              <a:gd name="connsiteY5" fmla="*/ 0 h 18322"/>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600 w 21600"/>
              <a:gd name="connsiteY2" fmla="*/ 17322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400"/>
              <a:gd name="connsiteX1" fmla="*/ 21600 w 21600"/>
              <a:gd name="connsiteY1" fmla="*/ 0 h 18400"/>
              <a:gd name="connsiteX2" fmla="*/ 21499 w 21600"/>
              <a:gd name="connsiteY2" fmla="*/ 15907 h 18400"/>
              <a:gd name="connsiteX3" fmla="*/ 15726 w 21600"/>
              <a:gd name="connsiteY3" fmla="*/ 14955 h 18400"/>
              <a:gd name="connsiteX4" fmla="*/ 5570 w 21600"/>
              <a:gd name="connsiteY4" fmla="*/ 18390 h 18400"/>
              <a:gd name="connsiteX5" fmla="*/ 50 w 21600"/>
              <a:gd name="connsiteY5" fmla="*/ 13503 h 18400"/>
              <a:gd name="connsiteX6" fmla="*/ 0 w 21600"/>
              <a:gd name="connsiteY6" fmla="*/ 0 h 18400"/>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955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8736"/>
              <a:gd name="connsiteX1" fmla="*/ 21600 w 21600"/>
              <a:gd name="connsiteY1" fmla="*/ 0 h 18736"/>
              <a:gd name="connsiteX2" fmla="*/ 21524 w 21600"/>
              <a:gd name="connsiteY2" fmla="*/ 18736 h 18736"/>
              <a:gd name="connsiteX3" fmla="*/ 15726 w 21600"/>
              <a:gd name="connsiteY3" fmla="*/ 14147 h 18736"/>
              <a:gd name="connsiteX4" fmla="*/ 5570 w 21600"/>
              <a:gd name="connsiteY4" fmla="*/ 18390 h 18736"/>
              <a:gd name="connsiteX5" fmla="*/ 50 w 21600"/>
              <a:gd name="connsiteY5" fmla="*/ 13503 h 18736"/>
              <a:gd name="connsiteX6" fmla="*/ 0 w 21600"/>
              <a:gd name="connsiteY6" fmla="*/ 0 h 18736"/>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50 w 21600"/>
              <a:gd name="connsiteY5" fmla="*/ 1350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19811"/>
              <a:gd name="connsiteX1" fmla="*/ 21600 w 21600"/>
              <a:gd name="connsiteY1" fmla="*/ 0 h 19811"/>
              <a:gd name="connsiteX2" fmla="*/ 21524 w 21600"/>
              <a:gd name="connsiteY2" fmla="*/ 18736 h 19811"/>
              <a:gd name="connsiteX3" fmla="*/ 15726 w 21600"/>
              <a:gd name="connsiteY3" fmla="*/ 14147 h 19811"/>
              <a:gd name="connsiteX4" fmla="*/ 5545 w 21600"/>
              <a:gd name="connsiteY4" fmla="*/ 19805 h 19811"/>
              <a:gd name="connsiteX5" fmla="*/ 25 w 21600"/>
              <a:gd name="connsiteY5" fmla="*/ 17343 h 19811"/>
              <a:gd name="connsiteX6" fmla="*/ 0 w 21600"/>
              <a:gd name="connsiteY6" fmla="*/ 0 h 19811"/>
              <a:gd name="connsiteX0" fmla="*/ 0 w 21600"/>
              <a:gd name="connsiteY0" fmla="*/ 0 h 20417"/>
              <a:gd name="connsiteX1" fmla="*/ 21600 w 21600"/>
              <a:gd name="connsiteY1" fmla="*/ 0 h 20417"/>
              <a:gd name="connsiteX2" fmla="*/ 21524 w 21600"/>
              <a:gd name="connsiteY2" fmla="*/ 18736 h 20417"/>
              <a:gd name="connsiteX3" fmla="*/ 15726 w 21600"/>
              <a:gd name="connsiteY3" fmla="*/ 14147 h 20417"/>
              <a:gd name="connsiteX4" fmla="*/ 8393 w 21600"/>
              <a:gd name="connsiteY4" fmla="*/ 20411 h 20417"/>
              <a:gd name="connsiteX5" fmla="*/ 25 w 21600"/>
              <a:gd name="connsiteY5" fmla="*/ 17343 h 20417"/>
              <a:gd name="connsiteX6" fmla="*/ 0 w 21600"/>
              <a:gd name="connsiteY6" fmla="*/ 0 h 20417"/>
              <a:gd name="connsiteX0" fmla="*/ 0 w 21600"/>
              <a:gd name="connsiteY0" fmla="*/ 0 h 20605"/>
              <a:gd name="connsiteX1" fmla="*/ 21600 w 21600"/>
              <a:gd name="connsiteY1" fmla="*/ 0 h 20605"/>
              <a:gd name="connsiteX2" fmla="*/ 21524 w 21600"/>
              <a:gd name="connsiteY2" fmla="*/ 18736 h 20605"/>
              <a:gd name="connsiteX3" fmla="*/ 15726 w 21600"/>
              <a:gd name="connsiteY3" fmla="*/ 14147 h 20605"/>
              <a:gd name="connsiteX4" fmla="*/ 8393 w 21600"/>
              <a:gd name="connsiteY4" fmla="*/ 20411 h 20605"/>
              <a:gd name="connsiteX5" fmla="*/ 25 w 21600"/>
              <a:gd name="connsiteY5" fmla="*/ 17343 h 20605"/>
              <a:gd name="connsiteX6" fmla="*/ 0 w 21600"/>
              <a:gd name="connsiteY6" fmla="*/ 0 h 20605"/>
              <a:gd name="connsiteX0" fmla="*/ 0 w 21600"/>
              <a:gd name="connsiteY0" fmla="*/ 0 h 20658"/>
              <a:gd name="connsiteX1" fmla="*/ 21600 w 21600"/>
              <a:gd name="connsiteY1" fmla="*/ 0 h 20658"/>
              <a:gd name="connsiteX2" fmla="*/ 21524 w 21600"/>
              <a:gd name="connsiteY2" fmla="*/ 18736 h 20658"/>
              <a:gd name="connsiteX3" fmla="*/ 15726 w 21600"/>
              <a:gd name="connsiteY3" fmla="*/ 14147 h 20658"/>
              <a:gd name="connsiteX4" fmla="*/ 8393 w 21600"/>
              <a:gd name="connsiteY4" fmla="*/ 20411 h 20658"/>
              <a:gd name="connsiteX5" fmla="*/ 101 w 21600"/>
              <a:gd name="connsiteY5" fmla="*/ 18151 h 20658"/>
              <a:gd name="connsiteX6" fmla="*/ 0 w 21600"/>
              <a:gd name="connsiteY6" fmla="*/ 0 h 20658"/>
              <a:gd name="connsiteX0" fmla="*/ 0 w 21600"/>
              <a:gd name="connsiteY0" fmla="*/ 0 h 20618"/>
              <a:gd name="connsiteX1" fmla="*/ 21600 w 21600"/>
              <a:gd name="connsiteY1" fmla="*/ 0 h 20618"/>
              <a:gd name="connsiteX2" fmla="*/ 21524 w 21600"/>
              <a:gd name="connsiteY2" fmla="*/ 18736 h 20618"/>
              <a:gd name="connsiteX3" fmla="*/ 15726 w 21600"/>
              <a:gd name="connsiteY3" fmla="*/ 14147 h 20618"/>
              <a:gd name="connsiteX4" fmla="*/ 8393 w 21600"/>
              <a:gd name="connsiteY4" fmla="*/ 20411 h 20618"/>
              <a:gd name="connsiteX5" fmla="*/ 101 w 21600"/>
              <a:gd name="connsiteY5" fmla="*/ 18151 h 20618"/>
              <a:gd name="connsiteX6" fmla="*/ 0 w 21600"/>
              <a:gd name="connsiteY6" fmla="*/ 0 h 20618"/>
              <a:gd name="connsiteX0" fmla="*/ 76 w 21676"/>
              <a:gd name="connsiteY0" fmla="*/ 0 h 20662"/>
              <a:gd name="connsiteX1" fmla="*/ 21676 w 21676"/>
              <a:gd name="connsiteY1" fmla="*/ 0 h 20662"/>
              <a:gd name="connsiteX2" fmla="*/ 21600 w 21676"/>
              <a:gd name="connsiteY2" fmla="*/ 18736 h 20662"/>
              <a:gd name="connsiteX3" fmla="*/ 15802 w 21676"/>
              <a:gd name="connsiteY3" fmla="*/ 14147 h 20662"/>
              <a:gd name="connsiteX4" fmla="*/ 8469 w 21676"/>
              <a:gd name="connsiteY4" fmla="*/ 20411 h 20662"/>
              <a:gd name="connsiteX5" fmla="*/ 1 w 21676"/>
              <a:gd name="connsiteY5" fmla="*/ 18757 h 20662"/>
              <a:gd name="connsiteX6" fmla="*/ 76 w 21676"/>
              <a:gd name="connsiteY6" fmla="*/ 0 h 20662"/>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4147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5802 w 21676"/>
              <a:gd name="connsiteY3" fmla="*/ 15764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163 w 21676"/>
              <a:gd name="connsiteY3" fmla="*/ 16168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18736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793 w 21676"/>
              <a:gd name="connsiteY3" fmla="*/ 17785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00 w 21676"/>
              <a:gd name="connsiteY2" fmla="*/ 20353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20757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50 w 21676"/>
              <a:gd name="connsiteY2" fmla="*/ 1792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 name="connsiteX0" fmla="*/ 76 w 21676"/>
              <a:gd name="connsiteY0" fmla="*/ 0 h 23168"/>
              <a:gd name="connsiteX1" fmla="*/ 21676 w 21676"/>
              <a:gd name="connsiteY1" fmla="*/ 0 h 23168"/>
              <a:gd name="connsiteX2" fmla="*/ 21625 w 21676"/>
              <a:gd name="connsiteY2" fmla="*/ 18938 h 23168"/>
              <a:gd name="connsiteX3" fmla="*/ 17591 w 21676"/>
              <a:gd name="connsiteY3" fmla="*/ 19806 h 23168"/>
              <a:gd name="connsiteX4" fmla="*/ 8469 w 21676"/>
              <a:gd name="connsiteY4" fmla="*/ 23038 h 23168"/>
              <a:gd name="connsiteX5" fmla="*/ 1 w 21676"/>
              <a:gd name="connsiteY5" fmla="*/ 18757 h 23168"/>
              <a:gd name="connsiteX6" fmla="*/ 76 w 21676"/>
              <a:gd name="connsiteY6" fmla="*/ 0 h 2316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1676" h="23168">
                <a:moveTo>
                  <a:pt x="76" y="0"/>
                </a:moveTo>
                <a:lnTo>
                  <a:pt x="21676" y="0"/>
                </a:lnTo>
                <a:cubicBezTo>
                  <a:pt x="21642" y="5302"/>
                  <a:pt x="21659" y="13636"/>
                  <a:pt x="21625" y="18938"/>
                </a:cubicBezTo>
                <a:cubicBezTo>
                  <a:pt x="19315" y="18936"/>
                  <a:pt x="19771" y="19028"/>
                  <a:pt x="17591" y="19806"/>
                </a:cubicBezTo>
                <a:cubicBezTo>
                  <a:pt x="14874" y="20859"/>
                  <a:pt x="11082" y="23280"/>
                  <a:pt x="8469" y="23038"/>
                </a:cubicBezTo>
                <a:cubicBezTo>
                  <a:pt x="5856" y="24009"/>
                  <a:pt x="1035" y="19262"/>
                  <a:pt x="1" y="18757"/>
                </a:cubicBezTo>
                <a:cubicBezTo>
                  <a:pt x="-16" y="14256"/>
                  <a:pt x="93" y="4501"/>
                  <a:pt x="76" y="0"/>
                </a:cubicBez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endParaRPr lang="en-US"/>
          </a:p>
        </p:txBody>
      </p:sp>
      <p:grpSp>
        <p:nvGrpSpPr>
          <p:cNvPr id="2" name="Group 1"/>
          <p:cNvGrpSpPr/>
          <p:nvPr/>
        </p:nvGrpSpPr>
        <p:grpSpPr>
          <a:xfrm>
            <a:off x="1465487" y="2323945"/>
            <a:ext cx="6025191" cy="975143"/>
            <a:chOff x="9566064" y="964372"/>
            <a:chExt cx="5446164" cy="698253"/>
          </a:xfrm>
        </p:grpSpPr>
        <p:sp>
          <p:nvSpPr>
            <p:cNvPr id="13" name="Rectangle 10"/>
            <p:cNvSpPr/>
            <p:nvPr/>
          </p:nvSpPr>
          <p:spPr>
            <a:xfrm rot="416356">
              <a:off x="13066912" y="966823"/>
              <a:ext cx="1945316" cy="695802"/>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 name="connsiteX0" fmla="*/ 0 w 5333999"/>
                <a:gd name="connsiteY0" fmla="*/ 0 h 724766"/>
                <a:gd name="connsiteX1" fmla="*/ 5334000 w 5333999"/>
                <a:gd name="connsiteY1" fmla="*/ 0 h 724766"/>
                <a:gd name="connsiteX2" fmla="*/ 3970191 w 5333999"/>
                <a:gd name="connsiteY2" fmla="*/ 513468 h 724766"/>
                <a:gd name="connsiteX3" fmla="*/ 5334000 w 5333999"/>
                <a:gd name="connsiteY3" fmla="*/ 724766 h 724766"/>
                <a:gd name="connsiteX4" fmla="*/ 0 w 5333999"/>
                <a:gd name="connsiteY4" fmla="*/ 724766 h 724766"/>
                <a:gd name="connsiteX5" fmla="*/ 0 w 5333999"/>
                <a:gd name="connsiteY5" fmla="*/ 0 h 724766"/>
                <a:gd name="connsiteX0" fmla="*/ 0 w 5334002"/>
                <a:gd name="connsiteY0" fmla="*/ 0 h 724766"/>
                <a:gd name="connsiteX1" fmla="*/ 5334000 w 5334002"/>
                <a:gd name="connsiteY1" fmla="*/ 0 h 724766"/>
                <a:gd name="connsiteX2" fmla="*/ 4572681 w 5334002"/>
                <a:gd name="connsiteY2" fmla="*/ 409907 h 724766"/>
                <a:gd name="connsiteX3" fmla="*/ 5334000 w 5334002"/>
                <a:gd name="connsiteY3" fmla="*/ 724766 h 724766"/>
                <a:gd name="connsiteX4" fmla="*/ 0 w 5334002"/>
                <a:gd name="connsiteY4" fmla="*/ 724766 h 724766"/>
                <a:gd name="connsiteX5" fmla="*/ 0 w 5334002"/>
                <a:gd name="connsiteY5" fmla="*/ 0 h 724766"/>
                <a:gd name="connsiteX0" fmla="*/ 0 w 5649495"/>
                <a:gd name="connsiteY0" fmla="*/ 0 h 724766"/>
                <a:gd name="connsiteX1" fmla="*/ 5649496 w 5649495"/>
                <a:gd name="connsiteY1" fmla="*/ 27302 h 724766"/>
                <a:gd name="connsiteX2" fmla="*/ 4572681 w 5649495"/>
                <a:gd name="connsiteY2" fmla="*/ 409907 h 724766"/>
                <a:gd name="connsiteX3" fmla="*/ 5334000 w 5649495"/>
                <a:gd name="connsiteY3" fmla="*/ 724766 h 724766"/>
                <a:gd name="connsiteX4" fmla="*/ 0 w 5649495"/>
                <a:gd name="connsiteY4" fmla="*/ 724766 h 724766"/>
                <a:gd name="connsiteX5" fmla="*/ 0 w 5649495"/>
                <a:gd name="connsiteY5" fmla="*/ 0 h 724766"/>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24345 w 5673840"/>
                <a:gd name="connsiteY4" fmla="*/ 697464 h 697464"/>
                <a:gd name="connsiteX5" fmla="*/ -1 w 5673840"/>
                <a:gd name="connsiteY5" fmla="*/ 152873 h 697464"/>
                <a:gd name="connsiteX0" fmla="*/ -1 w 5673840"/>
                <a:gd name="connsiteY0" fmla="*/ 152873 h 697464"/>
                <a:gd name="connsiteX1" fmla="*/ 5673841 w 5673840"/>
                <a:gd name="connsiteY1" fmla="*/ 0 h 697464"/>
                <a:gd name="connsiteX2" fmla="*/ 4597026 w 5673840"/>
                <a:gd name="connsiteY2" fmla="*/ 382605 h 697464"/>
                <a:gd name="connsiteX3" fmla="*/ 5358345 w 5673840"/>
                <a:gd name="connsiteY3" fmla="*/ 697464 h 697464"/>
                <a:gd name="connsiteX4" fmla="*/ 6831 w 5673840"/>
                <a:gd name="connsiteY4" fmla="*/ 568730 h 697464"/>
                <a:gd name="connsiteX5" fmla="*/ -1 w 5673840"/>
                <a:gd name="connsiteY5" fmla="*/ 152873 h 697464"/>
                <a:gd name="connsiteX0" fmla="*/ -1 w 5673840"/>
                <a:gd name="connsiteY0" fmla="*/ 152873 h 661803"/>
                <a:gd name="connsiteX1" fmla="*/ 5673841 w 5673840"/>
                <a:gd name="connsiteY1" fmla="*/ 0 h 661803"/>
                <a:gd name="connsiteX2" fmla="*/ 4597026 w 5673840"/>
                <a:gd name="connsiteY2" fmla="*/ 382605 h 661803"/>
                <a:gd name="connsiteX3" fmla="*/ 5253439 w 5673840"/>
                <a:gd name="connsiteY3" fmla="*/ 661803 h 661803"/>
                <a:gd name="connsiteX4" fmla="*/ 6831 w 5673840"/>
                <a:gd name="connsiteY4" fmla="*/ 568730 h 661803"/>
                <a:gd name="connsiteX5" fmla="*/ -1 w 5673840"/>
                <a:gd name="connsiteY5" fmla="*/ 152873 h 66180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673840" h="661803">
                  <a:moveTo>
                    <a:pt x="-1" y="152873"/>
                  </a:moveTo>
                  <a:lnTo>
                    <a:pt x="5673841" y="0"/>
                  </a:lnTo>
                  <a:cubicBezTo>
                    <a:pt x="5674995" y="102899"/>
                    <a:pt x="4595872" y="279706"/>
                    <a:pt x="4597026" y="382605"/>
                  </a:cubicBezTo>
                  <a:lnTo>
                    <a:pt x="5253439" y="661803"/>
                  </a:lnTo>
                  <a:lnTo>
                    <a:pt x="6831" y="568730"/>
                  </a:lnTo>
                  <a:lnTo>
                    <a:pt x="-1" y="152873"/>
                  </a:lnTo>
                  <a:close/>
                </a:path>
              </a:pathLst>
            </a:cu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1" name="Rectangle 10"/>
            <p:cNvSpPr/>
            <p:nvPr/>
          </p:nvSpPr>
          <p:spPr>
            <a:xfrm>
              <a:off x="9566064" y="964372"/>
              <a:ext cx="5334002" cy="646524"/>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rgbClr val="FFFF0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sp>
          <p:nvSpPr>
            <p:cNvPr id="12" name="Rectangle 10"/>
            <p:cNvSpPr/>
            <p:nvPr/>
          </p:nvSpPr>
          <p:spPr>
            <a:xfrm>
              <a:off x="9616287" y="1021956"/>
              <a:ext cx="5049983" cy="543791"/>
            </a:xfrm>
            <a:custGeom>
              <a:avLst/>
              <a:gdLst>
                <a:gd name="connsiteX0" fmla="*/ 0 w 5334000"/>
                <a:gd name="connsiteY0" fmla="*/ 0 h 724766"/>
                <a:gd name="connsiteX1" fmla="*/ 5334000 w 5334000"/>
                <a:gd name="connsiteY1" fmla="*/ 0 h 724766"/>
                <a:gd name="connsiteX2" fmla="*/ 5334000 w 5334000"/>
                <a:gd name="connsiteY2" fmla="*/ 724766 h 724766"/>
                <a:gd name="connsiteX3" fmla="*/ 0 w 5334000"/>
                <a:gd name="connsiteY3" fmla="*/ 724766 h 724766"/>
                <a:gd name="connsiteX4" fmla="*/ 0 w 5334000"/>
                <a:gd name="connsiteY4" fmla="*/ 0 h 724766"/>
                <a:gd name="connsiteX0" fmla="*/ 0 w 5334002"/>
                <a:gd name="connsiteY0" fmla="*/ 0 h 724766"/>
                <a:gd name="connsiteX1" fmla="*/ 5334000 w 5334002"/>
                <a:gd name="connsiteY1" fmla="*/ 0 h 724766"/>
                <a:gd name="connsiteX2" fmla="*/ 4869873 w 5334002"/>
                <a:gd name="connsiteY2" fmla="*/ 506124 h 724766"/>
                <a:gd name="connsiteX3" fmla="*/ 5334000 w 5334002"/>
                <a:gd name="connsiteY3" fmla="*/ 724766 h 724766"/>
                <a:gd name="connsiteX4" fmla="*/ 0 w 5334002"/>
                <a:gd name="connsiteY4" fmla="*/ 724766 h 724766"/>
                <a:gd name="connsiteX5" fmla="*/ 0 w 5334002"/>
                <a:gd name="connsiteY5" fmla="*/ 0 h 724766"/>
                <a:gd name="connsiteX0" fmla="*/ 0 w 5334002"/>
                <a:gd name="connsiteY0" fmla="*/ 0 h 724766"/>
                <a:gd name="connsiteX1" fmla="*/ 5334000 w 5334002"/>
                <a:gd name="connsiteY1" fmla="*/ 0 h 724766"/>
                <a:gd name="connsiteX2" fmla="*/ 4849092 w 5334002"/>
                <a:gd name="connsiteY2" fmla="*/ 454170 h 724766"/>
                <a:gd name="connsiteX3" fmla="*/ 5334000 w 5334002"/>
                <a:gd name="connsiteY3" fmla="*/ 724766 h 724766"/>
                <a:gd name="connsiteX4" fmla="*/ 0 w 5334002"/>
                <a:gd name="connsiteY4" fmla="*/ 724766 h 724766"/>
                <a:gd name="connsiteX5" fmla="*/ 0 w 5334002"/>
                <a:gd name="connsiteY5" fmla="*/ 0 h 7247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34002" h="724766">
                  <a:moveTo>
                    <a:pt x="0" y="0"/>
                  </a:moveTo>
                  <a:lnTo>
                    <a:pt x="5334000" y="0"/>
                  </a:lnTo>
                  <a:cubicBezTo>
                    <a:pt x="5335154" y="102899"/>
                    <a:pt x="4847938" y="351271"/>
                    <a:pt x="4849092" y="454170"/>
                  </a:cubicBezTo>
                  <a:lnTo>
                    <a:pt x="5334000" y="724766"/>
                  </a:lnTo>
                  <a:lnTo>
                    <a:pt x="0" y="724766"/>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91428" tIns="45714" rIns="91428" bIns="45714" spcCol="0" rtlCol="0" anchor="ctr"/>
            <a:lstStyle/>
            <a:p>
              <a:pPr algn="ctr"/>
              <a:endParaRPr lang="en-US"/>
            </a:p>
          </p:txBody>
        </p:sp>
      </p:grpSp>
      <p:grpSp>
        <p:nvGrpSpPr>
          <p:cNvPr id="21" name="Group 20"/>
          <p:cNvGrpSpPr/>
          <p:nvPr/>
        </p:nvGrpSpPr>
        <p:grpSpPr>
          <a:xfrm>
            <a:off x="-659633" y="-848744"/>
            <a:ext cx="2469633" cy="2296731"/>
            <a:chOff x="-2957976" y="-1125796"/>
            <a:chExt cx="2469633" cy="2296731"/>
          </a:xfrm>
        </p:grpSpPr>
        <p:sp>
          <p:nvSpPr>
            <p:cNvPr id="26" name="Oval 25"/>
            <p:cNvSpPr/>
            <p:nvPr/>
          </p:nvSpPr>
          <p:spPr>
            <a:xfrm rot="9814622">
              <a:off x="-2957976" y="-1125796"/>
              <a:ext cx="2469633" cy="2296731"/>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Oval 24"/>
            <p:cNvSpPr/>
            <p:nvPr/>
          </p:nvSpPr>
          <p:spPr>
            <a:xfrm rot="968493">
              <a:off x="-2721155" y="-827037"/>
              <a:ext cx="2069022" cy="1931010"/>
            </a:xfrm>
            <a:prstGeom prst="ellipse">
              <a:avLst/>
            </a:prstGeom>
            <a:solidFill>
              <a:srgbClr val="FFFF37"/>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Oval 18"/>
            <p:cNvSpPr/>
            <p:nvPr/>
          </p:nvSpPr>
          <p:spPr>
            <a:xfrm rot="2150288">
              <a:off x="-2540893" y="-528917"/>
              <a:ext cx="1825297" cy="158373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20" name="TextBox 19"/>
          <p:cNvSpPr txBox="1"/>
          <p:nvPr/>
        </p:nvSpPr>
        <p:spPr>
          <a:xfrm>
            <a:off x="948780" y="5756017"/>
            <a:ext cx="1341530" cy="1107874"/>
          </a:xfrm>
          <a:prstGeom prst="rect">
            <a:avLst/>
          </a:prstGeom>
          <a:noFill/>
        </p:spPr>
        <p:txBody>
          <a:bodyPr wrap="square" lIns="91317" tIns="45660" rIns="91317" bIns="45660" rtlCol="0">
            <a:spAutoFit/>
          </a:bodyPr>
          <a:lstStyle/>
          <a:p>
            <a:pPr algn="ctr"/>
            <a:r>
              <a:rPr lang="en-US" sz="6600" b="1">
                <a:solidFill>
                  <a:srgbClr val="0070C0"/>
                </a:solidFill>
                <a:latin typeface="Arial Rounded MT Bold" pitchFamily="34" charset="0"/>
                <a:ea typeface="Arial-Rounded" pitchFamily="34" charset="0"/>
                <a:cs typeface="Times New Roman" pitchFamily="18" charset="0"/>
              </a:rPr>
              <a:t>4</a:t>
            </a: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902" y="-187920"/>
            <a:ext cx="1524000" cy="1774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2" name="TextBox 21"/>
          <p:cNvSpPr txBox="1"/>
          <p:nvPr/>
        </p:nvSpPr>
        <p:spPr>
          <a:xfrm>
            <a:off x="2706130" y="5848350"/>
            <a:ext cx="5751041" cy="923209"/>
          </a:xfrm>
          <a:prstGeom prst="rect">
            <a:avLst/>
          </a:prstGeom>
          <a:noFill/>
        </p:spPr>
        <p:txBody>
          <a:bodyPr wrap="square" lIns="91317" tIns="45660" rIns="91317" bIns="45660" rtlCol="0">
            <a:spAutoFit/>
          </a:bodyPr>
          <a:lstStyle/>
          <a:p>
            <a:pPr algn="ctr"/>
            <a:r>
              <a:rPr lang="en-US" sz="5400" b="1">
                <a:ln w="3175">
                  <a:solidFill>
                    <a:schemeClr val="bg1"/>
                  </a:solidFill>
                </a:ln>
                <a:solidFill>
                  <a:srgbClr val="00B0F0"/>
                </a:solidFill>
                <a:latin typeface="Arial-Rounded" pitchFamily="34" charset="0"/>
                <a:ea typeface="Arial-Rounded" pitchFamily="34" charset="0"/>
                <a:cs typeface="Arial-Rounded" pitchFamily="34" charset="0"/>
              </a:rPr>
              <a:t>ÔN TẬP</a:t>
            </a:r>
          </a:p>
        </p:txBody>
      </p:sp>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8425" y="162116"/>
            <a:ext cx="7089775"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7" name="TextBox 26"/>
          <p:cNvSpPr txBox="1"/>
          <p:nvPr/>
        </p:nvSpPr>
        <p:spPr>
          <a:xfrm>
            <a:off x="8457171" y="5627226"/>
            <a:ext cx="990600" cy="953986"/>
          </a:xfrm>
          <a:prstGeom prst="rect">
            <a:avLst/>
          </a:prstGeom>
          <a:noFill/>
        </p:spPr>
        <p:txBody>
          <a:bodyPr wrap="square" lIns="91317" tIns="45660" rIns="91317" bIns="45660" rtlCol="0">
            <a:spAutoFit/>
          </a:bodyPr>
          <a:lstStyle/>
          <a:p>
            <a:pPr algn="ctr"/>
            <a:r>
              <a:rPr lang="en-US" sz="2400" b="1">
                <a:solidFill>
                  <a:schemeClr val="bg1"/>
                </a:solidFill>
                <a:latin typeface="Arial-Rounded" pitchFamily="34" charset="0"/>
                <a:ea typeface="Arial-Rounded" pitchFamily="34" charset="0"/>
                <a:cs typeface="Arial-Rounded" pitchFamily="34" charset="0"/>
              </a:rPr>
              <a:t>Bài</a:t>
            </a:r>
          </a:p>
          <a:p>
            <a:pPr algn="ctr"/>
            <a:r>
              <a:rPr lang="en-US" sz="3200" b="1">
                <a:solidFill>
                  <a:schemeClr val="bg1"/>
                </a:solidFill>
                <a:latin typeface="Arial Rounded MT Bold" pitchFamily="34" charset="0"/>
                <a:ea typeface="Arial-Rounded" pitchFamily="34" charset="0"/>
                <a:cs typeface="Times New Roman" pitchFamily="18" charset="0"/>
              </a:rPr>
              <a:t>5</a:t>
            </a:r>
          </a:p>
        </p:txBody>
      </p:sp>
      <p:pic>
        <p:nvPicPr>
          <p:cNvPr id="3"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38263" y="2181225"/>
            <a:ext cx="5748337" cy="1457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3"/>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rot="1295984">
            <a:off x="566187" y="1564079"/>
            <a:ext cx="1544150" cy="19307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3030521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p:nvPr/>
        </p:nvGrpSpPr>
        <p:grpSpPr>
          <a:xfrm>
            <a:off x="1257017" y="2419350"/>
            <a:ext cx="2357947" cy="1808163"/>
            <a:chOff x="4631247" y="2646971"/>
            <a:chExt cx="2357947" cy="1808163"/>
          </a:xfrm>
        </p:grpSpPr>
        <p:pic>
          <p:nvPicPr>
            <p:cNvPr id="3"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TextBox 3"/>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a:solidFill>
                    <a:srgbClr val="0070C0"/>
                  </a:solidFill>
                  <a:latin typeface="Arial-Rounded" pitchFamily="34" charset="0"/>
                  <a:ea typeface="Arial-Rounded" pitchFamily="34" charset="0"/>
                  <a:cs typeface="Arial-Rounded" pitchFamily="34" charset="0"/>
                </a:rPr>
                <a:t>hoàng oanh</a:t>
              </a:r>
              <a:endParaRPr lang="en-US" sz="2800" b="1" i="1">
                <a:solidFill>
                  <a:srgbClr val="0070C0"/>
                </a:solidFill>
                <a:latin typeface="Arial-Rounded" pitchFamily="34" charset="0"/>
                <a:ea typeface="Arial-Rounded" pitchFamily="34" charset="0"/>
                <a:cs typeface="Arial-Rounded" pitchFamily="34" charset="0"/>
              </a:endParaRPr>
            </a:p>
          </p:txBody>
        </p:sp>
      </p:grpSp>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435991" y="-95250"/>
            <a:ext cx="4318659" cy="27098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6" name="Group 5"/>
          <p:cNvGrpSpPr/>
          <p:nvPr/>
        </p:nvGrpSpPr>
        <p:grpSpPr>
          <a:xfrm>
            <a:off x="4950873" y="2614612"/>
            <a:ext cx="2357947" cy="1808163"/>
            <a:chOff x="4631247" y="2646971"/>
            <a:chExt cx="2357947" cy="1808163"/>
          </a:xfrm>
        </p:grpSpPr>
        <p:pic>
          <p:nvPicPr>
            <p:cNvPr id="7" name="Picture 7"/>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646971"/>
              <a:ext cx="2321691" cy="1808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5431347" y="3074004"/>
              <a:ext cx="1557847" cy="954095"/>
            </a:xfrm>
            <a:prstGeom prst="rect">
              <a:avLst/>
            </a:prstGeom>
            <a:noFill/>
          </p:spPr>
          <p:txBody>
            <a:bodyPr wrap="square" lIns="91428" tIns="45714" rIns="91428" bIns="45714" rtlCol="0">
              <a:spAutoFit/>
            </a:bodyPr>
            <a:lstStyle/>
            <a:p>
              <a:pPr algn="just"/>
              <a:r>
                <a:rPr lang="en-US" sz="2800" b="1" dirty="0" err="1">
                  <a:solidFill>
                    <a:srgbClr val="0070C0"/>
                  </a:solidFill>
                  <a:latin typeface="Arial-Rounded" pitchFamily="34" charset="0"/>
                  <a:ea typeface="Arial-Rounded" pitchFamily="34" charset="0"/>
                  <a:cs typeface="Arial-Rounded" pitchFamily="34" charset="0"/>
                </a:rPr>
                <a:t>hoành</a:t>
              </a:r>
              <a:r>
                <a:rPr lang="en-US" sz="2800" b="1" dirty="0">
                  <a:solidFill>
                    <a:srgbClr val="0070C0"/>
                  </a:solidFill>
                  <a:latin typeface="Arial-Rounded" pitchFamily="34" charset="0"/>
                  <a:ea typeface="Arial-Rounded" pitchFamily="34" charset="0"/>
                  <a:cs typeface="Arial-Rounded" pitchFamily="34" charset="0"/>
                </a:rPr>
                <a:t> </a:t>
              </a:r>
              <a:r>
                <a:rPr lang="en-US" sz="2800" b="1" dirty="0" err="1">
                  <a:solidFill>
                    <a:srgbClr val="0070C0"/>
                  </a:solidFill>
                  <a:latin typeface="Arial-Rounded" pitchFamily="34" charset="0"/>
                  <a:ea typeface="Arial-Rounded" pitchFamily="34" charset="0"/>
                  <a:cs typeface="Arial-Rounded" pitchFamily="34" charset="0"/>
                </a:rPr>
                <a:t>tráng</a:t>
              </a:r>
              <a:endParaRPr lang="en-US" sz="2800" b="1" i="1" dirty="0">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083054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9DB36F-21AA-4813-82BD-E0D3CB22A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6" name="Straight Connector 5">
            <a:extLst>
              <a:ext uri="{FF2B5EF4-FFF2-40B4-BE49-F238E27FC236}">
                <a16:creationId xmlns:a16="http://schemas.microsoft.com/office/drawing/2014/main" id="{50E837BF-9BE9-445B-9651-B4E61C3F0F05}"/>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2936E4-5DB2-4C4E-9D9F-ED7ADF45231A}"/>
              </a:ext>
            </a:extLst>
          </p:cNvPr>
          <p:cNvCxnSpPr/>
          <p:nvPr/>
        </p:nvCxnSpPr>
        <p:spPr>
          <a:xfrm>
            <a:off x="65008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6737CA98-AF50-4779-960B-48F9E5F73CFA}"/>
              </a:ext>
            </a:extLst>
          </p:cNvPr>
          <p:cNvCxnSpPr/>
          <p:nvPr/>
        </p:nvCxnSpPr>
        <p:spPr>
          <a:xfrm>
            <a:off x="1257300"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03113CB-B17A-4DD6-B09A-B1035E1913FB}"/>
              </a:ext>
            </a:extLst>
          </p:cNvPr>
          <p:cNvCxnSpPr/>
          <p:nvPr/>
        </p:nvCxnSpPr>
        <p:spPr>
          <a:xfrm>
            <a:off x="1857375" y="64294"/>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D8ADB94-F1C2-4355-A477-E981894FFDF4}"/>
              </a:ext>
            </a:extLst>
          </p:cNvPr>
          <p:cNvCxnSpPr/>
          <p:nvPr/>
        </p:nvCxnSpPr>
        <p:spPr>
          <a:xfrm>
            <a:off x="2464594"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156EF4E4-A1F4-45B0-A144-F3D070181749}"/>
              </a:ext>
            </a:extLst>
          </p:cNvPr>
          <p:cNvCxnSpPr/>
          <p:nvPr/>
        </p:nvCxnSpPr>
        <p:spPr>
          <a:xfrm>
            <a:off x="306466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4E35E46-CA34-495D-BE49-82BA408C5735}"/>
              </a:ext>
            </a:extLst>
          </p:cNvPr>
          <p:cNvCxnSpPr/>
          <p:nvPr/>
        </p:nvCxnSpPr>
        <p:spPr>
          <a:xfrm>
            <a:off x="3664744"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054557-278B-4703-AEA2-AF96AD782BFA}"/>
              </a:ext>
            </a:extLst>
          </p:cNvPr>
          <p:cNvCxnSpPr/>
          <p:nvPr/>
        </p:nvCxnSpPr>
        <p:spPr>
          <a:xfrm>
            <a:off x="426481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3C5FBB06-3A0B-49E1-8147-150F9BFEFC0A}"/>
              </a:ext>
            </a:extLst>
          </p:cNvPr>
          <p:cNvCxnSpPr/>
          <p:nvPr/>
        </p:nvCxnSpPr>
        <p:spPr>
          <a:xfrm>
            <a:off x="487203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F9D79BF8-D7A6-4371-8398-FB20434700AB}"/>
              </a:ext>
            </a:extLst>
          </p:cNvPr>
          <p:cNvCxnSpPr/>
          <p:nvPr/>
        </p:nvCxnSpPr>
        <p:spPr>
          <a:xfrm>
            <a:off x="5472113"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56A709-937D-4AA2-8696-63BF8531415C}"/>
              </a:ext>
            </a:extLst>
          </p:cNvPr>
          <p:cNvCxnSpPr/>
          <p:nvPr/>
        </p:nvCxnSpPr>
        <p:spPr>
          <a:xfrm>
            <a:off x="607218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3A6488D-1A76-4C00-8381-A7A8B5C16AB0}"/>
              </a:ext>
            </a:extLst>
          </p:cNvPr>
          <p:cNvCxnSpPr/>
          <p:nvPr/>
        </p:nvCxnSpPr>
        <p:spPr>
          <a:xfrm>
            <a:off x="6672263"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4834B56-60D1-49F1-85F5-6A1564F998EC}"/>
              </a:ext>
            </a:extLst>
          </p:cNvPr>
          <p:cNvCxnSpPr/>
          <p:nvPr/>
        </p:nvCxnSpPr>
        <p:spPr>
          <a:xfrm>
            <a:off x="7279481"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8A6DA1C-C425-4E21-8F40-8910B3F48139}"/>
              </a:ext>
            </a:extLst>
          </p:cNvPr>
          <p:cNvCxnSpPr/>
          <p:nvPr/>
        </p:nvCxnSpPr>
        <p:spPr>
          <a:xfrm>
            <a:off x="7879556"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C9457A3-637F-49F7-8893-F10D7AEF6A70}"/>
              </a:ext>
            </a:extLst>
          </p:cNvPr>
          <p:cNvCxnSpPr/>
          <p:nvPr/>
        </p:nvCxnSpPr>
        <p:spPr>
          <a:xfrm>
            <a:off x="847963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4263B4E1-86D3-4178-9A99-C51F326FC23B}"/>
              </a:ext>
            </a:extLst>
          </p:cNvPr>
          <p:cNvCxnSpPr/>
          <p:nvPr/>
        </p:nvCxnSpPr>
        <p:spPr>
          <a:xfrm>
            <a:off x="48578" y="700088"/>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275965F7-9BB6-4891-A465-B1A38A988F82}"/>
              </a:ext>
            </a:extLst>
          </p:cNvPr>
          <p:cNvCxnSpPr/>
          <p:nvPr/>
        </p:nvCxnSpPr>
        <p:spPr>
          <a:xfrm>
            <a:off x="41434" y="131445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7C4BCFF2-A7E5-4F40-A8A5-6EECE1741F58}"/>
              </a:ext>
            </a:extLst>
          </p:cNvPr>
          <p:cNvCxnSpPr/>
          <p:nvPr/>
        </p:nvCxnSpPr>
        <p:spPr>
          <a:xfrm>
            <a:off x="48578" y="194310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C940A510-97EB-4C58-AFB9-4B14F30E7C31}"/>
              </a:ext>
            </a:extLst>
          </p:cNvPr>
          <p:cNvCxnSpPr/>
          <p:nvPr/>
        </p:nvCxnSpPr>
        <p:spPr>
          <a:xfrm>
            <a:off x="41434" y="2564606"/>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46180B58-27F6-43BF-8783-A4EFCB2FB691}"/>
              </a:ext>
            </a:extLst>
          </p:cNvPr>
          <p:cNvCxnSpPr/>
          <p:nvPr/>
        </p:nvCxnSpPr>
        <p:spPr>
          <a:xfrm>
            <a:off x="48578" y="317896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36E7DF74-3B20-45FE-9DA8-F5CAFAE0A8C4}"/>
              </a:ext>
            </a:extLst>
          </p:cNvPr>
          <p:cNvCxnSpPr/>
          <p:nvPr/>
        </p:nvCxnSpPr>
        <p:spPr>
          <a:xfrm>
            <a:off x="48578" y="380761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2952052-5290-4686-8874-4FC6CA5C0E36}"/>
              </a:ext>
            </a:extLst>
          </p:cNvPr>
          <p:cNvCxnSpPr/>
          <p:nvPr/>
        </p:nvCxnSpPr>
        <p:spPr>
          <a:xfrm>
            <a:off x="41434" y="4421981"/>
            <a:ext cx="9075420"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5875E62-A42B-4D1C-A072-7D8D6D1E13E7}"/>
              </a:ext>
            </a:extLst>
          </p:cNvPr>
          <p:cNvSpPr txBox="1"/>
          <p:nvPr/>
        </p:nvSpPr>
        <p:spPr>
          <a:xfrm>
            <a:off x="581024" y="328276"/>
            <a:ext cx="7872176" cy="611706"/>
          </a:xfrm>
          <a:prstGeom prst="rect">
            <a:avLst/>
          </a:prstGeom>
          <a:noFill/>
        </p:spPr>
        <p:txBody>
          <a:bodyPr wrap="square" rtlCol="0">
            <a:spAutoFit/>
          </a:bodyPr>
          <a:lstStyle/>
          <a:p>
            <a:r>
              <a:rPr lang="en-US" sz="3375" b="1" dirty="0" err="1">
                <a:solidFill>
                  <a:srgbClr val="7030A0"/>
                </a:solidFill>
                <a:latin typeface="HP001 4 hàng" panose="020B0603050302020204" pitchFamily="34" charset="0"/>
              </a:rPr>
              <a:t>Thứ</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Tư</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wgày</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19</a:t>
            </a:r>
            <a:r>
              <a:rPr lang="en-US" sz="3375" b="1" dirty="0">
                <a:solidFill>
                  <a:srgbClr val="7030A0"/>
                </a:solidFill>
                <a:latin typeface="HP001 4 hàng" panose="020B0603050302020204" pitchFamily="34" charset="0"/>
              </a:rPr>
              <a:t> </a:t>
            </a:r>
            <a:r>
              <a:rPr lang="el-GR" sz="3375" b="1" dirty="0">
                <a:solidFill>
                  <a:srgbClr val="7030A0"/>
                </a:solidFill>
                <a:latin typeface="HP001 4 hàng" panose="020B0603050302020204" pitchFamily="34" charset="0"/>
              </a:rPr>
              <a:t>κ</a:t>
            </a:r>
            <a:r>
              <a:rPr lang="en-US" sz="3375" b="1" dirty="0" err="1">
                <a:solidFill>
                  <a:srgbClr val="7030A0"/>
                </a:solidFill>
                <a:latin typeface="HP001 4 hàng" panose="020B0603050302020204" pitchFamily="34" charset="0"/>
              </a:rPr>
              <a:t>áng</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3</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wăm</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2025</a:t>
            </a:r>
            <a:endParaRPr lang="en-US" sz="3375" b="1" dirty="0">
              <a:solidFill>
                <a:srgbClr val="7030A0"/>
              </a:solidFill>
              <a:latin typeface="HP001 4 hàng" panose="020B0603050302020204" pitchFamily="34" charset="0"/>
            </a:endParaRPr>
          </a:p>
        </p:txBody>
      </p:sp>
      <p:sp>
        <p:nvSpPr>
          <p:cNvPr id="35" name="TextBox 34">
            <a:extLst>
              <a:ext uri="{FF2B5EF4-FFF2-40B4-BE49-F238E27FC236}">
                <a16:creationId xmlns:a16="http://schemas.microsoft.com/office/drawing/2014/main" id="{7C7A4CC6-E2E3-4EDF-A1F5-3F7477F7B20C}"/>
              </a:ext>
            </a:extLst>
          </p:cNvPr>
          <p:cNvSpPr txBox="1"/>
          <p:nvPr/>
        </p:nvSpPr>
        <p:spPr>
          <a:xfrm>
            <a:off x="3200400" y="989137"/>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T</a:t>
            </a:r>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Ğng</a:t>
            </a:r>
            <a:r>
              <a:rPr lang="en-US" sz="3075" b="1" dirty="0">
                <a:solidFill>
                  <a:srgbClr val="7030A0"/>
                </a:solidFill>
                <a:latin typeface="HP001 4 hàng" panose="020B0603050302020204" pitchFamily="34" charset="0"/>
              </a:rPr>
              <a:t> </a:t>
            </a:r>
          </a:p>
        </p:txBody>
      </p:sp>
      <p:sp>
        <p:nvSpPr>
          <p:cNvPr id="38" name="TextBox 37">
            <a:extLst>
              <a:ext uri="{FF2B5EF4-FFF2-40B4-BE49-F238E27FC236}">
                <a16:creationId xmlns:a16="http://schemas.microsoft.com/office/drawing/2014/main" id="{4E855E67-A110-488B-890A-D387FCD00E10}"/>
              </a:ext>
            </a:extLst>
          </p:cNvPr>
          <p:cNvSpPr txBox="1"/>
          <p:nvPr/>
        </p:nvSpPr>
        <p:spPr>
          <a:xfrm>
            <a:off x="4182012" y="976932"/>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V</a:t>
            </a:r>
            <a:r>
              <a:rPr lang="el-GR" sz="3075" b="1" dirty="0">
                <a:solidFill>
                  <a:srgbClr val="7030A0"/>
                </a:solidFill>
                <a:latin typeface="HP001 4 hàng" panose="020B0603050302020204" pitchFamily="34" charset="0"/>
              </a:rPr>
              <a:t>Θ</a:t>
            </a:r>
            <a:r>
              <a:rPr lang="en-US" sz="3075" b="1" dirty="0">
                <a:solidFill>
                  <a:srgbClr val="7030A0"/>
                </a:solidFill>
                <a:latin typeface="HP001 4 hàng" panose="020B0603050302020204" pitchFamily="34" charset="0"/>
              </a:rPr>
              <a:t>İ</a:t>
            </a:r>
            <a:r>
              <a:rPr lang="el-GR" sz="3075" b="1" dirty="0">
                <a:solidFill>
                  <a:srgbClr val="7030A0"/>
                </a:solidFill>
                <a:latin typeface="HP001 4 hàng" panose="020B0603050302020204" pitchFamily="34" charset="0"/>
              </a:rPr>
              <a:t>Ι</a:t>
            </a:r>
            <a:endParaRPr lang="en-US" sz="3075" b="1" dirty="0">
              <a:solidFill>
                <a:srgbClr val="7030A0"/>
              </a:solidFill>
              <a:latin typeface="HP001 4 hàng" panose="020B0603050302020204" pitchFamily="34" charset="0"/>
            </a:endParaRPr>
          </a:p>
        </p:txBody>
      </p:sp>
      <p:sp>
        <p:nvSpPr>
          <p:cNvPr id="39" name="TextBox 38">
            <a:extLst>
              <a:ext uri="{FF2B5EF4-FFF2-40B4-BE49-F238E27FC236}">
                <a16:creationId xmlns:a16="http://schemas.microsoft.com/office/drawing/2014/main" id="{4D844CCF-AFF9-4674-830C-EF9DB883093B}"/>
              </a:ext>
            </a:extLst>
          </p:cNvPr>
          <p:cNvSpPr txBox="1"/>
          <p:nvPr/>
        </p:nvSpPr>
        <p:spPr>
          <a:xfrm>
            <a:off x="381000" y="1619741"/>
            <a:ext cx="2157414"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1  82:</a:t>
            </a:r>
          </a:p>
        </p:txBody>
      </p:sp>
      <p:cxnSp>
        <p:nvCxnSpPr>
          <p:cNvPr id="3" name="Straight Connector 2">
            <a:extLst>
              <a:ext uri="{FF2B5EF4-FFF2-40B4-BE49-F238E27FC236}">
                <a16:creationId xmlns:a16="http://schemas.microsoft.com/office/drawing/2014/main" id="{CB8CCD75-F030-4B93-84CD-80B5FA650762}"/>
              </a:ext>
            </a:extLst>
          </p:cNvPr>
          <p:cNvCxnSpPr/>
          <p:nvPr/>
        </p:nvCxnSpPr>
        <p:spPr>
          <a:xfrm flipH="1">
            <a:off x="1600200" y="1619742"/>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9C183C9-0B06-40EE-AC34-7A0782612A5D}"/>
              </a:ext>
            </a:extLst>
          </p:cNvPr>
          <p:cNvCxnSpPr/>
          <p:nvPr/>
        </p:nvCxnSpPr>
        <p:spPr>
          <a:xfrm>
            <a:off x="72391"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1BED2CA1-2CD6-4E4D-A331-CACB78B90963}"/>
              </a:ext>
            </a:extLst>
          </p:cNvPr>
          <p:cNvSpPr txBox="1"/>
          <p:nvPr/>
        </p:nvSpPr>
        <p:spPr>
          <a:xfrm>
            <a:off x="244442" y="2225539"/>
            <a:ext cx="615397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łu</a:t>
            </a:r>
            <a:r>
              <a:rPr lang="en-US" sz="3075" b="1" dirty="0">
                <a:solidFill>
                  <a:srgbClr val="7030A0"/>
                </a:solidFill>
                <a:latin typeface="HP001 4 hàng" panose="020B0603050302020204" pitchFamily="34" charset="0"/>
              </a:rPr>
              <a:t>: d</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a:t>
            </a:r>
            <a:r>
              <a:rPr lang="en-US" sz="3075" b="1" dirty="0" err="1">
                <a:solidFill>
                  <a:srgbClr val="7030A0"/>
                </a:solidFill>
                <a:latin typeface="HP001 4 hàng" panose="020B0603050302020204" pitchFamily="34" charset="0"/>
              </a:rPr>
              <a:t>hạt</a:t>
            </a:r>
            <a:r>
              <a:rPr lang="en-US" sz="3075" b="1" dirty="0">
                <a:solidFill>
                  <a:srgbClr val="7030A0"/>
                </a:solidFill>
                <a:latin typeface="HP001 4 hàng" panose="020B0603050302020204" pitchFamily="34" charset="0"/>
              </a:rPr>
              <a:t> đ</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h</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Ğu</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a:t>
            </a:r>
            <a:r>
              <a:rPr lang="en-US" sz="3075" b="1" dirty="0" err="1">
                <a:solidFill>
                  <a:srgbClr val="7030A0"/>
                </a:solidFill>
                <a:latin typeface="HP001 4 hàng" panose="020B0603050302020204" pitchFamily="34" charset="0"/>
              </a:rPr>
              <a:t>ảo</a:t>
            </a:r>
            <a:r>
              <a:rPr lang="en-US" sz="3075" b="1" dirty="0">
                <a:solidFill>
                  <a:srgbClr val="7030A0"/>
                </a:solidFill>
                <a:latin typeface="HP001 4 hàng" panose="020B0603050302020204" pitchFamily="34" charset="0"/>
              </a:rPr>
              <a:t> ...</a:t>
            </a:r>
          </a:p>
        </p:txBody>
      </p:sp>
      <p:cxnSp>
        <p:nvCxnSpPr>
          <p:cNvPr id="54" name="Straight Connector 53">
            <a:extLst>
              <a:ext uri="{FF2B5EF4-FFF2-40B4-BE49-F238E27FC236}">
                <a16:creationId xmlns:a16="http://schemas.microsoft.com/office/drawing/2014/main" id="{41F4147B-D9D6-4CFD-AB7E-D234ED57358A}"/>
              </a:ext>
            </a:extLst>
          </p:cNvPr>
          <p:cNvCxnSpPr>
            <a:cxnSpLocks/>
          </p:cNvCxnSpPr>
          <p:nvPr/>
        </p:nvCxnSpPr>
        <p:spPr>
          <a:xfrm>
            <a:off x="76200"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4C63A12-708D-44F5-AEAF-26602C34024B}"/>
              </a:ext>
            </a:extLst>
          </p:cNvPr>
          <p:cNvCxnSpPr>
            <a:cxnSpLocks/>
          </p:cNvCxnSpPr>
          <p:nvPr/>
        </p:nvCxnSpPr>
        <p:spPr>
          <a:xfrm>
            <a:off x="76200" y="30289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6ACAB02C-DFD7-43A0-A0F5-84574689F616}"/>
              </a:ext>
            </a:extLst>
          </p:cNvPr>
          <p:cNvSpPr txBox="1"/>
          <p:nvPr/>
        </p:nvSpPr>
        <p:spPr>
          <a:xfrm>
            <a:off x="235876" y="2858762"/>
            <a:ext cx="6153977"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Ďyt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Ǉuýt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cā</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huýt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sáo</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 λί</a:t>
            </a:r>
            <a:r>
              <a:rPr lang="en-US" sz="3075" b="1" dirty="0" err="1">
                <a:solidFill>
                  <a:srgbClr val="7030A0"/>
                </a:solidFill>
                <a:latin typeface="HP001 4 hàng" panose="020B0603050302020204" pitchFamily="34" charset="0"/>
              </a:rPr>
              <a:t>ýt</a:t>
            </a:r>
            <a:r>
              <a:rPr lang="en-US" sz="3075" b="1" dirty="0">
                <a:solidFill>
                  <a:srgbClr val="7030A0"/>
                </a:solidFill>
                <a:latin typeface="HP001 4 hàng" panose="020B0603050302020204" pitchFamily="34" charset="0"/>
              </a:rPr>
              <a:t>...</a:t>
            </a:r>
          </a:p>
        </p:txBody>
      </p:sp>
      <p:cxnSp>
        <p:nvCxnSpPr>
          <p:cNvPr id="37" name="Straight Connector 36">
            <a:extLst>
              <a:ext uri="{FF2B5EF4-FFF2-40B4-BE49-F238E27FC236}">
                <a16:creationId xmlns:a16="http://schemas.microsoft.com/office/drawing/2014/main" id="{84EC9B3F-D210-4DE0-83BF-15CB29B72477}"/>
              </a:ext>
            </a:extLst>
          </p:cNvPr>
          <p:cNvCxnSpPr>
            <a:cxnSpLocks/>
          </p:cNvCxnSpPr>
          <p:nvPr/>
        </p:nvCxnSpPr>
        <p:spPr>
          <a:xfrm>
            <a:off x="72391" y="36385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00359EE-BF07-42C7-9122-11B35E28AFA7}"/>
              </a:ext>
            </a:extLst>
          </p:cNvPr>
          <p:cNvSpPr txBox="1"/>
          <p:nvPr/>
        </p:nvSpPr>
        <p:spPr>
          <a:xfrm>
            <a:off x="221820" y="3475694"/>
            <a:ext cx="678381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Ǖ</a:t>
            </a:r>
            <a:r>
              <a:rPr lang="el-GR" sz="3075" b="1" dirty="0">
                <a:solidFill>
                  <a:srgbClr val="7030A0"/>
                </a:solidFill>
                <a:latin typeface="HP001 4 hàng" panose="020B0603050302020204" pitchFamily="34" charset="0"/>
              </a:rPr>
              <a:t>Μ; </a:t>
            </a:r>
            <a:r>
              <a:rPr lang="en-US" sz="3075" b="1" dirty="0">
                <a:solidFill>
                  <a:srgbClr val="7030A0"/>
                </a:solidFill>
                <a:latin typeface="HP001 4 hàng" panose="020B0603050302020204" pitchFamily="34" charset="0"/>
              </a:rPr>
              <a:t>d</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kim</a:t>
            </a:r>
            <a:r>
              <a:rPr lang="en-US" sz="3075" b="1" dirty="0">
                <a:solidFill>
                  <a:srgbClr val="7030A0"/>
                </a:solidFill>
                <a:latin typeface="HP001 4 hàng" panose="020B0603050302020204" pitchFamily="34" charset="0"/>
              </a:rPr>
              <a:t> Ǉ</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νμ</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hŧg</a:t>
            </a:r>
            <a:r>
              <a:rPr lang="en-US" sz="3075" b="1" dirty="0">
                <a:solidFill>
                  <a:srgbClr val="7030A0"/>
                </a:solidFill>
                <a:latin typeface="HP001 4 hàng" panose="020B0603050302020204" pitchFamily="34" charset="0"/>
              </a:rPr>
              <a:t>...</a:t>
            </a:r>
          </a:p>
        </p:txBody>
      </p:sp>
      <p:cxnSp>
        <p:nvCxnSpPr>
          <p:cNvPr id="42" name="Straight Connector 41">
            <a:extLst>
              <a:ext uri="{FF2B5EF4-FFF2-40B4-BE49-F238E27FC236}">
                <a16:creationId xmlns:a16="http://schemas.microsoft.com/office/drawing/2014/main" id="{6DEBA406-8BAC-43AC-BFC3-6F2CC676D0A2}"/>
              </a:ext>
            </a:extLst>
          </p:cNvPr>
          <p:cNvCxnSpPr>
            <a:cxnSpLocks/>
          </p:cNvCxnSpPr>
          <p:nvPr/>
        </p:nvCxnSpPr>
        <p:spPr>
          <a:xfrm>
            <a:off x="76200" y="42481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3" name="TextBox 42">
            <a:extLst>
              <a:ext uri="{FF2B5EF4-FFF2-40B4-BE49-F238E27FC236}">
                <a16:creationId xmlns:a16="http://schemas.microsoft.com/office/drawing/2014/main" id="{7D009EC7-06CA-4642-970C-060B1AA7DEB2}"/>
              </a:ext>
            </a:extLst>
          </p:cNvPr>
          <p:cNvSpPr txBox="1"/>
          <p:nvPr/>
        </p:nvSpPr>
        <p:spPr>
          <a:xfrm>
            <a:off x="216931" y="4090388"/>
            <a:ext cx="8892779"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Ξζ: </a:t>
            </a:r>
            <a:r>
              <a:rPr lang="en-US" sz="3075" b="1" dirty="0" err="1">
                <a:solidFill>
                  <a:srgbClr val="7030A0"/>
                </a:solidFill>
                <a:latin typeface="HP001 4 hàng" panose="020B0603050302020204" pitchFamily="34" charset="0"/>
              </a:rPr>
              <a:t>h♦ng</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Ξζ, </a:t>
            </a:r>
            <a:r>
              <a:rPr lang="en-US" sz="3075" b="1" dirty="0">
                <a:solidFill>
                  <a:srgbClr val="7030A0"/>
                </a:solidFill>
                <a:latin typeface="HP001 4 hàng" panose="020B0603050302020204" pitchFamily="34" charset="0"/>
              </a:rPr>
              <a:t>h♦</a:t>
            </a:r>
            <a:r>
              <a:rPr lang="el-GR" sz="3075" b="1" dirty="0">
                <a:solidFill>
                  <a:srgbClr val="7030A0"/>
                </a:solidFill>
                <a:latin typeface="HP001 4 hàng" panose="020B0603050302020204" pitchFamily="34" charset="0"/>
              </a:rPr>
              <a:t>ζ </a:t>
            </a:r>
            <a:r>
              <a:rPr lang="en-US" sz="3075" b="1" dirty="0" err="1">
                <a:solidFill>
                  <a:srgbClr val="7030A0"/>
                </a:solidFill>
                <a:latin typeface="HP001 4 hàng" panose="020B0603050302020204" pitchFamily="34" charset="0"/>
              </a:rPr>
              <a:t>Ǉráng</a:t>
            </a:r>
            <a:r>
              <a:rPr lang="en-US" sz="3075" b="1" dirty="0">
                <a:solidFill>
                  <a:srgbClr val="7030A0"/>
                </a:solidFill>
                <a:latin typeface="HP001 4 hàng" panose="020B0603050302020204" pitchFamily="34" charset="0"/>
              </a:rPr>
              <a:t>, d</a:t>
            </a:r>
            <a:r>
              <a:rPr lang="el-GR" sz="3075" b="1" dirty="0">
                <a:solidFill>
                  <a:srgbClr val="7030A0"/>
                </a:solidFill>
                <a:latin typeface="HP001 4 hàng" panose="020B0603050302020204" pitchFamily="34" charset="0"/>
              </a:rPr>
              <a:t>Ξζ </a:t>
            </a:r>
            <a:r>
              <a:rPr lang="en-US" sz="3075" b="1" dirty="0" err="1">
                <a:solidFill>
                  <a:srgbClr val="7030A0"/>
                </a:solidFill>
                <a:latin typeface="HP001 4 hàng" panose="020B0603050302020204" pitchFamily="34" charset="0"/>
              </a:rPr>
              <a:t>Ǉrại</a:t>
            </a:r>
            <a:r>
              <a:rPr lang="en-US" sz="3075" b="1" dirty="0">
                <a:solidFill>
                  <a:srgbClr val="7030A0"/>
                </a:solidFill>
                <a:latin typeface="HP001 4 hàng" panose="020B0603050302020204" pitchFamily="34" charset="0"/>
              </a:rPr>
              <a:t> ... </a:t>
            </a:r>
          </a:p>
        </p:txBody>
      </p:sp>
    </p:spTree>
    <p:extLst>
      <p:ext uri="{BB962C8B-B14F-4D97-AF65-F5344CB8AC3E}">
        <p14:creationId xmlns:p14="http://schemas.microsoft.com/office/powerpoint/2010/main" val="2187411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fade">
                                      <p:cBhvr>
                                        <p:cTn id="10" dur="500"/>
                                        <p:tgtEl>
                                          <p:spTgt spid="40"/>
                                        </p:tgtEl>
                                      </p:cBhvr>
                                    </p:animEffect>
                                  </p:childTnLst>
                                </p:cTn>
                              </p:par>
                              <p:par>
                                <p:cTn id="11" presetID="10" presetClass="entr" presetSubtype="0" fill="hold" grpId="0" nodeType="withEffect">
                                  <p:stCondLst>
                                    <p:cond delay="0"/>
                                  </p:stCondLst>
                                  <p:childTnLst>
                                    <p:set>
                                      <p:cBhvr>
                                        <p:cTn id="12" dur="1" fill="hold">
                                          <p:stCondLst>
                                            <p:cond delay="0"/>
                                          </p:stCondLst>
                                        </p:cTn>
                                        <p:tgtEl>
                                          <p:spTgt spid="43"/>
                                        </p:tgtEl>
                                        <p:attrNameLst>
                                          <p:attrName>style.visibility</p:attrName>
                                        </p:attrNameLst>
                                      </p:cBhvr>
                                      <p:to>
                                        <p:strVal val="visible"/>
                                      </p:to>
                                    </p:set>
                                    <p:animEffect transition="in" filter="fade">
                                      <p:cBhvr>
                                        <p:cTn id="13"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P spid="43"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191231" y="3862532"/>
            <a:ext cx="1336852" cy="90862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3" idx="1"/>
          </p:cNvCxnSpPr>
          <p:nvPr/>
        </p:nvCxnSpPr>
        <p:spPr>
          <a:xfrm flipV="1">
            <a:off x="3178531" y="1631951"/>
            <a:ext cx="1331985" cy="1585479"/>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3178531" y="2391352"/>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3178531" y="1631950"/>
            <a:ext cx="1344685" cy="826078"/>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457200" y="82550"/>
            <a:ext cx="8744030" cy="523099"/>
          </a:xfrm>
          <a:prstGeom prst="rect">
            <a:avLst/>
          </a:prstGeom>
          <a:noFill/>
        </p:spPr>
        <p:txBody>
          <a:bodyPr wrap="square" lIns="91317" tIns="45660" rIns="91317" bIns="45660" rtlCol="0">
            <a:spAutoFit/>
          </a:bodyPr>
          <a:lstStyle/>
          <a:p>
            <a:pPr algn="just"/>
            <a:r>
              <a:rPr lang="en-US" sz="2800" b="1">
                <a:latin typeface="Arial" pitchFamily="34" charset="0"/>
                <a:ea typeface="Arial-Rounded" pitchFamily="34" charset="0"/>
                <a:cs typeface="Arial" pitchFamily="34" charset="0"/>
              </a:rPr>
              <a:t>Tìm lời khuyên phù hợp với mỗi bài mà em đã học </a:t>
            </a:r>
          </a:p>
        </p:txBody>
      </p:sp>
      <p:sp>
        <p:nvSpPr>
          <p:cNvPr id="4" name="TextBox 3"/>
          <p:cNvSpPr txBox="1"/>
          <p:nvPr/>
        </p:nvSpPr>
        <p:spPr>
          <a:xfrm>
            <a:off x="280112" y="590551"/>
            <a:ext cx="2730500" cy="523099"/>
          </a:xfrm>
          <a:prstGeom prst="rect">
            <a:avLst/>
          </a:prstGeom>
          <a:solidFill>
            <a:srgbClr val="75DBFF"/>
          </a:solidFill>
        </p:spPr>
        <p:txBody>
          <a:bodyPr wrap="square" lIns="91317" tIns="45660" rIns="91317" bIns="45660" rtlCol="0">
            <a:spAutoFit/>
          </a:bodyPr>
          <a:lstStyle/>
          <a:p>
            <a:pPr algn="ctr"/>
            <a:r>
              <a:rPr lang="en-US" sz="2800" b="1">
                <a:solidFill>
                  <a:schemeClr val="bg1"/>
                </a:solidFill>
                <a:latin typeface="Arial" pitchFamily="34" charset="0"/>
                <a:ea typeface="Arial-Rounded" pitchFamily="34" charset="0"/>
                <a:cs typeface="Arial" pitchFamily="34" charset="0"/>
              </a:rPr>
              <a:t>Tên bài đọc</a:t>
            </a: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2</a:t>
            </a:r>
          </a:p>
        </p:txBody>
      </p:sp>
      <p:pic>
        <p:nvPicPr>
          <p:cNvPr id="2050"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544" y="-5151"/>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ounded Rectangle 1"/>
          <p:cNvSpPr/>
          <p:nvPr/>
        </p:nvSpPr>
        <p:spPr>
          <a:xfrm>
            <a:off x="143231" y="13548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a:solidFill>
                  <a:schemeClr val="tx1"/>
                </a:solidFill>
                <a:latin typeface="Arial" pitchFamily="34" charset="0"/>
                <a:cs typeface="Arial" pitchFamily="34" charset="0"/>
              </a:rPr>
              <a:t>Rửa tay trước khi ăn</a:t>
            </a:r>
          </a:p>
        </p:txBody>
      </p:sp>
      <p:sp>
        <p:nvSpPr>
          <p:cNvPr id="9" name="Rounded Rectangle 8"/>
          <p:cNvSpPr/>
          <p:nvPr/>
        </p:nvSpPr>
        <p:spPr>
          <a:xfrm>
            <a:off x="143231" y="2134177"/>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dirty="0" err="1">
                <a:solidFill>
                  <a:schemeClr val="tx1"/>
                </a:solidFill>
                <a:latin typeface="Arial" pitchFamily="34" charset="0"/>
                <a:cs typeface="Arial" pitchFamily="34" charset="0"/>
              </a:rPr>
              <a:t>Lời</a:t>
            </a:r>
            <a:r>
              <a:rPr lang="en-US" sz="2000" i="1" dirty="0">
                <a:solidFill>
                  <a:schemeClr val="tx1"/>
                </a:solidFill>
                <a:latin typeface="Arial" pitchFamily="34" charset="0"/>
                <a:cs typeface="Arial" pitchFamily="34" charset="0"/>
              </a:rPr>
              <a:t> </a:t>
            </a:r>
            <a:r>
              <a:rPr lang="en-US" sz="2000" i="1" dirty="0" err="1">
                <a:solidFill>
                  <a:schemeClr val="tx1"/>
                </a:solidFill>
                <a:latin typeface="Arial" pitchFamily="34" charset="0"/>
                <a:cs typeface="Arial" pitchFamily="34" charset="0"/>
              </a:rPr>
              <a:t>chào</a:t>
            </a:r>
            <a:r>
              <a:rPr lang="en-US" sz="2000" i="1" dirty="0">
                <a:solidFill>
                  <a:schemeClr val="tx1"/>
                </a:solidFill>
                <a:latin typeface="Arial" pitchFamily="34" charset="0"/>
                <a:cs typeface="Arial" pitchFamily="34" charset="0"/>
              </a:rPr>
              <a:t> </a:t>
            </a:r>
            <a:r>
              <a:rPr lang="en-US" sz="2000" i="1" dirty="0" err="1">
                <a:solidFill>
                  <a:schemeClr val="tx1"/>
                </a:solidFill>
                <a:latin typeface="Arial" pitchFamily="34" charset="0"/>
                <a:cs typeface="Arial" pitchFamily="34" charset="0"/>
              </a:rPr>
              <a:t>đi</a:t>
            </a:r>
            <a:r>
              <a:rPr lang="en-US" sz="2000" i="1" dirty="0">
                <a:solidFill>
                  <a:schemeClr val="tx1"/>
                </a:solidFill>
                <a:latin typeface="Arial" pitchFamily="34" charset="0"/>
                <a:cs typeface="Arial" pitchFamily="34" charset="0"/>
              </a:rPr>
              <a:t> </a:t>
            </a:r>
            <a:r>
              <a:rPr lang="en-US" sz="2000" i="1">
                <a:solidFill>
                  <a:schemeClr val="tx1"/>
                </a:solidFill>
                <a:latin typeface="Arial" pitchFamily="34" charset="0"/>
                <a:cs typeface="Arial" pitchFamily="34" charset="0"/>
              </a:rPr>
              <a:t>trước</a:t>
            </a:r>
          </a:p>
        </p:txBody>
      </p:sp>
      <p:sp>
        <p:nvSpPr>
          <p:cNvPr id="10" name="Rounded Rectangle 9"/>
          <p:cNvSpPr/>
          <p:nvPr/>
        </p:nvSpPr>
        <p:spPr>
          <a:xfrm>
            <a:off x="143231" y="2929659"/>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a:solidFill>
                  <a:schemeClr val="tx1"/>
                </a:solidFill>
                <a:latin typeface="Arial" pitchFamily="34" charset="0"/>
                <a:cs typeface="Arial" pitchFamily="34" charset="0"/>
              </a:rPr>
              <a:t>Khi mẹ vắng nhà</a:t>
            </a:r>
          </a:p>
        </p:txBody>
      </p:sp>
      <p:sp>
        <p:nvSpPr>
          <p:cNvPr id="11" name="Rounded Rectangle 10"/>
          <p:cNvSpPr/>
          <p:nvPr/>
        </p:nvSpPr>
        <p:spPr>
          <a:xfrm>
            <a:off x="143231" y="4494068"/>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a:solidFill>
                  <a:schemeClr val="tx1"/>
                </a:solidFill>
                <a:latin typeface="Arial" pitchFamily="34" charset="0"/>
                <a:cs typeface="Arial" pitchFamily="34" charset="0"/>
              </a:rPr>
              <a:t>Đèn giao thông</a:t>
            </a:r>
          </a:p>
        </p:txBody>
      </p:sp>
      <p:sp>
        <p:nvSpPr>
          <p:cNvPr id="12" name="TextBox 11"/>
          <p:cNvSpPr txBox="1"/>
          <p:nvPr/>
        </p:nvSpPr>
        <p:spPr>
          <a:xfrm>
            <a:off x="5360674" y="590550"/>
            <a:ext cx="2730500" cy="523099"/>
          </a:xfrm>
          <a:prstGeom prst="rect">
            <a:avLst/>
          </a:prstGeom>
          <a:solidFill>
            <a:srgbClr val="FFC000"/>
          </a:solidFill>
        </p:spPr>
        <p:txBody>
          <a:bodyPr wrap="square" lIns="91317" tIns="45660" rIns="91317" bIns="45660" rtlCol="0">
            <a:spAutoFit/>
          </a:bodyPr>
          <a:lstStyle/>
          <a:p>
            <a:pPr algn="ctr"/>
            <a:r>
              <a:rPr lang="en-US" sz="2800" b="1">
                <a:solidFill>
                  <a:schemeClr val="bg1"/>
                </a:solidFill>
                <a:latin typeface="Arial" pitchFamily="34" charset="0"/>
                <a:ea typeface="Arial-Rounded" pitchFamily="34" charset="0"/>
                <a:cs typeface="Arial" pitchFamily="34" charset="0"/>
              </a:rPr>
              <a:t>Lời khuyên</a:t>
            </a:r>
          </a:p>
        </p:txBody>
      </p:sp>
      <p:sp>
        <p:nvSpPr>
          <p:cNvPr id="13" name="Rounded Rectangle 12"/>
          <p:cNvSpPr/>
          <p:nvPr/>
        </p:nvSpPr>
        <p:spPr>
          <a:xfrm>
            <a:off x="4510516" y="1285587"/>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Không mở cửa cho người lạ khi ở nhà một mình.</a:t>
            </a:r>
          </a:p>
        </p:txBody>
      </p:sp>
      <p:sp>
        <p:nvSpPr>
          <p:cNvPr id="14" name="Rounded Rectangle 13"/>
          <p:cNvSpPr/>
          <p:nvPr/>
        </p:nvSpPr>
        <p:spPr>
          <a:xfrm>
            <a:off x="4510516" y="2111664"/>
            <a:ext cx="4430816"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Cần phải rửa tay sạch trước khi ăn để phòng bệnh.</a:t>
            </a:r>
          </a:p>
        </p:txBody>
      </p:sp>
      <p:sp>
        <p:nvSpPr>
          <p:cNvPr id="15" name="Rounded Rectangle 14"/>
          <p:cNvSpPr/>
          <p:nvPr/>
        </p:nvSpPr>
        <p:spPr>
          <a:xfrm>
            <a:off x="4510516" y="2934499"/>
            <a:ext cx="4430816" cy="47314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Nhớ chào hỏi khi gặp gỡ.</a:t>
            </a:r>
          </a:p>
        </p:txBody>
      </p:sp>
      <p:sp>
        <p:nvSpPr>
          <p:cNvPr id="16" name="Rounded Rectangle 15"/>
          <p:cNvSpPr/>
          <p:nvPr/>
        </p:nvSpPr>
        <p:spPr>
          <a:xfrm>
            <a:off x="4528083" y="3516168"/>
            <a:ext cx="4395683" cy="692727"/>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Khi đi đường, cần phải tuân thủ sự điều khiển của đèn giao thông.</a:t>
            </a:r>
          </a:p>
        </p:txBody>
      </p:sp>
      <p:sp>
        <p:nvSpPr>
          <p:cNvPr id="17" name="Rounded Rectangle 16"/>
          <p:cNvSpPr/>
          <p:nvPr/>
        </p:nvSpPr>
        <p:spPr>
          <a:xfrm>
            <a:off x="143231" y="3712441"/>
            <a:ext cx="3048000" cy="554182"/>
          </a:xfrm>
          <a:prstGeom prst="roundRect">
            <a:avLst/>
          </a:prstGeom>
          <a:noFill/>
          <a:ln>
            <a:solidFill>
              <a:srgbClr val="00B0F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i="1">
                <a:solidFill>
                  <a:schemeClr val="tx1"/>
                </a:solidFill>
                <a:latin typeface="Arial" pitchFamily="34" charset="0"/>
                <a:cs typeface="Arial" pitchFamily="34" charset="0"/>
              </a:rPr>
              <a:t>Nếu không may bị lạc</a:t>
            </a:r>
          </a:p>
        </p:txBody>
      </p:sp>
      <p:sp>
        <p:nvSpPr>
          <p:cNvPr id="18" name="Rounded Rectangle 17"/>
          <p:cNvSpPr/>
          <p:nvPr/>
        </p:nvSpPr>
        <p:spPr>
          <a:xfrm>
            <a:off x="4528083" y="4361610"/>
            <a:ext cx="4395683" cy="629752"/>
          </a:xfrm>
          <a:prstGeom prst="roundRect">
            <a:avLst/>
          </a:pr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Khi đi chơi chỗ đông người, phải chú ý đề phòng bị lạc.</a:t>
            </a:r>
          </a:p>
        </p:txBody>
      </p:sp>
      <p:cxnSp>
        <p:nvCxnSpPr>
          <p:cNvPr id="23" name="Straight Connector 22"/>
          <p:cNvCxnSpPr/>
          <p:nvPr/>
        </p:nvCxnSpPr>
        <p:spPr>
          <a:xfrm>
            <a:off x="3193471" y="3989532"/>
            <a:ext cx="1321912" cy="686954"/>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4445792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25" name="Straight Connector 24"/>
          <p:cNvCxnSpPr>
            <a:stCxn id="11" idx="3"/>
            <a:endCxn id="16" idx="1"/>
          </p:cNvCxnSpPr>
          <p:nvPr/>
        </p:nvCxnSpPr>
        <p:spPr>
          <a:xfrm flipV="1">
            <a:off x="3581399" y="3862532"/>
            <a:ext cx="2675017" cy="863862"/>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1" name="Straight Connector 20"/>
          <p:cNvCxnSpPr>
            <a:endCxn id="14" idx="1"/>
          </p:cNvCxnSpPr>
          <p:nvPr/>
        </p:nvCxnSpPr>
        <p:spPr>
          <a:xfrm flipV="1">
            <a:off x="3583640" y="2458028"/>
            <a:ext cx="2664760" cy="70121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a:endCxn id="13" idx="1"/>
          </p:cNvCxnSpPr>
          <p:nvPr/>
        </p:nvCxnSpPr>
        <p:spPr>
          <a:xfrm flipV="1">
            <a:off x="3571335" y="1631951"/>
            <a:ext cx="2677065" cy="752890"/>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6" name="Straight Connector 5"/>
          <p:cNvCxnSpPr>
            <a:endCxn id="15" idx="1"/>
          </p:cNvCxnSpPr>
          <p:nvPr/>
        </p:nvCxnSpPr>
        <p:spPr>
          <a:xfrm>
            <a:off x="3583640" y="1598613"/>
            <a:ext cx="2664760" cy="1572457"/>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sp>
        <p:nvSpPr>
          <p:cNvPr id="3" name="TextBox 2"/>
          <p:cNvSpPr txBox="1"/>
          <p:nvPr/>
        </p:nvSpPr>
        <p:spPr>
          <a:xfrm>
            <a:off x="628570" y="82550"/>
            <a:ext cx="8744030" cy="523099"/>
          </a:xfrm>
          <a:prstGeom prst="rect">
            <a:avLst/>
          </a:prstGeom>
          <a:noFill/>
        </p:spPr>
        <p:txBody>
          <a:bodyPr wrap="square" lIns="91317" tIns="45660" rIns="91317" bIns="45660" rtlCol="0">
            <a:spAutoFit/>
          </a:bodyPr>
          <a:lstStyle/>
          <a:p>
            <a:pPr algn="just"/>
            <a:r>
              <a:rPr lang="en-US" sz="2800" b="1">
                <a:latin typeface="Arial" pitchFamily="34" charset="0"/>
                <a:ea typeface="Arial-Rounded" pitchFamily="34" charset="0"/>
                <a:cs typeface="Arial" pitchFamily="34" charset="0"/>
              </a:rPr>
              <a:t>Chọn việc làm ở B phù hợp với tình huống ở A</a:t>
            </a:r>
          </a:p>
        </p:txBody>
      </p:sp>
      <p:sp>
        <p:nvSpPr>
          <p:cNvPr id="4" name="TextBox 3"/>
          <p:cNvSpPr txBox="1"/>
          <p:nvPr/>
        </p:nvSpPr>
        <p:spPr>
          <a:xfrm>
            <a:off x="6739261" y="590549"/>
            <a:ext cx="1040126" cy="523099"/>
          </a:xfrm>
          <a:prstGeom prst="rect">
            <a:avLst/>
          </a:prstGeom>
          <a:solidFill>
            <a:srgbClr val="75DBFF"/>
          </a:solidFill>
        </p:spPr>
        <p:txBody>
          <a:bodyPr wrap="square" lIns="91317" tIns="45660" rIns="91317" bIns="45660" rtlCol="0">
            <a:spAutoFit/>
          </a:bodyPr>
          <a:lstStyle/>
          <a:p>
            <a:pPr algn="ctr"/>
            <a:r>
              <a:rPr lang="en-US" sz="2800" b="1">
                <a:solidFill>
                  <a:schemeClr val="bg1"/>
                </a:solidFill>
                <a:latin typeface="Arial" pitchFamily="34" charset="0"/>
                <a:ea typeface="Arial-Rounded" pitchFamily="34" charset="0"/>
                <a:cs typeface="Arial" pitchFamily="34" charset="0"/>
              </a:rPr>
              <a:t>B</a:t>
            </a:r>
          </a:p>
        </p:txBody>
      </p:sp>
      <p:sp>
        <p:nvSpPr>
          <p:cNvPr id="7" name="Oval 6"/>
          <p:cNvSpPr/>
          <p:nvPr/>
        </p:nvSpPr>
        <p:spPr>
          <a:xfrm>
            <a:off x="4255983" y="53149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3</a:t>
            </a:r>
          </a:p>
        </p:txBody>
      </p:sp>
      <p:sp>
        <p:nvSpPr>
          <p:cNvPr id="2" name="Rounded Rectangle 1"/>
          <p:cNvSpPr/>
          <p:nvPr/>
        </p:nvSpPr>
        <p:spPr>
          <a:xfrm>
            <a:off x="143230" y="13100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Gặp gỡ ai đó lần đầu và em muốn người đó biết về em</a:t>
            </a:r>
          </a:p>
        </p:txBody>
      </p:sp>
      <p:sp>
        <p:nvSpPr>
          <p:cNvPr id="9" name="Rounded Rectangle 8"/>
          <p:cNvSpPr/>
          <p:nvPr/>
        </p:nvSpPr>
        <p:spPr>
          <a:xfrm>
            <a:off x="143230" y="2089412"/>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Được ai đó giúp đỡ</a:t>
            </a:r>
          </a:p>
        </p:txBody>
      </p:sp>
      <p:sp>
        <p:nvSpPr>
          <p:cNvPr id="10" name="Rounded Rectangle 9"/>
          <p:cNvSpPr/>
          <p:nvPr/>
        </p:nvSpPr>
        <p:spPr>
          <a:xfrm>
            <a:off x="143230" y="2884894"/>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Có lỗi với người khác</a:t>
            </a:r>
          </a:p>
        </p:txBody>
      </p:sp>
      <p:sp>
        <p:nvSpPr>
          <p:cNvPr id="11" name="Rounded Rectangle 10"/>
          <p:cNvSpPr/>
          <p:nvPr/>
        </p:nvSpPr>
        <p:spPr>
          <a:xfrm>
            <a:off x="143230" y="4449303"/>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Khi bạn bè hoặc người thân có niềm vui</a:t>
            </a:r>
          </a:p>
        </p:txBody>
      </p:sp>
      <p:sp>
        <p:nvSpPr>
          <p:cNvPr id="12" name="TextBox 11"/>
          <p:cNvSpPr txBox="1"/>
          <p:nvPr/>
        </p:nvSpPr>
        <p:spPr>
          <a:xfrm>
            <a:off x="1219200" y="605649"/>
            <a:ext cx="1040126" cy="523099"/>
          </a:xfrm>
          <a:prstGeom prst="rect">
            <a:avLst/>
          </a:prstGeom>
          <a:solidFill>
            <a:srgbClr val="FFC000"/>
          </a:solidFill>
        </p:spPr>
        <p:txBody>
          <a:bodyPr wrap="square" lIns="91317" tIns="45660" rIns="91317" bIns="45660" rtlCol="0">
            <a:spAutoFit/>
          </a:bodyPr>
          <a:lstStyle/>
          <a:p>
            <a:pPr algn="ctr"/>
            <a:r>
              <a:rPr lang="en-US" sz="2800" b="1">
                <a:solidFill>
                  <a:schemeClr val="bg1"/>
                </a:solidFill>
                <a:latin typeface="Arial" pitchFamily="34" charset="0"/>
                <a:ea typeface="Arial-Rounded" pitchFamily="34" charset="0"/>
                <a:cs typeface="Arial" pitchFamily="34" charset="0"/>
              </a:rPr>
              <a:t>A</a:t>
            </a:r>
          </a:p>
        </p:txBody>
      </p:sp>
      <p:sp>
        <p:nvSpPr>
          <p:cNvPr id="13" name="Rounded Rectangle 12"/>
          <p:cNvSpPr/>
          <p:nvPr/>
        </p:nvSpPr>
        <p:spPr>
          <a:xfrm>
            <a:off x="6248400" y="1285587"/>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Arial" pitchFamily="34" charset="0"/>
                <a:cs typeface="Arial" pitchFamily="34" charset="0"/>
              </a:rPr>
              <a:t>cảm ơn</a:t>
            </a:r>
          </a:p>
        </p:txBody>
      </p:sp>
      <p:sp>
        <p:nvSpPr>
          <p:cNvPr id="14" name="Rounded Rectangle 13"/>
          <p:cNvSpPr/>
          <p:nvPr/>
        </p:nvSpPr>
        <p:spPr>
          <a:xfrm>
            <a:off x="6248400" y="2111664"/>
            <a:ext cx="1981200"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Arial" pitchFamily="34" charset="0"/>
                <a:cs typeface="Arial" pitchFamily="34" charset="0"/>
              </a:rPr>
              <a:t>xin lỗi</a:t>
            </a:r>
          </a:p>
        </p:txBody>
      </p:sp>
      <p:sp>
        <p:nvSpPr>
          <p:cNvPr id="15" name="Rounded Rectangle 14"/>
          <p:cNvSpPr/>
          <p:nvPr/>
        </p:nvSpPr>
        <p:spPr>
          <a:xfrm>
            <a:off x="6248400" y="2934499"/>
            <a:ext cx="1981200" cy="47314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Arial" pitchFamily="34" charset="0"/>
                <a:cs typeface="Arial" pitchFamily="34" charset="0"/>
              </a:rPr>
              <a:t>giới thiệu</a:t>
            </a:r>
          </a:p>
        </p:txBody>
      </p:sp>
      <p:sp>
        <p:nvSpPr>
          <p:cNvPr id="16" name="Rounded Rectangle 15"/>
          <p:cNvSpPr/>
          <p:nvPr/>
        </p:nvSpPr>
        <p:spPr>
          <a:xfrm>
            <a:off x="6256416" y="3516168"/>
            <a:ext cx="1965491" cy="692727"/>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Arial" pitchFamily="34" charset="0"/>
                <a:cs typeface="Arial" pitchFamily="34" charset="0"/>
              </a:rPr>
              <a:t>chúc mừng</a:t>
            </a:r>
          </a:p>
        </p:txBody>
      </p:sp>
      <p:sp>
        <p:nvSpPr>
          <p:cNvPr id="17" name="Rounded Rectangle 16"/>
          <p:cNvSpPr/>
          <p:nvPr/>
        </p:nvSpPr>
        <p:spPr>
          <a:xfrm>
            <a:off x="143230" y="3667676"/>
            <a:ext cx="3438169" cy="55418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000">
                <a:solidFill>
                  <a:schemeClr val="tx1"/>
                </a:solidFill>
                <a:latin typeface="Arial" pitchFamily="34" charset="0"/>
                <a:cs typeface="Arial" pitchFamily="34" charset="0"/>
              </a:rPr>
              <a:t>Muốn người khác cho phép  làm gì đó</a:t>
            </a:r>
          </a:p>
        </p:txBody>
      </p:sp>
      <p:sp>
        <p:nvSpPr>
          <p:cNvPr id="18" name="Rounded Rectangle 17"/>
          <p:cNvSpPr/>
          <p:nvPr/>
        </p:nvSpPr>
        <p:spPr>
          <a:xfrm>
            <a:off x="6256416" y="4316845"/>
            <a:ext cx="1965491" cy="629752"/>
          </a:xfrm>
          <a:prstGeom prst="roundRect">
            <a:avLst/>
          </a:prstGeom>
          <a:noFill/>
          <a:ln>
            <a:solidFill>
              <a:srgbClr val="FFC000"/>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a:solidFill>
                  <a:schemeClr val="tx1"/>
                </a:solidFill>
                <a:latin typeface="Arial" pitchFamily="34" charset="0"/>
                <a:cs typeface="Arial" pitchFamily="34" charset="0"/>
              </a:rPr>
              <a:t>Xin phép</a:t>
            </a:r>
          </a:p>
        </p:txBody>
      </p:sp>
      <p:cxnSp>
        <p:nvCxnSpPr>
          <p:cNvPr id="23" name="Straight Connector 22"/>
          <p:cNvCxnSpPr>
            <a:endCxn id="18" idx="1"/>
          </p:cNvCxnSpPr>
          <p:nvPr/>
        </p:nvCxnSpPr>
        <p:spPr>
          <a:xfrm>
            <a:off x="3587955" y="3950986"/>
            <a:ext cx="2668461" cy="680735"/>
          </a:xfrm>
          <a:prstGeom prst="line">
            <a:avLst/>
          </a:prstGeom>
          <a:ln w="19050">
            <a:solidFill>
              <a:srgbClr val="FF0000"/>
            </a:solidFill>
          </a:ln>
        </p:spPr>
        <p:style>
          <a:lnRef idx="1">
            <a:schemeClr val="accent1"/>
          </a:lnRef>
          <a:fillRef idx="0">
            <a:schemeClr val="accent1"/>
          </a:fillRef>
          <a:effectRef idx="0">
            <a:schemeClr val="accent1"/>
          </a:effectRef>
          <a:fontRef idx="minor">
            <a:schemeClr val="tx1"/>
          </a:fontRef>
        </p:style>
      </p:cxn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0"/>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240166798"/>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2"/>
                    </p:tgtEl>
                  </p:cond>
                </p:stCondLst>
                <p:endSync evt="end" delay="0">
                  <p:rtn val="all"/>
                </p:endSync>
                <p:childTnLst>
                  <p:par>
                    <p:cTn id="3" fill="hold">
                      <p:stCondLst>
                        <p:cond delay="0"/>
                      </p:stCondLst>
                      <p:childTnLst>
                        <p:par>
                          <p:cTn id="4" fill="hold">
                            <p:stCondLst>
                              <p:cond delay="0"/>
                            </p:stCondLst>
                            <p:childTnLst>
                              <p:par>
                                <p:cTn id="5" presetID="26" presetClass="emph" presetSubtype="0" fill="hold" grpId="0" nodeType="clickEffect">
                                  <p:stCondLst>
                                    <p:cond delay="0"/>
                                  </p:stCondLst>
                                  <p:childTnLst>
                                    <p:animEffect transition="out" filter="fade">
                                      <p:cBhvr>
                                        <p:cTn id="6" dur="500" tmFilter="0, 0; .2, .5; .8, .5; 1, 0"/>
                                        <p:tgtEl>
                                          <p:spTgt spid="2"/>
                                        </p:tgtEl>
                                      </p:cBhvr>
                                    </p:animEffect>
                                    <p:animScale>
                                      <p:cBhvr>
                                        <p:cTn id="7" dur="250" autoRev="1" fill="hold"/>
                                        <p:tgtEl>
                                          <p:spTgt spid="2"/>
                                        </p:tgtEl>
                                      </p:cBhvr>
                                      <p:by x="105000" y="105000"/>
                                    </p:animScale>
                                  </p:childTnLst>
                                </p:cTn>
                              </p:par>
                            </p:childTnLst>
                          </p:cTn>
                        </p:par>
                        <p:par>
                          <p:cTn id="8" fill="hold">
                            <p:stCondLst>
                              <p:cond delay="500"/>
                            </p:stCondLst>
                            <p:childTnLst>
                              <p:par>
                                <p:cTn id="9" presetID="10" presetClass="entr" presetSubtype="0" fill="hold" nodeType="after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500"/>
                                        <p:tgtEl>
                                          <p:spTgt spid="6"/>
                                        </p:tgtEl>
                                      </p:cBhvr>
                                    </p:animEffect>
                                  </p:childTnLst>
                                </p:cTn>
                              </p:par>
                            </p:childTnLst>
                          </p:cTn>
                        </p:par>
                      </p:childTnLst>
                    </p:cTn>
                  </p:par>
                </p:childTnLst>
              </p:cTn>
              <p:nextCondLst>
                <p:cond evt="onClick" delay="0">
                  <p:tgtEl>
                    <p:spTgt spid="2"/>
                  </p:tgtEl>
                </p:cond>
              </p:nextCondLst>
            </p:seq>
            <p:seq concurrent="1" nextAc="seek">
              <p:cTn id="12" restart="whenNotActive" fill="hold" evtFilter="cancelBubble" nodeType="interactiveSeq">
                <p:stCondLst>
                  <p:cond evt="onClick" delay="0">
                    <p:tgtEl>
                      <p:spTgt spid="9"/>
                    </p:tgtEl>
                  </p:cond>
                </p:stCondLst>
                <p:endSync evt="end" delay="0">
                  <p:rtn val="all"/>
                </p:endSync>
                <p:childTnLst>
                  <p:par>
                    <p:cTn id="13" fill="hold">
                      <p:stCondLst>
                        <p:cond delay="0"/>
                      </p:stCondLst>
                      <p:childTnLst>
                        <p:par>
                          <p:cTn id="14" fill="hold">
                            <p:stCondLst>
                              <p:cond delay="0"/>
                            </p:stCondLst>
                            <p:childTnLst>
                              <p:par>
                                <p:cTn id="15" presetID="26" presetClass="emph" presetSubtype="0" fill="hold" grpId="0" nodeType="clickEffect">
                                  <p:stCondLst>
                                    <p:cond delay="0"/>
                                  </p:stCondLst>
                                  <p:childTnLst>
                                    <p:animEffect transition="out" filter="fade">
                                      <p:cBhvr>
                                        <p:cTn id="16" dur="500" tmFilter="0, 0; .2, .5; .8, .5; 1, 0"/>
                                        <p:tgtEl>
                                          <p:spTgt spid="9"/>
                                        </p:tgtEl>
                                      </p:cBhvr>
                                    </p:animEffect>
                                    <p:animScale>
                                      <p:cBhvr>
                                        <p:cTn id="17" dur="250" autoRev="1" fill="hold"/>
                                        <p:tgtEl>
                                          <p:spTgt spid="9"/>
                                        </p:tgtEl>
                                      </p:cBhvr>
                                      <p:by x="105000" y="105000"/>
                                    </p:animScale>
                                  </p:childTnLst>
                                </p:cTn>
                              </p:par>
                            </p:childTnLst>
                          </p:cTn>
                        </p:par>
                        <p:par>
                          <p:cTn id="18" fill="hold">
                            <p:stCondLst>
                              <p:cond delay="500"/>
                            </p:stCondLst>
                            <p:childTnLst>
                              <p:par>
                                <p:cTn id="19" presetID="10" presetClass="entr" presetSubtype="0" fill="hold" nodeType="afterEffect">
                                  <p:stCondLst>
                                    <p:cond delay="0"/>
                                  </p:stCondLst>
                                  <p:childTnLst>
                                    <p:set>
                                      <p:cBhvr>
                                        <p:cTn id="20" dur="1" fill="hold">
                                          <p:stCondLst>
                                            <p:cond delay="0"/>
                                          </p:stCondLst>
                                        </p:cTn>
                                        <p:tgtEl>
                                          <p:spTgt spid="20"/>
                                        </p:tgtEl>
                                        <p:attrNameLst>
                                          <p:attrName>style.visibility</p:attrName>
                                        </p:attrNameLst>
                                      </p:cBhvr>
                                      <p:to>
                                        <p:strVal val="visible"/>
                                      </p:to>
                                    </p:set>
                                    <p:animEffect transition="in" filter="fade">
                                      <p:cBhvr>
                                        <p:cTn id="21" dur="500"/>
                                        <p:tgtEl>
                                          <p:spTgt spid="20"/>
                                        </p:tgtEl>
                                      </p:cBhvr>
                                    </p:animEffect>
                                  </p:childTnLst>
                                </p:cTn>
                              </p:par>
                            </p:childTnLst>
                          </p:cTn>
                        </p:par>
                      </p:childTnLst>
                    </p:cTn>
                  </p:par>
                </p:childTnLst>
              </p:cTn>
              <p:nextCondLst>
                <p:cond evt="onClick" delay="0">
                  <p:tgtEl>
                    <p:spTgt spid="9"/>
                  </p:tgtEl>
                </p:cond>
              </p:nextCondLst>
            </p:seq>
            <p:seq concurrent="1" nextAc="seek">
              <p:cTn id="22" restart="whenNotActive" fill="hold" evtFilter="cancelBubble" nodeType="interactiveSeq">
                <p:stCondLst>
                  <p:cond evt="onClick" delay="0">
                    <p:tgtEl>
                      <p:spTgt spid="10"/>
                    </p:tgtEl>
                  </p:cond>
                </p:stCondLst>
                <p:endSync evt="end" delay="0">
                  <p:rtn val="all"/>
                </p:endSync>
                <p:childTnLst>
                  <p:par>
                    <p:cTn id="23" fill="hold">
                      <p:stCondLst>
                        <p:cond delay="0"/>
                      </p:stCondLst>
                      <p:childTnLst>
                        <p:par>
                          <p:cTn id="24" fill="hold">
                            <p:stCondLst>
                              <p:cond delay="0"/>
                            </p:stCondLst>
                            <p:childTnLst>
                              <p:par>
                                <p:cTn id="25" presetID="26" presetClass="emph" presetSubtype="0" fill="hold" grpId="0" nodeType="clickEffect">
                                  <p:stCondLst>
                                    <p:cond delay="0"/>
                                  </p:stCondLst>
                                  <p:childTnLst>
                                    <p:animEffect transition="out" filter="fade">
                                      <p:cBhvr>
                                        <p:cTn id="26" dur="500" tmFilter="0, 0; .2, .5; .8, .5; 1, 0"/>
                                        <p:tgtEl>
                                          <p:spTgt spid="10"/>
                                        </p:tgtEl>
                                      </p:cBhvr>
                                    </p:animEffect>
                                    <p:animScale>
                                      <p:cBhvr>
                                        <p:cTn id="27" dur="250" autoRev="1" fill="hold"/>
                                        <p:tgtEl>
                                          <p:spTgt spid="10"/>
                                        </p:tgtEl>
                                      </p:cBhvr>
                                      <p:by x="105000" y="105000"/>
                                    </p:animScale>
                                  </p:childTnLst>
                                </p:cTn>
                              </p:par>
                            </p:childTnLst>
                          </p:cTn>
                        </p:par>
                        <p:par>
                          <p:cTn id="28" fill="hold">
                            <p:stCondLst>
                              <p:cond delay="500"/>
                            </p:stCondLst>
                            <p:childTnLst>
                              <p:par>
                                <p:cTn id="29" presetID="10" presetClass="entr" presetSubtype="0" fill="hold" nodeType="afterEffect">
                                  <p:stCondLst>
                                    <p:cond delay="0"/>
                                  </p:stCondLst>
                                  <p:childTnLst>
                                    <p:set>
                                      <p:cBhvr>
                                        <p:cTn id="30" dur="1" fill="hold">
                                          <p:stCondLst>
                                            <p:cond delay="0"/>
                                          </p:stCondLst>
                                        </p:cTn>
                                        <p:tgtEl>
                                          <p:spTgt spid="21"/>
                                        </p:tgtEl>
                                        <p:attrNameLst>
                                          <p:attrName>style.visibility</p:attrName>
                                        </p:attrNameLst>
                                      </p:cBhvr>
                                      <p:to>
                                        <p:strVal val="visible"/>
                                      </p:to>
                                    </p:set>
                                    <p:animEffect transition="in" filter="fade">
                                      <p:cBhvr>
                                        <p:cTn id="31" dur="500"/>
                                        <p:tgtEl>
                                          <p:spTgt spid="21"/>
                                        </p:tgtEl>
                                      </p:cBhvr>
                                    </p:animEffect>
                                  </p:childTnLst>
                                </p:cTn>
                              </p:par>
                            </p:childTnLst>
                          </p:cTn>
                        </p:par>
                      </p:childTnLst>
                    </p:cTn>
                  </p:par>
                </p:childTnLst>
              </p:cTn>
              <p:nextCondLst>
                <p:cond evt="onClick" delay="0">
                  <p:tgtEl>
                    <p:spTgt spid="10"/>
                  </p:tgtEl>
                </p:cond>
              </p:nextCondLst>
            </p:seq>
            <p:seq concurrent="1" nextAc="seek">
              <p:cTn id="32" restart="whenNotActive" fill="hold" evtFilter="cancelBubble" nodeType="interactiveSeq">
                <p:stCondLst>
                  <p:cond evt="onClick" delay="0">
                    <p:tgtEl>
                      <p:spTgt spid="11"/>
                    </p:tgtEl>
                  </p:cond>
                </p:stCondLst>
                <p:endSync evt="end" delay="0">
                  <p:rtn val="all"/>
                </p:endSync>
                <p:childTnLst>
                  <p:par>
                    <p:cTn id="33" fill="hold">
                      <p:stCondLst>
                        <p:cond delay="0"/>
                      </p:stCondLst>
                      <p:childTnLst>
                        <p:par>
                          <p:cTn id="34" fill="hold">
                            <p:stCondLst>
                              <p:cond delay="0"/>
                            </p:stCondLst>
                            <p:childTnLst>
                              <p:par>
                                <p:cTn id="35" presetID="26" presetClass="emph" presetSubtype="0" fill="hold" grpId="0" nodeType="clickEffect">
                                  <p:stCondLst>
                                    <p:cond delay="0"/>
                                  </p:stCondLst>
                                  <p:childTnLst>
                                    <p:animEffect transition="out" filter="fade">
                                      <p:cBhvr>
                                        <p:cTn id="36" dur="500" tmFilter="0, 0; .2, .5; .8, .5; 1, 0"/>
                                        <p:tgtEl>
                                          <p:spTgt spid="11"/>
                                        </p:tgtEl>
                                      </p:cBhvr>
                                    </p:animEffect>
                                    <p:animScale>
                                      <p:cBhvr>
                                        <p:cTn id="37" dur="250" autoRev="1" fill="hold"/>
                                        <p:tgtEl>
                                          <p:spTgt spid="11"/>
                                        </p:tgtEl>
                                      </p:cBhvr>
                                      <p:by x="105000" y="105000"/>
                                    </p:animScale>
                                  </p:childTnLst>
                                </p:cTn>
                              </p:par>
                            </p:childTnLst>
                          </p:cTn>
                        </p:par>
                        <p:par>
                          <p:cTn id="38" fill="hold">
                            <p:stCondLst>
                              <p:cond delay="500"/>
                            </p:stCondLst>
                            <p:childTnLst>
                              <p:par>
                                <p:cTn id="39" presetID="10" presetClass="entr" presetSubtype="0" fill="hold" nodeType="afterEffect">
                                  <p:stCondLst>
                                    <p:cond delay="0"/>
                                  </p:stCondLst>
                                  <p:childTnLst>
                                    <p:set>
                                      <p:cBhvr>
                                        <p:cTn id="40" dur="1" fill="hold">
                                          <p:stCondLst>
                                            <p:cond delay="0"/>
                                          </p:stCondLst>
                                        </p:cTn>
                                        <p:tgtEl>
                                          <p:spTgt spid="25"/>
                                        </p:tgtEl>
                                        <p:attrNameLst>
                                          <p:attrName>style.visibility</p:attrName>
                                        </p:attrNameLst>
                                      </p:cBhvr>
                                      <p:to>
                                        <p:strVal val="visible"/>
                                      </p:to>
                                    </p:set>
                                    <p:animEffect transition="in" filter="fade">
                                      <p:cBhvr>
                                        <p:cTn id="41" dur="500"/>
                                        <p:tgtEl>
                                          <p:spTgt spid="25"/>
                                        </p:tgtEl>
                                      </p:cBhvr>
                                    </p:animEffect>
                                  </p:childTnLst>
                                </p:cTn>
                              </p:par>
                            </p:childTnLst>
                          </p:cTn>
                        </p:par>
                      </p:childTnLst>
                    </p:cTn>
                  </p:par>
                </p:childTnLst>
              </p:cTn>
              <p:nextCondLst>
                <p:cond evt="onClick" delay="0">
                  <p:tgtEl>
                    <p:spTgt spid="11"/>
                  </p:tgtEl>
                </p:cond>
              </p:nextCondLst>
            </p:seq>
            <p:seq concurrent="1" nextAc="seek">
              <p:cTn id="42" restart="whenNotActive" fill="hold" evtFilter="cancelBubble" nodeType="interactiveSeq">
                <p:stCondLst>
                  <p:cond evt="onClick" delay="0">
                    <p:tgtEl>
                      <p:spTgt spid="17"/>
                    </p:tgtEl>
                  </p:cond>
                </p:stCondLst>
                <p:endSync evt="end" delay="0">
                  <p:rtn val="all"/>
                </p:endSync>
                <p:childTnLst>
                  <p:par>
                    <p:cTn id="43" fill="hold">
                      <p:stCondLst>
                        <p:cond delay="0"/>
                      </p:stCondLst>
                      <p:childTnLst>
                        <p:par>
                          <p:cTn id="44" fill="hold">
                            <p:stCondLst>
                              <p:cond delay="0"/>
                            </p:stCondLst>
                            <p:childTnLst>
                              <p:par>
                                <p:cTn id="45" presetID="26" presetClass="emph" presetSubtype="0" fill="hold" grpId="0" nodeType="clickEffect">
                                  <p:stCondLst>
                                    <p:cond delay="0"/>
                                  </p:stCondLst>
                                  <p:childTnLst>
                                    <p:animEffect transition="out" filter="fade">
                                      <p:cBhvr>
                                        <p:cTn id="46" dur="500" tmFilter="0, 0; .2, .5; .8, .5; 1, 0"/>
                                        <p:tgtEl>
                                          <p:spTgt spid="17"/>
                                        </p:tgtEl>
                                      </p:cBhvr>
                                    </p:animEffect>
                                    <p:animScale>
                                      <p:cBhvr>
                                        <p:cTn id="47" dur="250" autoRev="1" fill="hold"/>
                                        <p:tgtEl>
                                          <p:spTgt spid="17"/>
                                        </p:tgtEl>
                                      </p:cBhvr>
                                      <p:by x="105000" y="105000"/>
                                    </p:animScale>
                                  </p:childTnLst>
                                </p:cTn>
                              </p:par>
                            </p:childTnLst>
                          </p:cTn>
                        </p:par>
                        <p:par>
                          <p:cTn id="48" fill="hold">
                            <p:stCondLst>
                              <p:cond delay="500"/>
                            </p:stCondLst>
                            <p:childTnLst>
                              <p:par>
                                <p:cTn id="49" presetID="10" presetClass="entr" presetSubtype="0" fill="hold" nodeType="afterEffect">
                                  <p:stCondLst>
                                    <p:cond delay="0"/>
                                  </p:stCondLst>
                                  <p:childTnLst>
                                    <p:set>
                                      <p:cBhvr>
                                        <p:cTn id="50" dur="1" fill="hold">
                                          <p:stCondLst>
                                            <p:cond delay="0"/>
                                          </p:stCondLst>
                                        </p:cTn>
                                        <p:tgtEl>
                                          <p:spTgt spid="23"/>
                                        </p:tgtEl>
                                        <p:attrNameLst>
                                          <p:attrName>style.visibility</p:attrName>
                                        </p:attrNameLst>
                                      </p:cBhvr>
                                      <p:to>
                                        <p:strVal val="visible"/>
                                      </p:to>
                                    </p:set>
                                    <p:animEffect transition="in" filter="fade">
                                      <p:cBhvr>
                                        <p:cTn id="51" dur="500"/>
                                        <p:tgtEl>
                                          <p:spTgt spid="23"/>
                                        </p:tgtEl>
                                      </p:cBhvr>
                                    </p:animEffect>
                                  </p:childTnLst>
                                </p:cTn>
                              </p:par>
                            </p:childTnLst>
                          </p:cTn>
                        </p:par>
                      </p:childTnLst>
                    </p:cTn>
                  </p:par>
                </p:childTnLst>
              </p:cTn>
              <p:nextCondLst>
                <p:cond evt="onClick" delay="0">
                  <p:tgtEl>
                    <p:spTgt spid="17"/>
                  </p:tgtEl>
                </p:cond>
              </p:nextCondLst>
            </p:seq>
          </p:childTnLst>
        </p:cTn>
      </p:par>
    </p:tnLst>
    <p:bldLst>
      <p:bldP spid="2" grpId="0" animBg="1"/>
      <p:bldP spid="9" grpId="0" animBg="1"/>
      <p:bldP spid="10" grpId="0" animBg="1"/>
      <p:bldP spid="11" grpId="0" animBg="1"/>
      <p:bldP spid="17"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val 2"/>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pitchFamily="34" charset="0"/>
                <a:cs typeface="Arial" pitchFamily="34" charset="0"/>
              </a:rPr>
              <a:t>4</a:t>
            </a:r>
          </a:p>
        </p:txBody>
      </p:sp>
      <p:sp>
        <p:nvSpPr>
          <p:cNvPr id="4" name="TextBox 3"/>
          <p:cNvSpPr txBox="1"/>
          <p:nvPr/>
        </p:nvSpPr>
        <p:spPr>
          <a:xfrm>
            <a:off x="680030" y="179260"/>
            <a:ext cx="8451270" cy="830876"/>
          </a:xfrm>
          <a:prstGeom prst="rect">
            <a:avLst/>
          </a:prstGeom>
          <a:noFill/>
        </p:spPr>
        <p:txBody>
          <a:bodyPr wrap="square" lIns="91317" tIns="45660" rIns="91317" bIns="45660" rtlCol="0">
            <a:spAutoFit/>
          </a:bodyPr>
          <a:lstStyle/>
          <a:p>
            <a:pPr algn="just"/>
            <a:r>
              <a:rPr lang="en-US" sz="2400" b="1">
                <a:latin typeface="Arial" pitchFamily="34" charset="0"/>
                <a:ea typeface="Arial-Rounded" pitchFamily="34" charset="0"/>
                <a:cs typeface="Arial" pitchFamily="34" charset="0"/>
              </a:rPr>
              <a:t>Kể với bạn về một tình huống em đã nói lời cảm ơn hoặc xin lỗi</a:t>
            </a:r>
          </a:p>
        </p:txBody>
      </p:sp>
      <p:pic>
        <p:nvPicPr>
          <p:cNvPr id="6" name="Picture 5"/>
          <p:cNvPicPr>
            <a:picLocks noChangeAspect="1"/>
          </p:cNvPicPr>
          <p:nvPr/>
        </p:nvPicPr>
        <p:blipFill rotWithShape="1">
          <a:blip r:embed="rId3">
            <a:extLst>
              <a:ext uri="{28A0092B-C50C-407E-A947-70E740481C1C}">
                <a14:useLocalDpi xmlns:a14="http://schemas.microsoft.com/office/drawing/2010/main" val="0"/>
              </a:ext>
            </a:extLst>
          </a:blip>
          <a:srcRect b="14341"/>
          <a:stretch/>
        </p:blipFill>
        <p:spPr>
          <a:xfrm>
            <a:off x="1714500" y="826814"/>
            <a:ext cx="5715000" cy="4063161"/>
          </a:xfrm>
          <a:prstGeom prst="rect">
            <a:avLst/>
          </a:prstGeom>
        </p:spPr>
      </p:pic>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7150" y="5715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54541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a:latin typeface="Arial" pitchFamily="34" charset="0"/>
                <a:ea typeface="Arial-Rounded" pitchFamily="34" charset="0"/>
                <a:cs typeface="Arial" pitchFamily="34" charset="0"/>
              </a:rPr>
              <a:t>Viết một câu về điều em nên làm hoặc không nên làm </a:t>
            </a:r>
          </a:p>
        </p:txBody>
      </p:sp>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380" y="297738"/>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extBox 7"/>
          <p:cNvSpPr txBox="1"/>
          <p:nvPr/>
        </p:nvSpPr>
        <p:spPr>
          <a:xfrm>
            <a:off x="685800" y="1352550"/>
            <a:ext cx="6984521" cy="523099"/>
          </a:xfrm>
          <a:prstGeom prst="rect">
            <a:avLst/>
          </a:prstGeom>
          <a:noFill/>
        </p:spPr>
        <p:txBody>
          <a:bodyPr wrap="square" lIns="91317" tIns="45660" rIns="91317" bIns="45660" rtlCol="0">
            <a:spAutoFit/>
          </a:bodyPr>
          <a:lstStyle/>
          <a:p>
            <a:pPr algn="just"/>
            <a:r>
              <a:rPr lang="en-US" sz="2800">
                <a:latin typeface="Arial" pitchFamily="34" charset="0"/>
                <a:ea typeface="Arial-Rounded" pitchFamily="34" charset="0"/>
                <a:cs typeface="Arial" pitchFamily="34" charset="0"/>
              </a:rPr>
              <a:t>Em nên rửa tay bằng xà phòng.</a:t>
            </a:r>
          </a:p>
        </p:txBody>
      </p:sp>
      <p:sp>
        <p:nvSpPr>
          <p:cNvPr id="9" name="TextBox 8"/>
          <p:cNvSpPr txBox="1"/>
          <p:nvPr/>
        </p:nvSpPr>
        <p:spPr>
          <a:xfrm>
            <a:off x="685800" y="1917141"/>
            <a:ext cx="6984521" cy="523099"/>
          </a:xfrm>
          <a:prstGeom prst="rect">
            <a:avLst/>
          </a:prstGeom>
          <a:noFill/>
        </p:spPr>
        <p:txBody>
          <a:bodyPr wrap="square" lIns="91317" tIns="45660" rIns="91317" bIns="45660" rtlCol="0">
            <a:spAutoFit/>
          </a:bodyPr>
          <a:lstStyle/>
          <a:p>
            <a:pPr algn="just"/>
            <a:r>
              <a:rPr lang="en-US" sz="2800" dirty="0" err="1">
                <a:latin typeface="Arial" pitchFamily="34" charset="0"/>
                <a:ea typeface="Arial-Rounded" pitchFamily="34" charset="0"/>
                <a:cs typeface="Arial" pitchFamily="34" charset="0"/>
              </a:rPr>
              <a:t>Em</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nên</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giúp</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đỡ</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mẹ</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làm</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việc</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nhà</a:t>
            </a:r>
            <a:endParaRPr lang="en-US" sz="2800" dirty="0">
              <a:latin typeface="Arial" pitchFamily="34" charset="0"/>
              <a:ea typeface="Arial-Rounded" pitchFamily="34" charset="0"/>
              <a:cs typeface="Arial" pitchFamily="34" charset="0"/>
            </a:endParaRPr>
          </a:p>
        </p:txBody>
      </p:sp>
      <p:sp>
        <p:nvSpPr>
          <p:cNvPr id="10" name="TextBox 9"/>
          <p:cNvSpPr txBox="1"/>
          <p:nvPr/>
        </p:nvSpPr>
        <p:spPr>
          <a:xfrm>
            <a:off x="711798" y="2564034"/>
            <a:ext cx="6984521" cy="523099"/>
          </a:xfrm>
          <a:prstGeom prst="rect">
            <a:avLst/>
          </a:prstGeom>
          <a:noFill/>
        </p:spPr>
        <p:txBody>
          <a:bodyPr wrap="square" lIns="91317" tIns="45660" rIns="91317" bIns="45660" rtlCol="0">
            <a:spAutoFit/>
          </a:bodyPr>
          <a:lstStyle/>
          <a:p>
            <a:pPr algn="just"/>
            <a:r>
              <a:rPr lang="en-US" sz="2800" dirty="0" err="1">
                <a:latin typeface="Arial" pitchFamily="34" charset="0"/>
                <a:ea typeface="Arial-Rounded" pitchFamily="34" charset="0"/>
                <a:cs typeface="Arial" pitchFamily="34" charset="0"/>
              </a:rPr>
              <a:t>Em</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không</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nói</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chuyện</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riêng</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trong</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giờ</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học</a:t>
            </a:r>
            <a:r>
              <a:rPr lang="en-US" sz="2800" dirty="0">
                <a:latin typeface="Arial" pitchFamily="34" charset="0"/>
                <a:ea typeface="Arial-Rounded" pitchFamily="34" charset="0"/>
                <a:cs typeface="Arial" pitchFamily="34" charset="0"/>
              </a:rPr>
              <a:t>.</a:t>
            </a:r>
          </a:p>
        </p:txBody>
      </p:sp>
      <p:sp>
        <p:nvSpPr>
          <p:cNvPr id="11" name="TextBox 10"/>
          <p:cNvSpPr txBox="1"/>
          <p:nvPr/>
        </p:nvSpPr>
        <p:spPr>
          <a:xfrm>
            <a:off x="737796" y="3210927"/>
            <a:ext cx="6984521" cy="523099"/>
          </a:xfrm>
          <a:prstGeom prst="rect">
            <a:avLst/>
          </a:prstGeom>
          <a:noFill/>
        </p:spPr>
        <p:txBody>
          <a:bodyPr wrap="square" lIns="91317" tIns="45660" rIns="91317" bIns="45660" rtlCol="0">
            <a:spAutoFit/>
          </a:bodyPr>
          <a:lstStyle/>
          <a:p>
            <a:pPr algn="just"/>
            <a:r>
              <a:rPr lang="en-US" sz="2800" dirty="0" err="1">
                <a:latin typeface="Arial" pitchFamily="34" charset="0"/>
                <a:ea typeface="Arial-Rounded" pitchFamily="34" charset="0"/>
                <a:cs typeface="Arial" pitchFamily="34" charset="0"/>
              </a:rPr>
              <a:t>Em</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không</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nên</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mở</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cửa</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cho</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người</a:t>
            </a:r>
            <a:r>
              <a:rPr lang="en-US" sz="2800" dirty="0">
                <a:latin typeface="Arial" pitchFamily="34" charset="0"/>
                <a:ea typeface="Arial-Rounded" pitchFamily="34" charset="0"/>
                <a:cs typeface="Arial" pitchFamily="34" charset="0"/>
              </a:rPr>
              <a:t> </a:t>
            </a:r>
            <a:r>
              <a:rPr lang="en-US" sz="2800" dirty="0" err="1">
                <a:latin typeface="Arial" pitchFamily="34" charset="0"/>
                <a:ea typeface="Arial-Rounded" pitchFamily="34" charset="0"/>
                <a:cs typeface="Arial" pitchFamily="34" charset="0"/>
              </a:rPr>
              <a:t>lạ</a:t>
            </a:r>
            <a:r>
              <a:rPr lang="en-US" sz="2800" dirty="0">
                <a:latin typeface="Arial" pitchFamily="34" charset="0"/>
                <a:ea typeface="Arial-Rounded" pitchFamily="34" charset="0"/>
                <a:cs typeface="Arial" pitchFamily="34" charset="0"/>
              </a:rPr>
              <a:t>.</a:t>
            </a:r>
          </a:p>
        </p:txBody>
      </p:sp>
    </p:spTree>
    <p:extLst>
      <p:ext uri="{BB962C8B-B14F-4D97-AF65-F5344CB8AC3E}">
        <p14:creationId xmlns:p14="http://schemas.microsoft.com/office/powerpoint/2010/main" val="31601419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
                                        </p:tgtEl>
                                        <p:attrNameLst>
                                          <p:attrName>style.visibility</p:attrName>
                                        </p:attrNameLst>
                                      </p:cBhvr>
                                      <p:to>
                                        <p:strVal val="visible"/>
                                      </p:to>
                                    </p:set>
                                    <p:animEffect transition="in" filter="fade">
                                      <p:cBhvr>
                                        <p:cTn id="17" dur="500"/>
                                        <p:tgtEl>
                                          <p:spTgt spid="10"/>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P spid="11"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F2337E20-8AC1-4E25-BE01-6DFBDA948FF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3" name="Straight Connector 2">
            <a:extLst>
              <a:ext uri="{FF2B5EF4-FFF2-40B4-BE49-F238E27FC236}">
                <a16:creationId xmlns:a16="http://schemas.microsoft.com/office/drawing/2014/main" id="{9DFEE978-36EC-4CF5-83D1-36EA47999A3D}"/>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511A0B0F-8671-4874-BC39-8E7B7BE09544}"/>
              </a:ext>
            </a:extLst>
          </p:cNvPr>
          <p:cNvSpPr txBox="1"/>
          <p:nvPr/>
        </p:nvSpPr>
        <p:spPr>
          <a:xfrm>
            <a:off x="381000" y="361950"/>
            <a:ext cx="2286000"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5  83:</a:t>
            </a:r>
          </a:p>
        </p:txBody>
      </p:sp>
      <p:cxnSp>
        <p:nvCxnSpPr>
          <p:cNvPr id="5" name="Straight Connector 4">
            <a:extLst>
              <a:ext uri="{FF2B5EF4-FFF2-40B4-BE49-F238E27FC236}">
                <a16:creationId xmlns:a16="http://schemas.microsoft.com/office/drawing/2014/main" id="{49BA0C85-373E-48B7-A0F5-43C965DE7544}"/>
              </a:ext>
            </a:extLst>
          </p:cNvPr>
          <p:cNvCxnSpPr/>
          <p:nvPr/>
        </p:nvCxnSpPr>
        <p:spPr>
          <a:xfrm flipH="1">
            <a:off x="1676400" y="366548"/>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6" name="TextBox 5">
            <a:extLst>
              <a:ext uri="{FF2B5EF4-FFF2-40B4-BE49-F238E27FC236}">
                <a16:creationId xmlns:a16="http://schemas.microsoft.com/office/drawing/2014/main" id="{8C14C861-74F1-4975-9FFA-F7D8E01FAB06}"/>
              </a:ext>
            </a:extLst>
          </p:cNvPr>
          <p:cNvSpPr txBox="1"/>
          <p:nvPr/>
        </p:nvSpPr>
        <p:spPr>
          <a:xfrm>
            <a:off x="609600" y="971550"/>
            <a:ext cx="6153977"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Em</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Ζ</a:t>
            </a:r>
            <a:r>
              <a:rPr lang="en-US" sz="3075" b="1" dirty="0" err="1">
                <a:solidFill>
                  <a:srgbClr val="7030A0"/>
                </a:solidFill>
                <a:latin typeface="HP001 4 hàng" panose="020B0603050302020204" pitchFamily="34" charset="0"/>
              </a:rPr>
              <a:t>łn</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ǟửa</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tay</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bằng</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xà</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ι</a:t>
            </a:r>
            <a:r>
              <a:rPr lang="en-US" sz="3075" b="1" dirty="0" err="1">
                <a:solidFill>
                  <a:srgbClr val="7030A0"/>
                </a:solidFill>
                <a:latin typeface="HP001 4 hàng" panose="020B0603050302020204" pitchFamily="34" charset="0"/>
              </a:rPr>
              <a:t>Ŝg</a:t>
            </a:r>
            <a:r>
              <a:rPr lang="en-US" sz="3075" b="1" dirty="0">
                <a:solidFill>
                  <a:srgbClr val="7030A0"/>
                </a:solidFill>
                <a:latin typeface="HP001 4 hàng" panose="020B0603050302020204" pitchFamily="34" charset="0"/>
              </a:rPr>
              <a:t>.</a:t>
            </a:r>
          </a:p>
        </p:txBody>
      </p:sp>
      <p:sp>
        <p:nvSpPr>
          <p:cNvPr id="7" name="TextBox 6">
            <a:extLst>
              <a:ext uri="{FF2B5EF4-FFF2-40B4-BE49-F238E27FC236}">
                <a16:creationId xmlns:a16="http://schemas.microsoft.com/office/drawing/2014/main" id="{B11CC92E-3B2F-43EC-8AEA-4E6ECEE55C32}"/>
              </a:ext>
            </a:extLst>
          </p:cNvPr>
          <p:cNvSpPr txBox="1"/>
          <p:nvPr/>
        </p:nvSpPr>
        <p:spPr>
          <a:xfrm>
            <a:off x="572814" y="1601940"/>
            <a:ext cx="6153977" cy="1038746"/>
          </a:xfrm>
          <a:prstGeom prst="rect">
            <a:avLst/>
          </a:prstGeom>
          <a:noFill/>
        </p:spPr>
        <p:txBody>
          <a:bodyPr wrap="square" rtlCol="0">
            <a:spAutoFit/>
          </a:bodyPr>
          <a:lstStyle/>
          <a:p>
            <a:r>
              <a:rPr lang="hu-HU" sz="3075" b="1" dirty="0">
                <a:solidFill>
                  <a:srgbClr val="7030A0"/>
                </a:solidFill>
                <a:latin typeface="HP001 4 hàng" panose="020B0603050302020204" pitchFamily="34" charset="0"/>
              </a:rPr>
              <a:t>Em </a:t>
            </a:r>
            <a:r>
              <a:rPr lang="el-GR" sz="3075" b="1" dirty="0">
                <a:solidFill>
                  <a:srgbClr val="7030A0"/>
                </a:solidFill>
                <a:latin typeface="HP001 4 hàng" panose="020B0603050302020204" pitchFamily="34" charset="0"/>
              </a:rPr>
              <a:t>Ζ</a:t>
            </a:r>
            <a:r>
              <a:rPr lang="hu-HU" sz="3075" b="1" dirty="0">
                <a:solidFill>
                  <a:srgbClr val="7030A0"/>
                </a:solidFill>
                <a:latin typeface="HP001 4 hàng" panose="020B0603050302020204" pitchFamily="34" charset="0"/>
              </a:rPr>
              <a:t>łn giúp đỡ </a:t>
            </a:r>
            <a:r>
              <a:rPr lang="en-US" sz="3075" b="1" dirty="0" err="1">
                <a:solidFill>
                  <a:srgbClr val="7030A0"/>
                </a:solidFill>
                <a:latin typeface="HP001 4 hàng" panose="020B0603050302020204" pitchFamily="34" charset="0"/>
              </a:rPr>
              <a:t>làm</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Ε− νμ</a:t>
            </a:r>
            <a:r>
              <a:rPr lang="hu-HU" sz="3075" b="1" dirty="0">
                <a:solidFill>
                  <a:srgbClr val="7030A0"/>
                </a:solidFill>
                <a:latin typeface="HP001 4 hàng" panose="020B0603050302020204" pitchFamily="34" charset="0"/>
              </a:rPr>
              <a:t>İc </a:t>
            </a:r>
            <a:r>
              <a:rPr lang="el-GR" sz="3075" b="1" dirty="0">
                <a:solidFill>
                  <a:srgbClr val="7030A0"/>
                </a:solidFill>
                <a:latin typeface="HP001 4 hàng" panose="020B0603050302020204" pitchFamily="34" charset="0"/>
              </a:rPr>
              <a:t>η</a:t>
            </a:r>
            <a:r>
              <a:rPr lang="hu-HU" sz="3075" b="1" dirty="0">
                <a:solidFill>
                  <a:srgbClr val="7030A0"/>
                </a:solidFill>
                <a:latin typeface="HP001 4 hàng" panose="020B0603050302020204" pitchFamily="34" charset="0"/>
              </a:rPr>
              <a:t>à . </a:t>
            </a:r>
            <a:endParaRPr lang="en-US" sz="3075" b="1" dirty="0">
              <a:solidFill>
                <a:srgbClr val="7030A0"/>
              </a:solidFill>
              <a:latin typeface="HP001 4 hàng" panose="020B0603050302020204" pitchFamily="34" charset="0"/>
            </a:endParaRPr>
          </a:p>
        </p:txBody>
      </p:sp>
      <p:sp>
        <p:nvSpPr>
          <p:cNvPr id="8" name="TextBox 7">
            <a:extLst>
              <a:ext uri="{FF2B5EF4-FFF2-40B4-BE49-F238E27FC236}">
                <a16:creationId xmlns:a16="http://schemas.microsoft.com/office/drawing/2014/main" id="{AC45FEA6-8423-47DA-9C18-1B7CFCD86822}"/>
              </a:ext>
            </a:extLst>
          </p:cNvPr>
          <p:cNvSpPr txBox="1"/>
          <p:nvPr/>
        </p:nvSpPr>
        <p:spPr>
          <a:xfrm>
            <a:off x="572814" y="2229276"/>
            <a:ext cx="8190186" cy="565539"/>
          </a:xfrm>
          <a:prstGeom prst="rect">
            <a:avLst/>
          </a:prstGeom>
          <a:noFill/>
        </p:spPr>
        <p:txBody>
          <a:bodyPr wrap="square" rtlCol="0">
            <a:spAutoFit/>
          </a:bodyPr>
          <a:lstStyle/>
          <a:p>
            <a:r>
              <a:rPr lang="hu-HU" sz="3075" b="1" dirty="0">
                <a:solidFill>
                  <a:srgbClr val="7030A0"/>
                </a:solidFill>
                <a:latin typeface="HP001 4 hàng" panose="020B0603050302020204" pitchFamily="34" charset="0"/>
              </a:rPr>
              <a:t>Em </a:t>
            </a:r>
            <a:r>
              <a:rPr lang="el-GR" sz="3075" b="1" dirty="0">
                <a:solidFill>
                  <a:srgbClr val="7030A0"/>
                </a:solidFill>
                <a:latin typeface="HP001 4 hàng" panose="020B0603050302020204" pitchFamily="34" charset="0"/>
              </a:rPr>
              <a:t>δ</a:t>
            </a:r>
            <a:r>
              <a:rPr lang="hu-HU" sz="3075" b="1" dirty="0">
                <a:solidFill>
                  <a:srgbClr val="7030A0"/>
                </a:solidFill>
                <a:latin typeface="HP001 4 hàng" panose="020B0603050302020204" pitchFamily="34" charset="0"/>
              </a:rPr>
              <a:t>Ūg </a:t>
            </a:r>
            <a:r>
              <a:rPr lang="el-GR" sz="3075" b="1" dirty="0">
                <a:solidFill>
                  <a:srgbClr val="7030A0"/>
                </a:solidFill>
                <a:latin typeface="HP001 4 hàng" panose="020B0603050302020204" pitchFamily="34" charset="0"/>
              </a:rPr>
              <a:t>Ζ</a:t>
            </a:r>
            <a:r>
              <a:rPr lang="hu-HU" sz="3075" b="1" dirty="0">
                <a:solidFill>
                  <a:srgbClr val="7030A0"/>
                </a:solidFill>
                <a:latin typeface="HP001 4 hàng" panose="020B0603050302020204" pitchFamily="34" charset="0"/>
              </a:rPr>
              <a:t>łn wĀ </a:t>
            </a:r>
            <a:r>
              <a:rPr lang="el-GR" sz="3075" b="1" dirty="0">
                <a:solidFill>
                  <a:srgbClr val="7030A0"/>
                </a:solidFill>
                <a:latin typeface="HP001 4 hàng" panose="020B0603050302020204" pitchFamily="34" charset="0"/>
              </a:rPr>
              <a:t>ε</a:t>
            </a:r>
            <a:r>
              <a:rPr lang="hu-HU" sz="3075" b="1" dirty="0">
                <a:solidFill>
                  <a:srgbClr val="7030A0"/>
                </a:solidFill>
                <a:latin typeface="HP001 4 hàng" panose="020B0603050302020204" pitchFamily="34" charset="0"/>
              </a:rPr>
              <a:t>u</a:t>
            </a:r>
            <a:r>
              <a:rPr lang="el-GR" sz="3075" b="1" dirty="0">
                <a:solidFill>
                  <a:srgbClr val="7030A0"/>
                </a:solidFill>
                <a:latin typeface="HP001 4 hàng" panose="020B0603050302020204" pitchFamily="34" charset="0"/>
              </a:rPr>
              <a:t>ΐ</a:t>
            </a:r>
            <a:r>
              <a:rPr lang="hu-HU" sz="3075" b="1" dirty="0">
                <a:solidFill>
                  <a:srgbClr val="7030A0"/>
                </a:solidFill>
                <a:latin typeface="HP001 4 hàng" panose="020B0603050302020204" pitchFamily="34" charset="0"/>
              </a:rPr>
              <a:t>İn ǟ</a:t>
            </a:r>
            <a:r>
              <a:rPr lang="el-GR" sz="3075" b="1" dirty="0">
                <a:solidFill>
                  <a:srgbClr val="7030A0"/>
                </a:solidFill>
                <a:latin typeface="HP001 4 hàng" panose="020B0603050302020204" pitchFamily="34" charset="0"/>
              </a:rPr>
              <a:t>Η</a:t>
            </a:r>
            <a:r>
              <a:rPr lang="hu-HU" sz="3075" b="1" dirty="0">
                <a:solidFill>
                  <a:srgbClr val="7030A0"/>
                </a:solidFill>
                <a:latin typeface="HP001 4 hàng" panose="020B0603050302020204" pitchFamily="34" charset="0"/>
              </a:rPr>
              <a:t>łng Ǉr</a:t>
            </a:r>
            <a:r>
              <a:rPr lang="el-GR" sz="3075" b="1" dirty="0">
                <a:solidFill>
                  <a:srgbClr val="7030A0"/>
                </a:solidFill>
                <a:latin typeface="HP001 4 hàng" panose="020B0603050302020204" pitchFamily="34" charset="0"/>
              </a:rPr>
              <a:t>Ϊ</a:t>
            </a:r>
            <a:r>
              <a:rPr lang="hu-HU" sz="3075" b="1" dirty="0">
                <a:solidFill>
                  <a:srgbClr val="7030A0"/>
                </a:solidFill>
                <a:latin typeface="HP001 4 hàng" panose="020B0603050302020204" pitchFamily="34" charset="0"/>
              </a:rPr>
              <a:t>g giờ hǌ.</a:t>
            </a:r>
            <a:endParaRPr lang="en-US" sz="3075" b="1" dirty="0">
              <a:solidFill>
                <a:srgbClr val="7030A0"/>
              </a:solidFill>
              <a:latin typeface="HP001 4 hàng" panose="020B0603050302020204" pitchFamily="34" charset="0"/>
            </a:endParaRPr>
          </a:p>
        </p:txBody>
      </p:sp>
      <p:sp>
        <p:nvSpPr>
          <p:cNvPr id="9" name="TextBox 8">
            <a:extLst>
              <a:ext uri="{FF2B5EF4-FFF2-40B4-BE49-F238E27FC236}">
                <a16:creationId xmlns:a16="http://schemas.microsoft.com/office/drawing/2014/main" id="{B0D8288B-BCE6-4E8D-AD30-630FEF758CB6}"/>
              </a:ext>
            </a:extLst>
          </p:cNvPr>
          <p:cNvSpPr txBox="1"/>
          <p:nvPr/>
        </p:nvSpPr>
        <p:spPr>
          <a:xfrm>
            <a:off x="572814" y="2856612"/>
            <a:ext cx="8190186" cy="565539"/>
          </a:xfrm>
          <a:prstGeom prst="rect">
            <a:avLst/>
          </a:prstGeom>
          <a:noFill/>
        </p:spPr>
        <p:txBody>
          <a:bodyPr wrap="square" rtlCol="0">
            <a:spAutoFit/>
          </a:bodyPr>
          <a:lstStyle/>
          <a:p>
            <a:r>
              <a:rPr lang="vi-VN" sz="3075" b="1" dirty="0">
                <a:solidFill>
                  <a:srgbClr val="7030A0"/>
                </a:solidFill>
                <a:latin typeface="HP001 4 hàng" panose="020B0603050302020204" pitchFamily="34" charset="0"/>
              </a:rPr>
              <a:t>Em </a:t>
            </a:r>
            <a:r>
              <a:rPr lang="el-GR" sz="3075" b="1" dirty="0">
                <a:solidFill>
                  <a:srgbClr val="7030A0"/>
                </a:solidFill>
                <a:latin typeface="HP001 4 hàng" panose="020B0603050302020204" pitchFamily="34" charset="0"/>
              </a:rPr>
              <a:t>δ</a:t>
            </a:r>
            <a:r>
              <a:rPr lang="vi-VN" sz="3075" b="1" dirty="0">
                <a:solidFill>
                  <a:srgbClr val="7030A0"/>
                </a:solidFill>
                <a:latin typeface="HP001 4 hàng" panose="020B0603050302020204" pitchFamily="34" charset="0"/>
              </a:rPr>
              <a:t>Ūg </a:t>
            </a:r>
            <a:r>
              <a:rPr lang="el-GR" sz="3075" b="1" dirty="0">
                <a:solidFill>
                  <a:srgbClr val="7030A0"/>
                </a:solidFill>
                <a:latin typeface="HP001 4 hàng" panose="020B0603050302020204" pitchFamily="34" charset="0"/>
              </a:rPr>
              <a:t>Ζ</a:t>
            </a:r>
            <a:r>
              <a:rPr lang="vi-VN" sz="3075" b="1" dirty="0">
                <a:solidFill>
                  <a:srgbClr val="7030A0"/>
                </a:solidFill>
                <a:latin typeface="HP001 4 hàng" panose="020B0603050302020204" pitchFamily="34" charset="0"/>
              </a:rPr>
              <a:t>łn jở cửa </a:t>
            </a:r>
            <a:r>
              <a:rPr lang="el-GR" sz="3075" b="1" dirty="0">
                <a:solidFill>
                  <a:srgbClr val="7030A0"/>
                </a:solidFill>
                <a:latin typeface="HP001 4 hàng" panose="020B0603050302020204" pitchFamily="34" charset="0"/>
              </a:rPr>
              <a:t>ε</a:t>
            </a:r>
            <a:r>
              <a:rPr lang="vi-VN" sz="3075" b="1" dirty="0">
                <a:solidFill>
                  <a:srgbClr val="7030A0"/>
                </a:solidFill>
                <a:latin typeface="HP001 4 hàng" panose="020B0603050302020204" pitchFamily="34" charset="0"/>
              </a:rPr>
              <a:t>o wgưƟ lạ. </a:t>
            </a:r>
            <a:endParaRPr lang="en-US" sz="3075" b="1" dirty="0">
              <a:solidFill>
                <a:srgbClr val="7030A0"/>
              </a:solidFill>
              <a:latin typeface="HP001 4 hàng" panose="020B0603050302020204" pitchFamily="34" charset="0"/>
            </a:endParaRPr>
          </a:p>
        </p:txBody>
      </p:sp>
    </p:spTree>
    <p:extLst>
      <p:ext uri="{BB962C8B-B14F-4D97-AF65-F5344CB8AC3E}">
        <p14:creationId xmlns:p14="http://schemas.microsoft.com/office/powerpoint/2010/main" val="31711671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7"/>
                                        </p:tgtEl>
                                        <p:attrNameLst>
                                          <p:attrName>style.visibility</p:attrName>
                                        </p:attrNameLst>
                                      </p:cBhvr>
                                      <p:to>
                                        <p:strVal val="visible"/>
                                      </p:to>
                                    </p:set>
                                    <p:animEffect transition="in" filter="fade">
                                      <p:cBhvr>
                                        <p:cTn id="10" dur="500"/>
                                        <p:tgtEl>
                                          <p:spTgt spid="7"/>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animEffect transition="in" filter="fade">
                                      <p:cBhvr>
                                        <p:cTn id="15" dur="500"/>
                                        <p:tgtEl>
                                          <p:spTgt spid="8"/>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9"/>
                                        </p:tgtEl>
                                        <p:attrNameLst>
                                          <p:attrName>style.visibility</p:attrName>
                                        </p:attrNameLst>
                                      </p:cBhvr>
                                      <p:to>
                                        <p:strVal val="visible"/>
                                      </p:to>
                                    </p:set>
                                    <p:animEffect transition="in" filter="fade">
                                      <p:cBhvr>
                                        <p:cTn id="18"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P spid="8" grpId="0"/>
      <p:bldP spid="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0030" y="451598"/>
            <a:ext cx="8451270" cy="461544"/>
          </a:xfrm>
          <a:prstGeom prst="rect">
            <a:avLst/>
          </a:prstGeom>
          <a:noFill/>
        </p:spPr>
        <p:txBody>
          <a:bodyPr wrap="square" lIns="91317" tIns="45660" rIns="91317" bIns="45660" rtlCol="0">
            <a:spAutoFit/>
          </a:bodyPr>
          <a:lstStyle/>
          <a:p>
            <a:pPr algn="just"/>
            <a:r>
              <a:rPr lang="en-US" sz="2400" b="1">
                <a:latin typeface="Arial" pitchFamily="34" charset="0"/>
                <a:ea typeface="Arial-Rounded" pitchFamily="34" charset="0"/>
                <a:cs typeface="Arial" pitchFamily="34" charset="0"/>
              </a:rPr>
              <a:t>Đọc mở rộng</a:t>
            </a:r>
          </a:p>
        </p:txBody>
      </p:sp>
      <p:sp>
        <p:nvSpPr>
          <p:cNvPr id="4" name="Oval 3"/>
          <p:cNvSpPr/>
          <p:nvPr/>
        </p:nvSpPr>
        <p:spPr>
          <a:xfrm>
            <a:off x="1066800" y="5314950"/>
            <a:ext cx="609600" cy="609600"/>
          </a:xfrm>
          <a:prstGeom prst="ellipse">
            <a:avLst/>
          </a:prstGeom>
          <a:solidFill>
            <a:srgbClr val="0070C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pitchFamily="34" charset="0"/>
                <a:cs typeface="Arial" pitchFamily="34" charset="0"/>
              </a:rPr>
              <a:t>6</a:t>
            </a:r>
          </a:p>
        </p:txBody>
      </p:sp>
      <p:pic>
        <p:nvPicPr>
          <p:cNvPr id="3074"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0" y="307720"/>
            <a:ext cx="628650"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6200" y="1249804"/>
            <a:ext cx="4178300" cy="1384873"/>
          </a:xfrm>
          <a:prstGeom prst="rect">
            <a:avLst/>
          </a:prstGeom>
          <a:noFill/>
        </p:spPr>
        <p:txBody>
          <a:bodyPr wrap="square" lIns="91317" tIns="45660" rIns="91317" bIns="45660" rtlCol="0">
            <a:spAutoFit/>
          </a:bodyPr>
          <a:lstStyle/>
          <a:p>
            <a:pPr algn="just"/>
            <a:r>
              <a:rPr lang="en-US" sz="2800">
                <a:latin typeface="Arial" pitchFamily="34" charset="0"/>
                <a:ea typeface="Arial-Rounded" pitchFamily="34" charset="0"/>
                <a:cs typeface="Arial" pitchFamily="34" charset="0"/>
              </a:rPr>
              <a:t>a. Tìm một cuốn sách viết về những điều em cần biết trong cuộc sống.</a:t>
            </a:r>
          </a:p>
        </p:txBody>
      </p:sp>
      <p:sp>
        <p:nvSpPr>
          <p:cNvPr id="7" name="TextBox 6"/>
          <p:cNvSpPr txBox="1"/>
          <p:nvPr/>
        </p:nvSpPr>
        <p:spPr>
          <a:xfrm>
            <a:off x="76200" y="2939477"/>
            <a:ext cx="4178300" cy="1384873"/>
          </a:xfrm>
          <a:prstGeom prst="rect">
            <a:avLst/>
          </a:prstGeom>
          <a:noFill/>
        </p:spPr>
        <p:txBody>
          <a:bodyPr wrap="square" lIns="91317" tIns="45660" rIns="91317" bIns="45660" rtlCol="0">
            <a:spAutoFit/>
          </a:bodyPr>
          <a:lstStyle/>
          <a:p>
            <a:pPr algn="just"/>
            <a:r>
              <a:rPr lang="en-US" sz="2800">
                <a:latin typeface="Arial" pitchFamily="34" charset="0"/>
                <a:ea typeface="Arial-Rounded" pitchFamily="34" charset="0"/>
                <a:cs typeface="Arial" pitchFamily="34" charset="0"/>
              </a:rPr>
              <a:t>b. Nói với bạn về điều em học được từ những nội dung đã đọc.</a:t>
            </a:r>
          </a:p>
        </p:txBody>
      </p:sp>
      <p:pic>
        <p:nvPicPr>
          <p:cNvPr id="3076" name="Picture 4" descr="https://cdn0.fahasa.com/media/catalog/product/cache/1/image/9df78eab33525d08d6e5fb8d27136e95/8/9/8936109870782.jpg"/>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6667" t="4778" r="14889" b="8333"/>
          <a:stretch/>
        </p:blipFill>
        <p:spPr bwMode="auto">
          <a:xfrm>
            <a:off x="5219700" y="145528"/>
            <a:ext cx="1409700" cy="1789587"/>
          </a:xfrm>
          <a:prstGeom prst="rect">
            <a:avLst/>
          </a:prstGeom>
          <a:noFill/>
          <a:extLst>
            <a:ext uri="{909E8E84-426E-40DD-AFC4-6F175D3DCCD1}">
              <a14:hiddenFill xmlns:a14="http://schemas.microsoft.com/office/drawing/2010/main">
                <a:solidFill>
                  <a:srgbClr val="FFFFFF"/>
                </a:solidFill>
              </a14:hiddenFill>
            </a:ext>
          </a:extLst>
        </p:spPr>
      </p:pic>
      <p:pic>
        <p:nvPicPr>
          <p:cNvPr id="3078" name="Picture 6" descr="Tủ sách bé rèn kĩ năng sống cho trẻ Mầm non (Bộ 8cuốn) NXB Giáo dục | Sản  phẩm | mechipxinh.com"/>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495800" y="1910490"/>
            <a:ext cx="4267200" cy="3166263"/>
          </a:xfrm>
          <a:prstGeom prst="rect">
            <a:avLst/>
          </a:prstGeom>
          <a:noFill/>
          <a:extLst>
            <a:ext uri="{909E8E84-426E-40DD-AFC4-6F175D3DCCD1}">
              <a14:hiddenFill xmlns:a14="http://schemas.microsoft.com/office/drawing/2010/main">
                <a:solidFill>
                  <a:srgbClr val="FFFFFF"/>
                </a:solidFill>
              </a14:hiddenFill>
            </a:ext>
          </a:extLst>
        </p:spPr>
      </p:pic>
      <p:pic>
        <p:nvPicPr>
          <p:cNvPr id="3080" name="Picture 8" descr="Rèn luyện kỹ năng sống cho Học sinh - Kỹ năng giao tiếp – MINH LONG BOOK"/>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6934200" y="208566"/>
            <a:ext cx="1276350" cy="16635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470079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F4BDD5D-B45C-4760-A71A-DABEC2DE18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3" name="Straight Connector 2">
            <a:extLst>
              <a:ext uri="{FF2B5EF4-FFF2-40B4-BE49-F238E27FC236}">
                <a16:creationId xmlns:a16="http://schemas.microsoft.com/office/drawing/2014/main" id="{8E89D7B1-333F-4484-9DCB-63AFFFFFFE0B}"/>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B60357B-5E18-4E45-AEC7-2B8209FC636C}"/>
              </a:ext>
            </a:extLst>
          </p:cNvPr>
          <p:cNvSpPr txBox="1"/>
          <p:nvPr/>
        </p:nvSpPr>
        <p:spPr>
          <a:xfrm>
            <a:off x="2971800" y="361950"/>
            <a:ext cx="2286000"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Chí</a:t>
            </a:r>
            <a:r>
              <a:rPr lang="el-GR" sz="3075" b="1" dirty="0">
                <a:solidFill>
                  <a:srgbClr val="7030A0"/>
                </a:solidFill>
                <a:latin typeface="HP001 4 hàng" panose="020B0603050302020204" pitchFamily="34" charset="0"/>
              </a:rPr>
              <a:t>ζ </a:t>
            </a:r>
            <a:r>
              <a:rPr lang="en-US" sz="3075" b="1" dirty="0" err="1">
                <a:solidFill>
                  <a:srgbClr val="7030A0"/>
                </a:solidFill>
                <a:latin typeface="HP001 4 hàng" panose="020B0603050302020204" pitchFamily="34" charset="0"/>
              </a:rPr>
              <a:t>Ǉả</a:t>
            </a:r>
            <a:endParaRPr lang="en-US" sz="3075" b="1" dirty="0">
              <a:solidFill>
                <a:srgbClr val="7030A0"/>
              </a:solidFill>
              <a:latin typeface="HP001 4 hàng" panose="020B0603050302020204" pitchFamily="34" charset="0"/>
            </a:endParaRPr>
          </a:p>
        </p:txBody>
      </p:sp>
    </p:spTree>
    <p:extLst>
      <p:ext uri="{BB962C8B-B14F-4D97-AF65-F5344CB8AC3E}">
        <p14:creationId xmlns:p14="http://schemas.microsoft.com/office/powerpoint/2010/main" val="253922892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FA97ADA-BAC7-42B0-9A61-2DF1DE58D559}"/>
              </a:ext>
            </a:extLst>
          </p:cNvPr>
          <p:cNvSpPr txBox="1"/>
          <p:nvPr/>
        </p:nvSpPr>
        <p:spPr>
          <a:xfrm>
            <a:off x="419100" y="742950"/>
            <a:ext cx="8305800" cy="3046988"/>
          </a:xfrm>
          <a:prstGeom prst="rect">
            <a:avLst/>
          </a:prstGeom>
          <a:noFill/>
        </p:spPr>
        <p:txBody>
          <a:bodyPr wrap="square" rtlCol="0">
            <a:spAutoFit/>
          </a:bodyPr>
          <a:lstStyle/>
          <a:p>
            <a:pPr algn="ctr"/>
            <a:r>
              <a:rPr lang="en-US" sz="3200" b="1" dirty="0" err="1">
                <a:latin typeface="Times New Roman" panose="02020603050405020304" pitchFamily="18" charset="0"/>
                <a:cs typeface="Times New Roman" panose="02020603050405020304" pitchFamily="18" charset="0"/>
              </a:rPr>
              <a:t>Làm</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việc</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thật</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là</a:t>
            </a:r>
            <a:r>
              <a:rPr lang="en-US" sz="3200" b="1" dirty="0">
                <a:latin typeface="Times New Roman" panose="02020603050405020304" pitchFamily="18" charset="0"/>
                <a:cs typeface="Times New Roman" panose="02020603050405020304" pitchFamily="18" charset="0"/>
              </a:rPr>
              <a:t> </a:t>
            </a:r>
            <a:r>
              <a:rPr lang="en-US" sz="3200" b="1" dirty="0" err="1">
                <a:latin typeface="Times New Roman" panose="02020603050405020304" pitchFamily="18" charset="0"/>
                <a:cs typeface="Times New Roman" panose="02020603050405020304" pitchFamily="18" charset="0"/>
              </a:rPr>
              <a:t>vui</a:t>
            </a:r>
            <a:endParaRPr lang="en-US" sz="3200" b="1" dirty="0">
              <a:latin typeface="Times New Roman" panose="02020603050405020304" pitchFamily="18" charset="0"/>
              <a:cs typeface="Times New Roman" panose="02020603050405020304" pitchFamily="18" charset="0"/>
            </a:endParaRPr>
          </a:p>
          <a:p>
            <a:pPr algn="just"/>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mọi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vật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như</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mọi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người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làm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bài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Học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xong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quét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nhặt</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rau</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chơi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với</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em</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đỡ</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mẹ</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Bé</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luôn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luôn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bận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rộn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mà</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công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việc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lúc</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nào</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nhộn</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nhịp</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cũng</a:t>
            </a:r>
            <a:r>
              <a:rPr lang="en-US" sz="3200" dirty="0">
                <a:latin typeface="Times New Roman" panose="02020603050405020304" pitchFamily="18" charset="0"/>
                <a:cs typeface="Times New Roman" panose="02020603050405020304" pitchFamily="18" charset="0"/>
              </a:rPr>
              <a:t> </a:t>
            </a:r>
            <a:r>
              <a:rPr lang="en-US" sz="3200" dirty="0" err="1">
                <a:latin typeface="Times New Roman" panose="02020603050405020304" pitchFamily="18" charset="0"/>
                <a:cs typeface="Times New Roman" panose="02020603050405020304" pitchFamily="18" charset="0"/>
              </a:rPr>
              <a:t>vui</a:t>
            </a:r>
            <a:r>
              <a:rPr lang="en-US" sz="3200" dirty="0">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2899587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9DB36F-21AA-4813-82BD-E0D3CB22A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6" name="Straight Connector 5">
            <a:extLst>
              <a:ext uri="{FF2B5EF4-FFF2-40B4-BE49-F238E27FC236}">
                <a16:creationId xmlns:a16="http://schemas.microsoft.com/office/drawing/2014/main" id="{50E837BF-9BE9-445B-9651-B4E61C3F0F05}"/>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2936E4-5DB2-4C4E-9D9F-ED7ADF45231A}"/>
              </a:ext>
            </a:extLst>
          </p:cNvPr>
          <p:cNvCxnSpPr/>
          <p:nvPr/>
        </p:nvCxnSpPr>
        <p:spPr>
          <a:xfrm>
            <a:off x="65008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6737CA98-AF50-4779-960B-48F9E5F73CFA}"/>
              </a:ext>
            </a:extLst>
          </p:cNvPr>
          <p:cNvCxnSpPr/>
          <p:nvPr/>
        </p:nvCxnSpPr>
        <p:spPr>
          <a:xfrm>
            <a:off x="1257300"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03113CB-B17A-4DD6-B09A-B1035E1913FB}"/>
              </a:ext>
            </a:extLst>
          </p:cNvPr>
          <p:cNvCxnSpPr/>
          <p:nvPr/>
        </p:nvCxnSpPr>
        <p:spPr>
          <a:xfrm>
            <a:off x="1857375" y="64294"/>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D8ADB94-F1C2-4355-A477-E981894FFDF4}"/>
              </a:ext>
            </a:extLst>
          </p:cNvPr>
          <p:cNvCxnSpPr/>
          <p:nvPr/>
        </p:nvCxnSpPr>
        <p:spPr>
          <a:xfrm>
            <a:off x="2464594"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156EF4E4-A1F4-45B0-A144-F3D070181749}"/>
              </a:ext>
            </a:extLst>
          </p:cNvPr>
          <p:cNvCxnSpPr/>
          <p:nvPr/>
        </p:nvCxnSpPr>
        <p:spPr>
          <a:xfrm>
            <a:off x="306466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4E35E46-CA34-495D-BE49-82BA408C5735}"/>
              </a:ext>
            </a:extLst>
          </p:cNvPr>
          <p:cNvCxnSpPr/>
          <p:nvPr/>
        </p:nvCxnSpPr>
        <p:spPr>
          <a:xfrm>
            <a:off x="3664744"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054557-278B-4703-AEA2-AF96AD782BFA}"/>
              </a:ext>
            </a:extLst>
          </p:cNvPr>
          <p:cNvCxnSpPr/>
          <p:nvPr/>
        </p:nvCxnSpPr>
        <p:spPr>
          <a:xfrm>
            <a:off x="426481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3C5FBB06-3A0B-49E1-8147-150F9BFEFC0A}"/>
              </a:ext>
            </a:extLst>
          </p:cNvPr>
          <p:cNvCxnSpPr/>
          <p:nvPr/>
        </p:nvCxnSpPr>
        <p:spPr>
          <a:xfrm>
            <a:off x="487203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F9D79BF8-D7A6-4371-8398-FB20434700AB}"/>
              </a:ext>
            </a:extLst>
          </p:cNvPr>
          <p:cNvCxnSpPr/>
          <p:nvPr/>
        </p:nvCxnSpPr>
        <p:spPr>
          <a:xfrm>
            <a:off x="5472113"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56A709-937D-4AA2-8696-63BF8531415C}"/>
              </a:ext>
            </a:extLst>
          </p:cNvPr>
          <p:cNvCxnSpPr/>
          <p:nvPr/>
        </p:nvCxnSpPr>
        <p:spPr>
          <a:xfrm>
            <a:off x="607218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3A6488D-1A76-4C00-8381-A7A8B5C16AB0}"/>
              </a:ext>
            </a:extLst>
          </p:cNvPr>
          <p:cNvCxnSpPr/>
          <p:nvPr/>
        </p:nvCxnSpPr>
        <p:spPr>
          <a:xfrm>
            <a:off x="6672263"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4834B56-60D1-49F1-85F5-6A1564F998EC}"/>
              </a:ext>
            </a:extLst>
          </p:cNvPr>
          <p:cNvCxnSpPr/>
          <p:nvPr/>
        </p:nvCxnSpPr>
        <p:spPr>
          <a:xfrm>
            <a:off x="7279481"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8A6DA1C-C425-4E21-8F40-8910B3F48139}"/>
              </a:ext>
            </a:extLst>
          </p:cNvPr>
          <p:cNvCxnSpPr/>
          <p:nvPr/>
        </p:nvCxnSpPr>
        <p:spPr>
          <a:xfrm>
            <a:off x="7879556"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C9457A3-637F-49F7-8893-F10D7AEF6A70}"/>
              </a:ext>
            </a:extLst>
          </p:cNvPr>
          <p:cNvCxnSpPr/>
          <p:nvPr/>
        </p:nvCxnSpPr>
        <p:spPr>
          <a:xfrm>
            <a:off x="847963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4263B4E1-86D3-4178-9A99-C51F326FC23B}"/>
              </a:ext>
            </a:extLst>
          </p:cNvPr>
          <p:cNvCxnSpPr/>
          <p:nvPr/>
        </p:nvCxnSpPr>
        <p:spPr>
          <a:xfrm>
            <a:off x="48578" y="700088"/>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275965F7-9BB6-4891-A465-B1A38A988F82}"/>
              </a:ext>
            </a:extLst>
          </p:cNvPr>
          <p:cNvCxnSpPr/>
          <p:nvPr/>
        </p:nvCxnSpPr>
        <p:spPr>
          <a:xfrm>
            <a:off x="41434" y="131445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7C4BCFF2-A7E5-4F40-A8A5-6EECE1741F58}"/>
              </a:ext>
            </a:extLst>
          </p:cNvPr>
          <p:cNvCxnSpPr/>
          <p:nvPr/>
        </p:nvCxnSpPr>
        <p:spPr>
          <a:xfrm>
            <a:off x="48578" y="194310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C940A510-97EB-4C58-AFB9-4B14F30E7C31}"/>
              </a:ext>
            </a:extLst>
          </p:cNvPr>
          <p:cNvCxnSpPr/>
          <p:nvPr/>
        </p:nvCxnSpPr>
        <p:spPr>
          <a:xfrm>
            <a:off x="41434" y="2564606"/>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46180B58-27F6-43BF-8783-A4EFCB2FB691}"/>
              </a:ext>
            </a:extLst>
          </p:cNvPr>
          <p:cNvCxnSpPr/>
          <p:nvPr/>
        </p:nvCxnSpPr>
        <p:spPr>
          <a:xfrm>
            <a:off x="48578" y="317896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36E7DF74-3B20-45FE-9DA8-F5CAFAE0A8C4}"/>
              </a:ext>
            </a:extLst>
          </p:cNvPr>
          <p:cNvCxnSpPr/>
          <p:nvPr/>
        </p:nvCxnSpPr>
        <p:spPr>
          <a:xfrm>
            <a:off x="48578" y="380761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2952052-5290-4686-8874-4FC6CA5C0E36}"/>
              </a:ext>
            </a:extLst>
          </p:cNvPr>
          <p:cNvCxnSpPr/>
          <p:nvPr/>
        </p:nvCxnSpPr>
        <p:spPr>
          <a:xfrm>
            <a:off x="41434" y="4421981"/>
            <a:ext cx="9075420"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5875E62-A42B-4D1C-A072-7D8D6D1E13E7}"/>
              </a:ext>
            </a:extLst>
          </p:cNvPr>
          <p:cNvSpPr txBox="1"/>
          <p:nvPr/>
        </p:nvSpPr>
        <p:spPr>
          <a:xfrm>
            <a:off x="581024" y="333656"/>
            <a:ext cx="7898607" cy="611706"/>
          </a:xfrm>
          <a:prstGeom prst="rect">
            <a:avLst/>
          </a:prstGeom>
          <a:noFill/>
        </p:spPr>
        <p:txBody>
          <a:bodyPr wrap="square" rtlCol="0">
            <a:spAutoFit/>
          </a:bodyPr>
          <a:lstStyle/>
          <a:p>
            <a:r>
              <a:rPr lang="en-US" sz="3375" b="1" dirty="0" err="1">
                <a:solidFill>
                  <a:srgbClr val="7030A0"/>
                </a:solidFill>
                <a:latin typeface="HP001 4 hàng" panose="020B0603050302020204" pitchFamily="34" charset="0"/>
              </a:rPr>
              <a:t>Thứ</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Tư</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wgày</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19</a:t>
            </a:r>
            <a:r>
              <a:rPr lang="en-US" sz="3375" b="1" dirty="0">
                <a:solidFill>
                  <a:srgbClr val="7030A0"/>
                </a:solidFill>
                <a:latin typeface="HP001 4 hàng" panose="020B0603050302020204" pitchFamily="34" charset="0"/>
              </a:rPr>
              <a:t> </a:t>
            </a:r>
            <a:r>
              <a:rPr lang="el-GR" sz="3375" b="1" dirty="0">
                <a:solidFill>
                  <a:srgbClr val="7030A0"/>
                </a:solidFill>
                <a:latin typeface="HP001 4 hàng" panose="020B0603050302020204" pitchFamily="34" charset="0"/>
              </a:rPr>
              <a:t>κ</a:t>
            </a:r>
            <a:r>
              <a:rPr lang="en-US" sz="3375" b="1" dirty="0" err="1">
                <a:solidFill>
                  <a:srgbClr val="7030A0"/>
                </a:solidFill>
                <a:latin typeface="HP001 4 hàng" panose="020B0603050302020204" pitchFamily="34" charset="0"/>
              </a:rPr>
              <a:t>áng</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3</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wăm</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2025</a:t>
            </a:r>
            <a:endParaRPr lang="en-US" sz="3375" b="1" dirty="0">
              <a:solidFill>
                <a:srgbClr val="7030A0"/>
              </a:solidFill>
              <a:latin typeface="HP001 4 hàng" panose="020B0603050302020204" pitchFamily="34" charset="0"/>
            </a:endParaRPr>
          </a:p>
        </p:txBody>
      </p:sp>
      <p:sp>
        <p:nvSpPr>
          <p:cNvPr id="35" name="TextBox 34">
            <a:extLst>
              <a:ext uri="{FF2B5EF4-FFF2-40B4-BE49-F238E27FC236}">
                <a16:creationId xmlns:a16="http://schemas.microsoft.com/office/drawing/2014/main" id="{7C7A4CC6-E2E3-4EDF-A1F5-3F7477F7B20C}"/>
              </a:ext>
            </a:extLst>
          </p:cNvPr>
          <p:cNvSpPr txBox="1"/>
          <p:nvPr/>
        </p:nvSpPr>
        <p:spPr>
          <a:xfrm>
            <a:off x="3200400" y="989137"/>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T</a:t>
            </a:r>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Ğng</a:t>
            </a:r>
            <a:r>
              <a:rPr lang="en-US" sz="3075" b="1" dirty="0">
                <a:solidFill>
                  <a:srgbClr val="7030A0"/>
                </a:solidFill>
                <a:latin typeface="HP001 4 hàng" panose="020B0603050302020204" pitchFamily="34" charset="0"/>
              </a:rPr>
              <a:t> </a:t>
            </a:r>
          </a:p>
        </p:txBody>
      </p:sp>
      <p:sp>
        <p:nvSpPr>
          <p:cNvPr id="38" name="TextBox 37">
            <a:extLst>
              <a:ext uri="{FF2B5EF4-FFF2-40B4-BE49-F238E27FC236}">
                <a16:creationId xmlns:a16="http://schemas.microsoft.com/office/drawing/2014/main" id="{4E855E67-A110-488B-890A-D387FCD00E10}"/>
              </a:ext>
            </a:extLst>
          </p:cNvPr>
          <p:cNvSpPr txBox="1"/>
          <p:nvPr/>
        </p:nvSpPr>
        <p:spPr>
          <a:xfrm>
            <a:off x="4182012" y="976932"/>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V</a:t>
            </a:r>
            <a:r>
              <a:rPr lang="el-GR" sz="3075" b="1" dirty="0">
                <a:solidFill>
                  <a:srgbClr val="7030A0"/>
                </a:solidFill>
                <a:latin typeface="HP001 4 hàng" panose="020B0603050302020204" pitchFamily="34" charset="0"/>
              </a:rPr>
              <a:t>Θ</a:t>
            </a:r>
            <a:r>
              <a:rPr lang="en-US" sz="3075" b="1" dirty="0">
                <a:solidFill>
                  <a:srgbClr val="7030A0"/>
                </a:solidFill>
                <a:latin typeface="HP001 4 hàng" panose="020B0603050302020204" pitchFamily="34" charset="0"/>
              </a:rPr>
              <a:t>İ</a:t>
            </a:r>
            <a:r>
              <a:rPr lang="el-GR" sz="3075" b="1" dirty="0">
                <a:solidFill>
                  <a:srgbClr val="7030A0"/>
                </a:solidFill>
                <a:latin typeface="HP001 4 hàng" panose="020B0603050302020204" pitchFamily="34" charset="0"/>
              </a:rPr>
              <a:t>Ι</a:t>
            </a:r>
            <a:endParaRPr lang="en-US" sz="3075" b="1" dirty="0">
              <a:solidFill>
                <a:srgbClr val="7030A0"/>
              </a:solidFill>
              <a:latin typeface="HP001 4 hàng" panose="020B0603050302020204" pitchFamily="34" charset="0"/>
            </a:endParaRPr>
          </a:p>
        </p:txBody>
      </p:sp>
      <p:sp>
        <p:nvSpPr>
          <p:cNvPr id="39" name="TextBox 38">
            <a:extLst>
              <a:ext uri="{FF2B5EF4-FFF2-40B4-BE49-F238E27FC236}">
                <a16:creationId xmlns:a16="http://schemas.microsoft.com/office/drawing/2014/main" id="{4D844CCF-AFF9-4674-830C-EF9DB883093B}"/>
              </a:ext>
            </a:extLst>
          </p:cNvPr>
          <p:cNvSpPr txBox="1"/>
          <p:nvPr/>
        </p:nvSpPr>
        <p:spPr>
          <a:xfrm>
            <a:off x="533400" y="1619741"/>
            <a:ext cx="2157414"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1  82:</a:t>
            </a:r>
          </a:p>
        </p:txBody>
      </p:sp>
      <p:cxnSp>
        <p:nvCxnSpPr>
          <p:cNvPr id="3" name="Straight Connector 2">
            <a:extLst>
              <a:ext uri="{FF2B5EF4-FFF2-40B4-BE49-F238E27FC236}">
                <a16:creationId xmlns:a16="http://schemas.microsoft.com/office/drawing/2014/main" id="{CB8CCD75-F030-4B93-84CD-80B5FA650762}"/>
              </a:ext>
            </a:extLst>
          </p:cNvPr>
          <p:cNvCxnSpPr/>
          <p:nvPr/>
        </p:nvCxnSpPr>
        <p:spPr>
          <a:xfrm flipH="1">
            <a:off x="1752600" y="1619742"/>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395034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35"/>
                                        </p:tgtEl>
                                        <p:attrNameLst>
                                          <p:attrName>style.visibility</p:attrName>
                                        </p:attrNameLst>
                                      </p:cBhvr>
                                      <p:to>
                                        <p:strVal val="visible"/>
                                      </p:to>
                                    </p:set>
                                    <p:animEffect transition="in" filter="fade">
                                      <p:cBhvr>
                                        <p:cTn id="7" dur="500"/>
                                        <p:tgtEl>
                                          <p:spTgt spid="35"/>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8"/>
                                        </p:tgtEl>
                                        <p:attrNameLst>
                                          <p:attrName>style.visibility</p:attrName>
                                        </p:attrNameLst>
                                      </p:cBhvr>
                                      <p:to>
                                        <p:strVal val="visible"/>
                                      </p:to>
                                    </p:set>
                                    <p:animEffect transition="in" filter="fade">
                                      <p:cBhvr>
                                        <p:cTn id="10" dur="500"/>
                                        <p:tgtEl>
                                          <p:spTgt spid="38"/>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grpId="0" nodeType="clickEffect">
                                  <p:stCondLst>
                                    <p:cond delay="0"/>
                                  </p:stCondLst>
                                  <p:childTnLst>
                                    <p:set>
                                      <p:cBhvr>
                                        <p:cTn id="14" dur="1" fill="hold">
                                          <p:stCondLst>
                                            <p:cond delay="0"/>
                                          </p:stCondLst>
                                        </p:cTn>
                                        <p:tgtEl>
                                          <p:spTgt spid="39"/>
                                        </p:tgtEl>
                                        <p:attrNameLst>
                                          <p:attrName>style.visibility</p:attrName>
                                        </p:attrNameLst>
                                      </p:cBhvr>
                                      <p:to>
                                        <p:strVal val="visible"/>
                                      </p:to>
                                    </p:set>
                                    <p:animEffect transition="in" filter="fade">
                                      <p:cBhvr>
                                        <p:cTn id="15" dur="500"/>
                                        <p:tgtEl>
                                          <p:spTgt spid="39"/>
                                        </p:tgtEl>
                                      </p:cBhvr>
                                    </p:animEffect>
                                  </p:childTnLst>
                                </p:cTn>
                              </p:par>
                              <p:par>
                                <p:cTn id="16" presetID="10" presetClass="entr" presetSubtype="0" fill="hold" nodeType="with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fade">
                                      <p:cBhvr>
                                        <p:cTn id="18"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 grpId="0"/>
      <p:bldP spid="38" grpId="0"/>
      <p:bldP spid="39" grpId="0"/>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8F4BDD5D-B45C-4760-A71A-DABEC2DE182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3" name="Straight Connector 2">
            <a:extLst>
              <a:ext uri="{FF2B5EF4-FFF2-40B4-BE49-F238E27FC236}">
                <a16:creationId xmlns:a16="http://schemas.microsoft.com/office/drawing/2014/main" id="{8E89D7B1-333F-4484-9DCB-63AFFFFFFE0B}"/>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sp>
        <p:nvSpPr>
          <p:cNvPr id="4" name="TextBox 3">
            <a:extLst>
              <a:ext uri="{FF2B5EF4-FFF2-40B4-BE49-F238E27FC236}">
                <a16:creationId xmlns:a16="http://schemas.microsoft.com/office/drawing/2014/main" id="{7B60357B-5E18-4E45-AEC7-2B8209FC636C}"/>
              </a:ext>
            </a:extLst>
          </p:cNvPr>
          <p:cNvSpPr txBox="1"/>
          <p:nvPr/>
        </p:nvSpPr>
        <p:spPr>
          <a:xfrm>
            <a:off x="2971800" y="361950"/>
            <a:ext cx="2286000"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Chí</a:t>
            </a:r>
            <a:r>
              <a:rPr lang="el-GR" sz="3075" b="1" dirty="0">
                <a:solidFill>
                  <a:srgbClr val="7030A0"/>
                </a:solidFill>
                <a:latin typeface="HP001 4 hàng" panose="020B0603050302020204" pitchFamily="34" charset="0"/>
              </a:rPr>
              <a:t>ζ </a:t>
            </a:r>
            <a:r>
              <a:rPr lang="en-US" sz="3075" b="1" dirty="0" err="1">
                <a:solidFill>
                  <a:srgbClr val="7030A0"/>
                </a:solidFill>
                <a:latin typeface="HP001 4 hàng" panose="020B0603050302020204" pitchFamily="34" charset="0"/>
              </a:rPr>
              <a:t>Ǉả</a:t>
            </a:r>
            <a:endParaRPr lang="en-US" sz="3075" b="1" dirty="0">
              <a:solidFill>
                <a:srgbClr val="7030A0"/>
              </a:solidFill>
              <a:latin typeface="HP001 4 hàng" panose="020B0603050302020204" pitchFamily="34" charset="0"/>
            </a:endParaRPr>
          </a:p>
        </p:txBody>
      </p:sp>
      <p:sp>
        <p:nvSpPr>
          <p:cNvPr id="5" name="TextBox 4">
            <a:extLst>
              <a:ext uri="{FF2B5EF4-FFF2-40B4-BE49-F238E27FC236}">
                <a16:creationId xmlns:a16="http://schemas.microsoft.com/office/drawing/2014/main" id="{9B494050-1497-4D97-8B06-CD61E1A3D402}"/>
              </a:ext>
            </a:extLst>
          </p:cNvPr>
          <p:cNvSpPr txBox="1"/>
          <p:nvPr/>
        </p:nvSpPr>
        <p:spPr>
          <a:xfrm>
            <a:off x="1752600" y="971550"/>
            <a:ext cx="3886200" cy="565539"/>
          </a:xfrm>
          <a:prstGeom prst="rect">
            <a:avLst/>
          </a:prstGeom>
          <a:noFill/>
        </p:spPr>
        <p:txBody>
          <a:bodyPr wrap="square" rtlCol="0">
            <a:spAutoFit/>
          </a:bodyPr>
          <a:lstStyle/>
          <a:p>
            <a:r>
              <a:rPr lang="fr-FR" sz="3075" b="1" dirty="0" err="1">
                <a:solidFill>
                  <a:srgbClr val="7030A0"/>
                </a:solidFill>
                <a:latin typeface="HP001 4 hàng" panose="020B0603050302020204" pitchFamily="34" charset="0"/>
              </a:rPr>
              <a:t>Làm</a:t>
            </a:r>
            <a:r>
              <a:rPr lang="fr-FR" sz="3075" b="1" dirty="0">
                <a:solidFill>
                  <a:srgbClr val="7030A0"/>
                </a:solidFill>
                <a:latin typeface="HP001 4 hàng" panose="020B0603050302020204" pitchFamily="34" charset="0"/>
              </a:rPr>
              <a:t> </a:t>
            </a:r>
            <a:r>
              <a:rPr lang="fr-FR" sz="3075" b="1" dirty="0" err="1">
                <a:solidFill>
                  <a:srgbClr val="7030A0"/>
                </a:solidFill>
                <a:latin typeface="HP001 4 hàng" panose="020B0603050302020204" pitchFamily="34" charset="0"/>
              </a:rPr>
              <a:t>νμİc</a:t>
            </a:r>
            <a:r>
              <a:rPr lang="fr-FR" sz="3075" b="1" dirty="0">
                <a:solidFill>
                  <a:srgbClr val="7030A0"/>
                </a:solidFill>
                <a:latin typeface="HP001 4 hàng" panose="020B0603050302020204" pitchFamily="34" charset="0"/>
              </a:rPr>
              <a:t> </a:t>
            </a:r>
            <a:r>
              <a:rPr lang="fr-FR" sz="3075" b="1" dirty="0" err="1">
                <a:solidFill>
                  <a:srgbClr val="7030A0"/>
                </a:solidFill>
                <a:latin typeface="HP001 4 hàng" panose="020B0603050302020204" pitchFamily="34" charset="0"/>
              </a:rPr>
              <a:t>κật</a:t>
            </a:r>
            <a:r>
              <a:rPr lang="fr-FR" sz="3075" b="1" dirty="0">
                <a:solidFill>
                  <a:srgbClr val="7030A0"/>
                </a:solidFill>
                <a:latin typeface="HP001 4 hàng" panose="020B0603050302020204" pitchFamily="34" charset="0"/>
              </a:rPr>
              <a:t> là </a:t>
            </a:r>
            <a:r>
              <a:rPr lang="fr-FR" sz="3075" b="1" dirty="0" err="1">
                <a:solidFill>
                  <a:srgbClr val="7030A0"/>
                </a:solidFill>
                <a:latin typeface="HP001 4 hàng" panose="020B0603050302020204" pitchFamily="34" charset="0"/>
              </a:rPr>
              <a:t>νίi</a:t>
            </a:r>
            <a:endParaRPr lang="en-US" sz="3075" b="1" dirty="0">
              <a:solidFill>
                <a:srgbClr val="7030A0"/>
              </a:solidFill>
              <a:latin typeface="HP001 4 hàng" panose="020B0603050302020204" pitchFamily="34" charset="0"/>
            </a:endParaRPr>
          </a:p>
        </p:txBody>
      </p:sp>
      <p:sp>
        <p:nvSpPr>
          <p:cNvPr id="6" name="TextBox 5">
            <a:extLst>
              <a:ext uri="{FF2B5EF4-FFF2-40B4-BE49-F238E27FC236}">
                <a16:creationId xmlns:a16="http://schemas.microsoft.com/office/drawing/2014/main" id="{7C76E817-D942-41B2-A603-F2B9573E7D20}"/>
              </a:ext>
            </a:extLst>
          </p:cNvPr>
          <p:cNvSpPr txBox="1"/>
          <p:nvPr/>
        </p:nvSpPr>
        <p:spPr>
          <a:xfrm>
            <a:off x="543910" y="1593631"/>
            <a:ext cx="8610600" cy="565539"/>
          </a:xfrm>
          <a:prstGeom prst="rect">
            <a:avLst/>
          </a:prstGeom>
          <a:noFill/>
        </p:spPr>
        <p:txBody>
          <a:bodyPr wrap="square" rtlCol="0">
            <a:spAutoFit/>
          </a:bodyPr>
          <a:lstStyle/>
          <a:p>
            <a:r>
              <a:rPr lang="vi-VN" sz="3075" b="1" dirty="0">
                <a:solidFill>
                  <a:srgbClr val="7030A0"/>
                </a:solidFill>
                <a:latin typeface="HP001 4 hàng" panose="020B0603050302020204" pitchFamily="34" charset="0"/>
              </a:rPr>
              <a:t>Nǖư jĊ vật, ηư jĊ wgưƟ, χ≠ cũng làm νμİc.</a:t>
            </a:r>
            <a:endParaRPr lang="en-US" sz="3075" b="1" dirty="0">
              <a:solidFill>
                <a:srgbClr val="7030A0"/>
              </a:solidFill>
              <a:latin typeface="HP001 4 hàng" panose="020B0603050302020204" pitchFamily="34" charset="0"/>
            </a:endParaRPr>
          </a:p>
        </p:txBody>
      </p:sp>
      <p:sp>
        <p:nvSpPr>
          <p:cNvPr id="7" name="TextBox 6">
            <a:extLst>
              <a:ext uri="{FF2B5EF4-FFF2-40B4-BE49-F238E27FC236}">
                <a16:creationId xmlns:a16="http://schemas.microsoft.com/office/drawing/2014/main" id="{76B1BE04-0ED4-4E6C-87BF-4CBCECF57333}"/>
              </a:ext>
            </a:extLst>
          </p:cNvPr>
          <p:cNvSpPr txBox="1"/>
          <p:nvPr/>
        </p:nvSpPr>
        <p:spPr>
          <a:xfrm>
            <a:off x="-10510" y="2233448"/>
            <a:ext cx="9154507" cy="565539"/>
          </a:xfrm>
          <a:prstGeom prst="rect">
            <a:avLst/>
          </a:prstGeom>
          <a:noFill/>
        </p:spPr>
        <p:txBody>
          <a:bodyPr wrap="square" rtlCol="0">
            <a:spAutoFit/>
          </a:bodyPr>
          <a:lstStyle/>
          <a:p>
            <a:r>
              <a:rPr lang="vi-VN" sz="3075" b="1" dirty="0">
                <a:solidFill>
                  <a:srgbClr val="7030A0"/>
                </a:solidFill>
                <a:latin typeface="HP001 4 hàng" panose="020B0603050302020204" pitchFamily="34" charset="0"/>
              </a:rPr>
              <a:t>Bé làm bài.</a:t>
            </a:r>
            <a:r>
              <a:rPr lang="en-US" sz="3075" b="1" dirty="0">
                <a:solidFill>
                  <a:srgbClr val="7030A0"/>
                </a:solidFill>
                <a:latin typeface="HP001 4 hàng" panose="020B0603050302020204" pitchFamily="34" charset="0"/>
              </a:rPr>
              <a:t> </a:t>
            </a:r>
            <a:r>
              <a:rPr lang="vi-VN" sz="3075" b="1" dirty="0">
                <a:solidFill>
                  <a:srgbClr val="7030A0"/>
                </a:solidFill>
                <a:latin typeface="HP001 4 hàng" panose="020B0603050302020204" pitchFamily="34" charset="0"/>
              </a:rPr>
              <a:t>Bé đi hǌ. Hǌ x</a:t>
            </a:r>
            <a:r>
              <a:rPr lang="el-GR" sz="3075" b="1" dirty="0">
                <a:solidFill>
                  <a:srgbClr val="7030A0"/>
                </a:solidFill>
                <a:latin typeface="HP001 4 hàng" panose="020B0603050302020204" pitchFamily="34" charset="0"/>
              </a:rPr>
              <a:t>Ϊ</a:t>
            </a:r>
            <a:r>
              <a:rPr lang="vi-VN" sz="3075" b="1" dirty="0">
                <a:solidFill>
                  <a:srgbClr val="7030A0"/>
                </a:solidFill>
                <a:latin typeface="HP001 4 hàng" panose="020B0603050302020204" pitchFamily="34" charset="0"/>
              </a:rPr>
              <a:t>g, </a:t>
            </a:r>
            <a:r>
              <a:rPr lang="el-GR" sz="3075" b="1" dirty="0">
                <a:solidFill>
                  <a:srgbClr val="7030A0"/>
                </a:solidFill>
                <a:latin typeface="HP001 4 hàng" panose="020B0603050302020204" pitchFamily="34" charset="0"/>
              </a:rPr>
              <a:t>χ≠ </a:t>
            </a:r>
            <a:r>
              <a:rPr lang="vi-VN" sz="3075" b="1" dirty="0">
                <a:solidFill>
                  <a:srgbClr val="7030A0"/>
                </a:solidFill>
                <a:latin typeface="HP001 4 hàng" panose="020B0603050302020204" pitchFamily="34" charset="0"/>
              </a:rPr>
              <a:t>Ǖ</a:t>
            </a:r>
            <a:r>
              <a:rPr lang="el-GR" sz="3075" b="1" dirty="0">
                <a:solidFill>
                  <a:srgbClr val="7030A0"/>
                </a:solidFill>
                <a:latin typeface="HP001 4 hàng" panose="020B0603050302020204" pitchFamily="34" charset="0"/>
              </a:rPr>
              <a:t>Μ˛Ι η</a:t>
            </a:r>
            <a:r>
              <a:rPr lang="vi-VN" sz="3075" b="1" dirty="0">
                <a:solidFill>
                  <a:srgbClr val="7030A0"/>
                </a:solidFill>
                <a:latin typeface="HP001 4 hàng" panose="020B0603050302020204" pitchFamily="34" charset="0"/>
              </a:rPr>
              <a:t>à,</a:t>
            </a:r>
            <a:r>
              <a:rPr lang="el-GR" sz="3075" b="1" dirty="0">
                <a:solidFill>
                  <a:srgbClr val="7030A0"/>
                </a:solidFill>
                <a:latin typeface="HP001 4 hàng" panose="020B0603050302020204" pitchFamily="34" charset="0"/>
              </a:rPr>
              <a:t> η</a:t>
            </a:r>
            <a:r>
              <a:rPr lang="vi-VN" sz="3075" b="1" dirty="0">
                <a:solidFill>
                  <a:srgbClr val="7030A0"/>
                </a:solidFill>
                <a:latin typeface="HP001 4 hàng" panose="020B0603050302020204" pitchFamily="34" charset="0"/>
              </a:rPr>
              <a:t>ặt</a:t>
            </a:r>
            <a:endParaRPr lang="en-US" sz="3075" b="1" dirty="0">
              <a:solidFill>
                <a:srgbClr val="7030A0"/>
              </a:solidFill>
              <a:latin typeface="HP001 4 hàng" panose="020B0603050302020204" pitchFamily="34" charset="0"/>
            </a:endParaRPr>
          </a:p>
        </p:txBody>
      </p:sp>
      <p:sp>
        <p:nvSpPr>
          <p:cNvPr id="8" name="TextBox 7">
            <a:extLst>
              <a:ext uri="{FF2B5EF4-FFF2-40B4-BE49-F238E27FC236}">
                <a16:creationId xmlns:a16="http://schemas.microsoft.com/office/drawing/2014/main" id="{C2528C9D-89B4-4CE7-B017-818FA5B5B148}"/>
              </a:ext>
            </a:extLst>
          </p:cNvPr>
          <p:cNvSpPr txBox="1"/>
          <p:nvPr/>
        </p:nvSpPr>
        <p:spPr>
          <a:xfrm>
            <a:off x="65693" y="2844411"/>
            <a:ext cx="9154507" cy="565539"/>
          </a:xfrm>
          <a:prstGeom prst="rect">
            <a:avLst/>
          </a:prstGeom>
          <a:noFill/>
        </p:spPr>
        <p:txBody>
          <a:bodyPr wrap="square" rtlCol="0">
            <a:spAutoFit/>
          </a:bodyPr>
          <a:lstStyle/>
          <a:p>
            <a:r>
              <a:rPr lang="vi-VN" sz="3075" b="1" dirty="0">
                <a:solidFill>
                  <a:srgbClr val="7030A0"/>
                </a:solidFill>
                <a:latin typeface="HP001 4 hàng" panose="020B0603050302020204" pitchFamily="34" charset="0"/>
              </a:rPr>
              <a:t>ǟau, </a:t>
            </a:r>
            <a:r>
              <a:rPr lang="el-GR" sz="3075" b="1" dirty="0">
                <a:solidFill>
                  <a:srgbClr val="7030A0"/>
                </a:solidFill>
                <a:latin typeface="HP001 4 hàng" panose="020B0603050302020204" pitchFamily="34" charset="0"/>
              </a:rPr>
              <a:t>εΠ </a:t>
            </a:r>
            <a:r>
              <a:rPr lang="vi-VN" sz="3075" b="1" dirty="0">
                <a:solidFill>
                  <a:srgbClr val="7030A0"/>
                </a:solidFill>
                <a:latin typeface="HP001 4 hàng" panose="020B0603050302020204" pitchFamily="34" charset="0"/>
              </a:rPr>
              <a:t>vƞ em đỡ </a:t>
            </a:r>
            <a:r>
              <a:rPr lang="el-GR" sz="3075" b="1" dirty="0">
                <a:solidFill>
                  <a:srgbClr val="7030A0"/>
                </a:solidFill>
                <a:latin typeface="HP001 4 hàng" panose="020B0603050302020204" pitchFamily="34" charset="0"/>
              </a:rPr>
              <a:t>Ε−.</a:t>
            </a:r>
            <a:r>
              <a:rPr lang="lt-LT" sz="3075" b="1" dirty="0">
                <a:solidFill>
                  <a:srgbClr val="7030A0"/>
                </a:solidFill>
                <a:latin typeface="HP001 4 hàng" panose="020B0603050302020204" pitchFamily="34" charset="0"/>
              </a:rPr>
              <a:t> Bé cũng luŪ luŪ bận ǟų,</a:t>
            </a:r>
            <a:endParaRPr lang="en-US" sz="3075" b="1" dirty="0">
              <a:solidFill>
                <a:srgbClr val="7030A0"/>
              </a:solidFill>
              <a:latin typeface="HP001 4 hàng" panose="020B0603050302020204" pitchFamily="34" charset="0"/>
            </a:endParaRPr>
          </a:p>
        </p:txBody>
      </p:sp>
      <p:sp>
        <p:nvSpPr>
          <p:cNvPr id="9" name="TextBox 8">
            <a:extLst>
              <a:ext uri="{FF2B5EF4-FFF2-40B4-BE49-F238E27FC236}">
                <a16:creationId xmlns:a16="http://schemas.microsoft.com/office/drawing/2014/main" id="{8183B8C6-7BCF-4E72-9AE6-9EA0A19BC17A}"/>
              </a:ext>
            </a:extLst>
          </p:cNvPr>
          <p:cNvSpPr txBox="1"/>
          <p:nvPr/>
        </p:nvSpPr>
        <p:spPr>
          <a:xfrm>
            <a:off x="2631" y="3463305"/>
            <a:ext cx="9154507" cy="565539"/>
          </a:xfrm>
          <a:prstGeom prst="rect">
            <a:avLst/>
          </a:prstGeom>
          <a:noFill/>
        </p:spPr>
        <p:txBody>
          <a:bodyPr wrap="square" rtlCol="0">
            <a:spAutoFit/>
          </a:bodyPr>
          <a:lstStyle/>
          <a:p>
            <a:r>
              <a:rPr lang="lt-LT" sz="3075" b="1" dirty="0">
                <a:solidFill>
                  <a:srgbClr val="7030A0"/>
                </a:solidFill>
                <a:latin typeface="HP001 4 hàng" panose="020B0603050302020204" pitchFamily="34" charset="0"/>
              </a:rPr>
              <a:t>jà cŪg νμİc lúc wào cũng ηų ηịp, cũng νίi...</a:t>
            </a:r>
            <a:endParaRPr lang="en-US" sz="3075" b="1" dirty="0">
              <a:solidFill>
                <a:srgbClr val="7030A0"/>
              </a:solidFill>
              <a:latin typeface="HP001 4 hàng" panose="020B0603050302020204" pitchFamily="34" charset="0"/>
            </a:endParaRPr>
          </a:p>
        </p:txBody>
      </p:sp>
    </p:spTree>
    <p:extLst>
      <p:ext uri="{BB962C8B-B14F-4D97-AF65-F5344CB8AC3E}">
        <p14:creationId xmlns:p14="http://schemas.microsoft.com/office/powerpoint/2010/main" val="71576545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loud 5"/>
          <p:cNvSpPr/>
          <p:nvPr/>
        </p:nvSpPr>
        <p:spPr>
          <a:xfrm>
            <a:off x="304800" y="285750"/>
            <a:ext cx="8662416" cy="4419600"/>
          </a:xfrm>
          <a:prstGeom prst="cloud">
            <a:avLst/>
          </a:prstGeom>
          <a:solidFill>
            <a:srgbClr val="B9EDFF"/>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a:solidFill>
                  <a:schemeClr val="tx1"/>
                </a:solidFill>
                <a:latin typeface="Arial" pitchFamily="34" charset="0"/>
                <a:cs typeface="Arial" pitchFamily="34" charset="0"/>
              </a:rPr>
              <a:t>Dặn dò:</a:t>
            </a:r>
          </a:p>
          <a:p>
            <a:pPr marL="457200" indent="-457200" algn="just">
              <a:buFontTx/>
              <a:buChar char="-"/>
            </a:pPr>
            <a:r>
              <a:rPr lang="en-US" sz="3200">
                <a:solidFill>
                  <a:schemeClr val="tx1"/>
                </a:solidFill>
                <a:latin typeface="Arial" pitchFamily="34" charset="0"/>
                <a:cs typeface="Arial" pitchFamily="34" charset="0"/>
              </a:rPr>
              <a:t>Xem lại bài từ trang 64 đến trang 83.</a:t>
            </a:r>
          </a:p>
          <a:p>
            <a:pPr marL="457200" indent="-457200" algn="just">
              <a:buFontTx/>
              <a:buChar char="-"/>
            </a:pPr>
            <a:r>
              <a:rPr lang="en-US" sz="3200">
                <a:solidFill>
                  <a:schemeClr val="tx1"/>
                </a:solidFill>
                <a:latin typeface="Arial" pitchFamily="34" charset="0"/>
                <a:cs typeface="Arial" pitchFamily="34" charset="0"/>
              </a:rPr>
              <a:t>Hoàn thành vở bài tập.</a:t>
            </a:r>
          </a:p>
          <a:p>
            <a:pPr marL="457200" indent="-457200" algn="just">
              <a:buFontTx/>
              <a:buChar char="-"/>
            </a:pPr>
            <a:r>
              <a:rPr lang="en-US" sz="3200">
                <a:solidFill>
                  <a:schemeClr val="tx1"/>
                </a:solidFill>
                <a:latin typeface="Arial" pitchFamily="34" charset="0"/>
                <a:cs typeface="Arial" pitchFamily="34" charset="0"/>
              </a:rPr>
              <a:t>Chuẩn bị bài mới: Kiến và chim bồ câu (trang 84, 85).</a:t>
            </a:r>
          </a:p>
        </p:txBody>
      </p:sp>
    </p:spTree>
    <p:extLst>
      <p:ext uri="{BB962C8B-B14F-4D97-AF65-F5344CB8AC3E}">
        <p14:creationId xmlns:p14="http://schemas.microsoft.com/office/powerpoint/2010/main" val="33885114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876300" y="260747"/>
            <a:ext cx="7391400" cy="461544"/>
          </a:xfrm>
          <a:prstGeom prst="rect">
            <a:avLst/>
          </a:prstGeom>
          <a:noFill/>
        </p:spPr>
        <p:txBody>
          <a:bodyPr wrap="square" lIns="91317" tIns="45660" rIns="91317" bIns="45660" rtlCol="0">
            <a:spAutoFit/>
          </a:bodyPr>
          <a:lstStyle/>
          <a:p>
            <a:pPr algn="just"/>
            <a:r>
              <a:rPr lang="en-US" sz="2400" b="1">
                <a:latin typeface="Arial" pitchFamily="34" charset="0"/>
                <a:ea typeface="Arial-Rounded" pitchFamily="34" charset="0"/>
                <a:cs typeface="Arial" pitchFamily="34" charset="0"/>
              </a:rPr>
              <a:t>Tìm từ ngữ có tiếng chứa vần </a:t>
            </a:r>
            <a:r>
              <a:rPr lang="en-US" sz="2400" b="1" i="1">
                <a:latin typeface="Arial" pitchFamily="34" charset="0"/>
                <a:ea typeface="Arial-Rounded" pitchFamily="34" charset="0"/>
                <a:cs typeface="Arial" pitchFamily="34" charset="0"/>
              </a:rPr>
              <a:t>oanh, uyt, iêu, iêm</a:t>
            </a:r>
            <a:endParaRPr lang="en-US" sz="2400" b="1">
              <a:latin typeface="Arial" pitchFamily="34" charset="0"/>
              <a:ea typeface="Arial-Rounded" pitchFamily="34" charset="0"/>
              <a:cs typeface="Arial" pitchFamily="34" charset="0"/>
            </a:endParaRPr>
          </a:p>
        </p:txBody>
      </p:sp>
      <p:sp>
        <p:nvSpPr>
          <p:cNvPr id="8" name="Rectangle 7"/>
          <p:cNvSpPr/>
          <p:nvPr/>
        </p:nvSpPr>
        <p:spPr>
          <a:xfrm>
            <a:off x="0" y="501015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9" name="Rectangle 8"/>
          <p:cNvSpPr/>
          <p:nvPr/>
        </p:nvSpPr>
        <p:spPr>
          <a:xfrm>
            <a:off x="0" y="0"/>
            <a:ext cx="9144000" cy="133350"/>
          </a:xfrm>
          <a:prstGeom prst="rect">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17" tIns="45660" rIns="91317" bIns="45660" spcCol="0" rtlCol="0" anchor="ctr"/>
          <a:lstStyle/>
          <a:p>
            <a:pPr algn="ctr"/>
            <a:endParaRPr lang="en-US"/>
          </a:p>
        </p:txBody>
      </p:sp>
      <p:sp>
        <p:nvSpPr>
          <p:cNvPr id="10" name="Oval 9"/>
          <p:cNvSpPr/>
          <p:nvPr/>
        </p:nvSpPr>
        <p:spPr>
          <a:xfrm>
            <a:off x="4419600" y="5391150"/>
            <a:ext cx="609600" cy="609600"/>
          </a:xfrm>
          <a:prstGeom prst="ellipse">
            <a:avLst/>
          </a:prstGeom>
          <a:solidFill>
            <a:srgbClr val="00B0F0"/>
          </a:solidFill>
          <a:ln>
            <a:noFill/>
          </a:ln>
        </p:spPr>
        <p:style>
          <a:lnRef idx="2">
            <a:schemeClr val="accent1">
              <a:shade val="50000"/>
            </a:schemeClr>
          </a:lnRef>
          <a:fillRef idx="1">
            <a:schemeClr val="accent1"/>
          </a:fillRef>
          <a:effectRef idx="0">
            <a:schemeClr val="accent1"/>
          </a:effectRef>
          <a:fontRef idx="minor">
            <a:schemeClr val="lt1"/>
          </a:fontRef>
        </p:style>
        <p:txBody>
          <a:bodyPr lIns="91330" tIns="45666" rIns="91330" bIns="45666" rtlCol="0" anchor="ctr"/>
          <a:lstStyle/>
          <a:p>
            <a:pPr algn="ctr"/>
            <a:r>
              <a:rPr lang="en-US" sz="2800" b="1">
                <a:solidFill>
                  <a:schemeClr val="bg1"/>
                </a:solidFill>
                <a:latin typeface="Arial Rounded MT Bold" pitchFamily="34" charset="0"/>
                <a:cs typeface="Times New Roman" pitchFamily="18" charset="0"/>
              </a:rPr>
              <a:t>1</a:t>
            </a: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3507" y="190897"/>
            <a:ext cx="646113"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2" name="Group 11"/>
          <p:cNvGrpSpPr/>
          <p:nvPr/>
        </p:nvGrpSpPr>
        <p:grpSpPr>
          <a:xfrm>
            <a:off x="960087" y="1319369"/>
            <a:ext cx="1752600" cy="1498968"/>
            <a:chOff x="960087" y="1319369"/>
            <a:chExt cx="1752600" cy="1498968"/>
          </a:xfrm>
        </p:grpSpPr>
        <p:pic>
          <p:nvPicPr>
            <p:cNvPr id="13" name="Picture 4"/>
            <p:cNvPicPr>
              <a:picLocks noChangeAspect="1" noChangeArrowheads="1"/>
            </p:cNvPicPr>
            <p:nvPr/>
          </p:nvPicPr>
          <p:blipFill>
            <a:blip r:embed="rId3">
              <a:extLst>
                <a:ext uri="{BEBA8EAE-BF5A-486C-A8C5-ECC9F3942E4B}">
                  <a14:imgProps xmlns:a14="http://schemas.microsoft.com/office/drawing/2010/main">
                    <a14:imgLayer r:embed="rId4">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4" name="TextBox 13"/>
            <p:cNvSpPr txBox="1"/>
            <p:nvPr/>
          </p:nvSpPr>
          <p:spPr>
            <a:xfrm>
              <a:off x="1341087" y="1895743"/>
              <a:ext cx="990600" cy="523208"/>
            </a:xfrm>
            <a:prstGeom prst="rect">
              <a:avLst/>
            </a:prstGeom>
            <a:noFill/>
          </p:spPr>
          <p:txBody>
            <a:bodyPr wrap="square" lIns="91428" tIns="45714" rIns="91428" bIns="45714" rtlCol="0">
              <a:spAutoFit/>
            </a:bodyPr>
            <a:lstStyle/>
            <a:p>
              <a:pPr algn="just"/>
              <a:r>
                <a:rPr lang="en-US" sz="2800" b="1">
                  <a:solidFill>
                    <a:srgbClr val="0070C0"/>
                  </a:solidFill>
                  <a:latin typeface="Arial-Rounded" pitchFamily="34" charset="0"/>
                  <a:ea typeface="Arial-Rounded" pitchFamily="34" charset="0"/>
                  <a:cs typeface="Arial-Rounded" pitchFamily="34" charset="0"/>
                </a:rPr>
                <a:t>iêu</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15" name="Group 14"/>
          <p:cNvGrpSpPr/>
          <p:nvPr/>
        </p:nvGrpSpPr>
        <p:grpSpPr>
          <a:xfrm>
            <a:off x="4777609" y="1319369"/>
            <a:ext cx="1905000" cy="1414634"/>
            <a:chOff x="6540500" y="1403703"/>
            <a:chExt cx="1905000" cy="1414634"/>
          </a:xfrm>
        </p:grpSpPr>
        <p:pic>
          <p:nvPicPr>
            <p:cNvPr id="16"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7" name="TextBox 16"/>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a:solidFill>
                    <a:srgbClr val="0070C0"/>
                  </a:solidFill>
                  <a:latin typeface="Arial-Rounded" pitchFamily="34" charset="0"/>
                  <a:ea typeface="Arial-Rounded" pitchFamily="34" charset="0"/>
                  <a:cs typeface="Arial-Rounded" pitchFamily="34" charset="0"/>
                </a:rPr>
                <a:t>uyt</a:t>
              </a:r>
              <a:endParaRPr lang="en-US" sz="2800" b="1" i="1">
                <a:solidFill>
                  <a:srgbClr val="0070C0"/>
                </a:solidFill>
                <a:latin typeface="Arial-Rounded" pitchFamily="34" charset="0"/>
                <a:ea typeface="Arial-Rounded" pitchFamily="34" charset="0"/>
                <a:cs typeface="Arial-Rounded" pitchFamily="34" charset="0"/>
              </a:endParaRPr>
            </a:p>
          </p:txBody>
        </p:sp>
      </p:grpSp>
      <p:grpSp>
        <p:nvGrpSpPr>
          <p:cNvPr id="2" name="Group 1"/>
          <p:cNvGrpSpPr/>
          <p:nvPr/>
        </p:nvGrpSpPr>
        <p:grpSpPr>
          <a:xfrm>
            <a:off x="5730109" y="3016214"/>
            <a:ext cx="2321691" cy="1460500"/>
            <a:chOff x="4631247" y="2994634"/>
            <a:chExt cx="2321691" cy="1460500"/>
          </a:xfrm>
        </p:grpSpPr>
        <p:pic>
          <p:nvPicPr>
            <p:cNvPr id="11" name="Picture 7"/>
            <p:cNvPicPr>
              <a:picLocks noChangeAspect="1" noChangeArrowheads="1"/>
            </p:cNvPicPr>
            <p:nvPr/>
          </p:nvPicPr>
          <p:blipFill rotWithShape="1">
            <a:blip r:embed="rId7">
              <a:extLst>
                <a:ext uri="{BEBA8EAE-BF5A-486C-A8C5-ECC9F3942E4B}">
                  <a14:imgProps xmlns:a14="http://schemas.microsoft.com/office/drawing/2010/main">
                    <a14:imgLayer r:embed="rId8">
                      <a14:imgEffect>
                        <a14:backgroundRemoval t="9934" b="96689" l="8364" r="100000">
                          <a14:backgroundMark x1="50545" y1="44371" x2="68727" y2="44371"/>
                          <a14:backgroundMark x1="36727" y1="65563" x2="73455" y2="58278"/>
                        </a14:backgroundRemoval>
                      </a14:imgEffect>
                    </a14:imgLayer>
                  </a14:imgProps>
                </a:ext>
                <a:ext uri="{28A0092B-C50C-407E-A947-70E740481C1C}">
                  <a14:useLocalDpi xmlns:a14="http://schemas.microsoft.com/office/drawing/2010/main" val="0"/>
                </a:ext>
              </a:extLst>
            </a:blip>
            <a:srcRect r="12689"/>
            <a:stretch/>
          </p:blipFill>
          <p:spPr bwMode="auto">
            <a:xfrm>
              <a:off x="4631247" y="2994634"/>
              <a:ext cx="2321691" cy="146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8" name="TextBox 17"/>
            <p:cNvSpPr txBox="1"/>
            <p:nvPr/>
          </p:nvSpPr>
          <p:spPr>
            <a:xfrm>
              <a:off x="5511800" y="3463280"/>
              <a:ext cx="1085538" cy="523208"/>
            </a:xfrm>
            <a:prstGeom prst="rect">
              <a:avLst/>
            </a:prstGeom>
            <a:noFill/>
          </p:spPr>
          <p:txBody>
            <a:bodyPr wrap="square" lIns="91428" tIns="45714" rIns="91428" bIns="45714" rtlCol="0">
              <a:spAutoFit/>
            </a:bodyPr>
            <a:lstStyle/>
            <a:p>
              <a:pPr algn="just"/>
              <a:r>
                <a:rPr lang="en-US" sz="2800" b="1" dirty="0" err="1">
                  <a:solidFill>
                    <a:srgbClr val="0070C0"/>
                  </a:solidFill>
                  <a:latin typeface="Arial-Rounded" pitchFamily="34" charset="0"/>
                  <a:ea typeface="Arial-Rounded" pitchFamily="34" charset="0"/>
                  <a:cs typeface="Arial-Rounded" pitchFamily="34" charset="0"/>
                </a:rPr>
                <a:t>oanh</a:t>
              </a:r>
              <a:endParaRPr lang="en-US" sz="2800" b="1" i="1" dirty="0">
                <a:solidFill>
                  <a:srgbClr val="0070C0"/>
                </a:solidFill>
                <a:latin typeface="Arial-Rounded" pitchFamily="34" charset="0"/>
                <a:ea typeface="Arial-Rounded" pitchFamily="34" charset="0"/>
                <a:cs typeface="Arial-Rounded" pitchFamily="34" charset="0"/>
              </a:endParaRPr>
            </a:p>
          </p:txBody>
        </p:sp>
      </p:grpSp>
      <p:grpSp>
        <p:nvGrpSpPr>
          <p:cNvPr id="19" name="Group 18"/>
          <p:cNvGrpSpPr/>
          <p:nvPr/>
        </p:nvGrpSpPr>
        <p:grpSpPr>
          <a:xfrm>
            <a:off x="3002018" y="3081094"/>
            <a:ext cx="1905000" cy="1414634"/>
            <a:chOff x="6540500" y="1403703"/>
            <a:chExt cx="1905000" cy="1414634"/>
          </a:xfrm>
        </p:grpSpPr>
        <p:pic>
          <p:nvPicPr>
            <p:cNvPr id="20" name="Picture 6"/>
            <p:cNvPicPr>
              <a:picLocks noChangeAspect="1" noChangeArrowheads="1"/>
            </p:cNvPicPr>
            <p:nvPr/>
          </p:nvPicPr>
          <p:blipFill>
            <a:blip r:embed="rId5">
              <a:extLst>
                <a:ext uri="{BEBA8EAE-BF5A-486C-A8C5-ECC9F3942E4B}">
                  <a14:imgProps xmlns:a14="http://schemas.microsoft.com/office/drawing/2010/main">
                    <a14:imgLayer r:embed="rId6">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1" name="TextBox 20"/>
            <p:cNvSpPr txBox="1"/>
            <p:nvPr/>
          </p:nvSpPr>
          <p:spPr>
            <a:xfrm>
              <a:off x="7086600" y="1798398"/>
              <a:ext cx="990600" cy="523208"/>
            </a:xfrm>
            <a:prstGeom prst="rect">
              <a:avLst/>
            </a:prstGeom>
            <a:noFill/>
          </p:spPr>
          <p:txBody>
            <a:bodyPr wrap="square" lIns="91428" tIns="45714" rIns="91428" bIns="45714" rtlCol="0">
              <a:spAutoFit/>
            </a:bodyPr>
            <a:lstStyle/>
            <a:p>
              <a:pPr algn="just"/>
              <a:r>
                <a:rPr lang="en-US" sz="2800" b="1">
                  <a:solidFill>
                    <a:srgbClr val="0070C0"/>
                  </a:solidFill>
                  <a:latin typeface="Arial-Rounded" pitchFamily="34" charset="0"/>
                  <a:ea typeface="Arial-Rounded" pitchFamily="34" charset="0"/>
                  <a:cs typeface="Arial-Rounded" pitchFamily="34" charset="0"/>
                </a:rPr>
                <a:t>iêm</a:t>
              </a:r>
              <a:endParaRPr lang="en-US" sz="2800" b="1" i="1">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1982115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329181" y="2855964"/>
            <a:ext cx="2514599" cy="1620785"/>
            <a:chOff x="960087" y="1319369"/>
            <a:chExt cx="1752600" cy="1498968"/>
          </a:xfrm>
        </p:grpSpPr>
        <p:pic>
          <p:nvPicPr>
            <p:cNvPr id="5" name="Picture 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1361416" y="1840078"/>
              <a:ext cx="1191531" cy="646319"/>
            </a:xfrm>
            <a:prstGeom prst="rect">
              <a:avLst/>
            </a:prstGeom>
            <a:noFill/>
          </p:spPr>
          <p:txBody>
            <a:bodyPr wrap="square" lIns="91428" tIns="45714" rIns="91428" bIns="45714" rtlCol="0">
              <a:spAutoFit/>
            </a:bodyPr>
            <a:lstStyle/>
            <a:p>
              <a:pPr algn="just"/>
              <a:r>
                <a:rPr lang="en-US" sz="3600" b="1" dirty="0" err="1">
                  <a:solidFill>
                    <a:srgbClr val="0070C0"/>
                  </a:solidFill>
                  <a:latin typeface="Arial-Rounded" pitchFamily="34" charset="0"/>
                  <a:ea typeface="Arial-Rounded" pitchFamily="34" charset="0"/>
                  <a:cs typeface="Arial-Rounded" pitchFamily="34" charset="0"/>
                </a:rPr>
                <a:t>diều</a:t>
              </a:r>
              <a:endParaRPr lang="en-US" sz="3600" b="1" i="1" dirty="0">
                <a:solidFill>
                  <a:srgbClr val="0070C0"/>
                </a:solidFill>
                <a:latin typeface="Arial-Rounded" pitchFamily="34" charset="0"/>
                <a:ea typeface="Arial-Rounded" pitchFamily="34" charset="0"/>
                <a:cs typeface="Arial-Rounded" pitchFamily="34" charset="0"/>
              </a:endParaRPr>
            </a:p>
          </p:txBody>
        </p:sp>
      </p:gr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985634" y="-400050"/>
            <a:ext cx="3276600" cy="27996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4440621" y="2597369"/>
            <a:ext cx="2514600" cy="2400484"/>
            <a:chOff x="960087" y="417853"/>
            <a:chExt cx="2514600" cy="2400484"/>
          </a:xfrm>
        </p:grpSpPr>
        <p:pic>
          <p:nvPicPr>
            <p:cNvPr id="9" name="Picture 8"/>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417853"/>
              <a:ext cx="2514600" cy="240048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1621621" y="1165092"/>
              <a:ext cx="1191531" cy="1200316"/>
            </a:xfrm>
            <a:prstGeom prst="rect">
              <a:avLst/>
            </a:prstGeom>
            <a:noFill/>
          </p:spPr>
          <p:txBody>
            <a:bodyPr wrap="square" lIns="91428" tIns="45714" rIns="91428" bIns="45714" rtlCol="0">
              <a:spAutoFit/>
            </a:bodyPr>
            <a:lstStyle/>
            <a:p>
              <a:pPr algn="just"/>
              <a:r>
                <a:rPr lang="en-US" sz="3600" b="1">
                  <a:solidFill>
                    <a:srgbClr val="0070C0"/>
                  </a:solidFill>
                  <a:latin typeface="Arial-Rounded" pitchFamily="34" charset="0"/>
                  <a:ea typeface="Arial-Rounded" pitchFamily="34" charset="0"/>
                  <a:cs typeface="Arial-Rounded" pitchFamily="34" charset="0"/>
                </a:rPr>
                <a:t>hạt điều</a:t>
              </a:r>
              <a:endParaRPr lang="en-US" sz="3600" b="1" i="1">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375400" y="1185739"/>
            <a:ext cx="2743200" cy="1944803"/>
            <a:chOff x="960087" y="1319369"/>
            <a:chExt cx="1752600" cy="1498968"/>
          </a:xfrm>
        </p:grpSpPr>
        <p:pic>
          <p:nvPicPr>
            <p:cNvPr id="12" name="Picture 11"/>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1161799" y="1965281"/>
              <a:ext cx="1550888" cy="498154"/>
            </a:xfrm>
            <a:prstGeom prst="rect">
              <a:avLst/>
            </a:prstGeom>
            <a:noFill/>
          </p:spPr>
          <p:txBody>
            <a:bodyPr wrap="square" lIns="91428" tIns="45714" rIns="91428" bIns="45714" rtlCol="0">
              <a:spAutoFit/>
            </a:bodyPr>
            <a:lstStyle/>
            <a:p>
              <a:pPr algn="just"/>
              <a:r>
                <a:rPr lang="en-US" sz="3600" b="1" dirty="0" err="1">
                  <a:solidFill>
                    <a:srgbClr val="0070C0"/>
                  </a:solidFill>
                  <a:latin typeface="Arial-Rounded" pitchFamily="34" charset="0"/>
                  <a:ea typeface="Arial-Rounded" pitchFamily="34" charset="0"/>
                  <a:cs typeface="Arial-Rounded" pitchFamily="34" charset="0"/>
                </a:rPr>
                <a:t>hiếu</a:t>
              </a:r>
              <a:r>
                <a:rPr lang="en-US" sz="3600" b="1" dirty="0">
                  <a:solidFill>
                    <a:srgbClr val="0070C0"/>
                  </a:solidFill>
                  <a:latin typeface="Arial-Rounded" pitchFamily="34" charset="0"/>
                  <a:ea typeface="Arial-Rounded" pitchFamily="34" charset="0"/>
                  <a:cs typeface="Arial-Rounded" pitchFamily="34" charset="0"/>
                </a:rPr>
                <a:t> </a:t>
              </a:r>
              <a:r>
                <a:rPr lang="en-US" sz="3600" b="1" dirty="0" err="1">
                  <a:solidFill>
                    <a:srgbClr val="0070C0"/>
                  </a:solidFill>
                  <a:latin typeface="Arial-Rounded" pitchFamily="34" charset="0"/>
                  <a:ea typeface="Arial-Rounded" pitchFamily="34" charset="0"/>
                  <a:cs typeface="Arial-Rounded" pitchFamily="34" charset="0"/>
                </a:rPr>
                <a:t>thảo</a:t>
              </a:r>
              <a:endParaRPr lang="en-US" sz="3600" b="1" i="1" dirty="0">
                <a:solidFill>
                  <a:srgbClr val="0070C0"/>
                </a:solidFill>
                <a:latin typeface="Arial-Rounded" pitchFamily="34" charset="0"/>
                <a:ea typeface="Arial-Rounded" pitchFamily="34" charset="0"/>
                <a:cs typeface="Arial-Rounded" pitchFamily="34" charset="0"/>
              </a:endParaRPr>
            </a:p>
          </p:txBody>
        </p:sp>
      </p:grpSp>
      <p:grpSp>
        <p:nvGrpSpPr>
          <p:cNvPr id="14" name="Group 13"/>
          <p:cNvGrpSpPr/>
          <p:nvPr/>
        </p:nvGrpSpPr>
        <p:grpSpPr>
          <a:xfrm>
            <a:off x="452881" y="1274278"/>
            <a:ext cx="2394829" cy="1678471"/>
            <a:chOff x="960087" y="1319369"/>
            <a:chExt cx="1752600" cy="1498968"/>
          </a:xfrm>
        </p:grpSpPr>
        <p:pic>
          <p:nvPicPr>
            <p:cNvPr id="15" name="Picture 14"/>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9740" b="89610" l="0" r="90000">
                          <a14:backgroundMark x1="37778" y1="62987" x2="76111" y2="57143"/>
                        </a14:backgroundRemoval>
                      </a14:imgEffect>
                    </a14:imgLayer>
                  </a14:imgProps>
                </a:ext>
                <a:ext uri="{28A0092B-C50C-407E-A947-70E740481C1C}">
                  <a14:useLocalDpi xmlns:a14="http://schemas.microsoft.com/office/drawing/2010/main" val="0"/>
                </a:ext>
              </a:extLst>
            </a:blip>
            <a:srcRect/>
            <a:stretch>
              <a:fillRect/>
            </a:stretch>
          </p:blipFill>
          <p:spPr bwMode="auto">
            <a:xfrm>
              <a:off x="960087" y="1319369"/>
              <a:ext cx="1752600" cy="14989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6" name="TextBox 15"/>
            <p:cNvSpPr txBox="1"/>
            <p:nvPr/>
          </p:nvSpPr>
          <p:spPr>
            <a:xfrm>
              <a:off x="1340987" y="1865832"/>
              <a:ext cx="1191531" cy="646319"/>
            </a:xfrm>
            <a:prstGeom prst="rect">
              <a:avLst/>
            </a:prstGeom>
            <a:noFill/>
          </p:spPr>
          <p:txBody>
            <a:bodyPr wrap="square" lIns="91428" tIns="45714" rIns="91428" bIns="45714" rtlCol="0">
              <a:spAutoFit/>
            </a:bodyPr>
            <a:lstStyle/>
            <a:p>
              <a:pPr algn="just"/>
              <a:r>
                <a:rPr lang="en-US" sz="3600" b="1" dirty="0" err="1">
                  <a:solidFill>
                    <a:srgbClr val="0070C0"/>
                  </a:solidFill>
                  <a:latin typeface="Arial-Rounded" pitchFamily="34" charset="0"/>
                  <a:ea typeface="Arial-Rounded" pitchFamily="34" charset="0"/>
                  <a:cs typeface="Arial-Rounded" pitchFamily="34" charset="0"/>
                </a:rPr>
                <a:t>biếu</a:t>
              </a:r>
              <a:endParaRPr lang="en-US" sz="3600" b="1" i="1" dirty="0">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95326869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fade">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gtEl>
                                        <p:attrNameLst>
                                          <p:attrName>style.visibility</p:attrName>
                                        </p:attrNameLst>
                                      </p:cBhvr>
                                      <p:to>
                                        <p:strVal val="visible"/>
                                      </p:to>
                                    </p:set>
                                    <p:animEffect transition="in" filter="fade">
                                      <p:cBhvr>
                                        <p:cTn id="12" dur="500"/>
                                        <p:tgtEl>
                                          <p:spTgt spid="4"/>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gtEl>
                                        <p:attrNameLst>
                                          <p:attrName>style.visibility</p:attrName>
                                        </p:attrNameLst>
                                      </p:cBhvr>
                                      <p:to>
                                        <p:strVal val="visible"/>
                                      </p:to>
                                    </p:set>
                                    <p:animEffect transition="in" filter="fade">
                                      <p:cBhvr>
                                        <p:cTn id="17" dur="500"/>
                                        <p:tgtEl>
                                          <p:spTgt spid="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1"/>
                                        </p:tgtEl>
                                        <p:attrNameLst>
                                          <p:attrName>style.visibility</p:attrName>
                                        </p:attrNameLst>
                                      </p:cBhvr>
                                      <p:to>
                                        <p:strVal val="visible"/>
                                      </p:to>
                                    </p:set>
                                    <p:animEffect transition="in" filter="fade">
                                      <p:cBhvr>
                                        <p:cTn id="2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9DB36F-21AA-4813-82BD-E0D3CB22A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6" name="Straight Connector 5">
            <a:extLst>
              <a:ext uri="{FF2B5EF4-FFF2-40B4-BE49-F238E27FC236}">
                <a16:creationId xmlns:a16="http://schemas.microsoft.com/office/drawing/2014/main" id="{50E837BF-9BE9-445B-9651-B4E61C3F0F05}"/>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2936E4-5DB2-4C4E-9D9F-ED7ADF45231A}"/>
              </a:ext>
            </a:extLst>
          </p:cNvPr>
          <p:cNvCxnSpPr/>
          <p:nvPr/>
        </p:nvCxnSpPr>
        <p:spPr>
          <a:xfrm>
            <a:off x="65008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6737CA98-AF50-4779-960B-48F9E5F73CFA}"/>
              </a:ext>
            </a:extLst>
          </p:cNvPr>
          <p:cNvCxnSpPr/>
          <p:nvPr/>
        </p:nvCxnSpPr>
        <p:spPr>
          <a:xfrm>
            <a:off x="1257300"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03113CB-B17A-4DD6-B09A-B1035E1913FB}"/>
              </a:ext>
            </a:extLst>
          </p:cNvPr>
          <p:cNvCxnSpPr/>
          <p:nvPr/>
        </p:nvCxnSpPr>
        <p:spPr>
          <a:xfrm>
            <a:off x="1857375" y="64294"/>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D8ADB94-F1C2-4355-A477-E981894FFDF4}"/>
              </a:ext>
            </a:extLst>
          </p:cNvPr>
          <p:cNvCxnSpPr/>
          <p:nvPr/>
        </p:nvCxnSpPr>
        <p:spPr>
          <a:xfrm>
            <a:off x="2464594"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156EF4E4-A1F4-45B0-A144-F3D070181749}"/>
              </a:ext>
            </a:extLst>
          </p:cNvPr>
          <p:cNvCxnSpPr/>
          <p:nvPr/>
        </p:nvCxnSpPr>
        <p:spPr>
          <a:xfrm>
            <a:off x="306466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4E35E46-CA34-495D-BE49-82BA408C5735}"/>
              </a:ext>
            </a:extLst>
          </p:cNvPr>
          <p:cNvCxnSpPr/>
          <p:nvPr/>
        </p:nvCxnSpPr>
        <p:spPr>
          <a:xfrm>
            <a:off x="3664744"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054557-278B-4703-AEA2-AF96AD782BFA}"/>
              </a:ext>
            </a:extLst>
          </p:cNvPr>
          <p:cNvCxnSpPr/>
          <p:nvPr/>
        </p:nvCxnSpPr>
        <p:spPr>
          <a:xfrm>
            <a:off x="426481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3C5FBB06-3A0B-49E1-8147-150F9BFEFC0A}"/>
              </a:ext>
            </a:extLst>
          </p:cNvPr>
          <p:cNvCxnSpPr/>
          <p:nvPr/>
        </p:nvCxnSpPr>
        <p:spPr>
          <a:xfrm>
            <a:off x="487203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F9D79BF8-D7A6-4371-8398-FB20434700AB}"/>
              </a:ext>
            </a:extLst>
          </p:cNvPr>
          <p:cNvCxnSpPr/>
          <p:nvPr/>
        </p:nvCxnSpPr>
        <p:spPr>
          <a:xfrm>
            <a:off x="5472113"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56A709-937D-4AA2-8696-63BF8531415C}"/>
              </a:ext>
            </a:extLst>
          </p:cNvPr>
          <p:cNvCxnSpPr/>
          <p:nvPr/>
        </p:nvCxnSpPr>
        <p:spPr>
          <a:xfrm>
            <a:off x="607218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3A6488D-1A76-4C00-8381-A7A8B5C16AB0}"/>
              </a:ext>
            </a:extLst>
          </p:cNvPr>
          <p:cNvCxnSpPr/>
          <p:nvPr/>
        </p:nvCxnSpPr>
        <p:spPr>
          <a:xfrm>
            <a:off x="6672263"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4834B56-60D1-49F1-85F5-6A1564F998EC}"/>
              </a:ext>
            </a:extLst>
          </p:cNvPr>
          <p:cNvCxnSpPr/>
          <p:nvPr/>
        </p:nvCxnSpPr>
        <p:spPr>
          <a:xfrm>
            <a:off x="7279481"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8A6DA1C-C425-4E21-8F40-8910B3F48139}"/>
              </a:ext>
            </a:extLst>
          </p:cNvPr>
          <p:cNvCxnSpPr/>
          <p:nvPr/>
        </p:nvCxnSpPr>
        <p:spPr>
          <a:xfrm>
            <a:off x="7879556"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C9457A3-637F-49F7-8893-F10D7AEF6A70}"/>
              </a:ext>
            </a:extLst>
          </p:cNvPr>
          <p:cNvCxnSpPr/>
          <p:nvPr/>
        </p:nvCxnSpPr>
        <p:spPr>
          <a:xfrm>
            <a:off x="847963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4263B4E1-86D3-4178-9A99-C51F326FC23B}"/>
              </a:ext>
            </a:extLst>
          </p:cNvPr>
          <p:cNvCxnSpPr/>
          <p:nvPr/>
        </p:nvCxnSpPr>
        <p:spPr>
          <a:xfrm>
            <a:off x="48578" y="700088"/>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275965F7-9BB6-4891-A465-B1A38A988F82}"/>
              </a:ext>
            </a:extLst>
          </p:cNvPr>
          <p:cNvCxnSpPr/>
          <p:nvPr/>
        </p:nvCxnSpPr>
        <p:spPr>
          <a:xfrm>
            <a:off x="41434" y="131445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7C4BCFF2-A7E5-4F40-A8A5-6EECE1741F58}"/>
              </a:ext>
            </a:extLst>
          </p:cNvPr>
          <p:cNvCxnSpPr/>
          <p:nvPr/>
        </p:nvCxnSpPr>
        <p:spPr>
          <a:xfrm>
            <a:off x="48578" y="194310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C940A510-97EB-4C58-AFB9-4B14F30E7C31}"/>
              </a:ext>
            </a:extLst>
          </p:cNvPr>
          <p:cNvCxnSpPr/>
          <p:nvPr/>
        </p:nvCxnSpPr>
        <p:spPr>
          <a:xfrm>
            <a:off x="41434" y="2564606"/>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46180B58-27F6-43BF-8783-A4EFCB2FB691}"/>
              </a:ext>
            </a:extLst>
          </p:cNvPr>
          <p:cNvCxnSpPr/>
          <p:nvPr/>
        </p:nvCxnSpPr>
        <p:spPr>
          <a:xfrm>
            <a:off x="48578" y="317896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36E7DF74-3B20-45FE-9DA8-F5CAFAE0A8C4}"/>
              </a:ext>
            </a:extLst>
          </p:cNvPr>
          <p:cNvCxnSpPr/>
          <p:nvPr/>
        </p:nvCxnSpPr>
        <p:spPr>
          <a:xfrm>
            <a:off x="48578" y="380761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2952052-5290-4686-8874-4FC6CA5C0E36}"/>
              </a:ext>
            </a:extLst>
          </p:cNvPr>
          <p:cNvCxnSpPr/>
          <p:nvPr/>
        </p:nvCxnSpPr>
        <p:spPr>
          <a:xfrm>
            <a:off x="41434" y="4421981"/>
            <a:ext cx="9075420"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5875E62-A42B-4D1C-A072-7D8D6D1E13E7}"/>
              </a:ext>
            </a:extLst>
          </p:cNvPr>
          <p:cNvSpPr txBox="1"/>
          <p:nvPr/>
        </p:nvSpPr>
        <p:spPr>
          <a:xfrm>
            <a:off x="558974" y="337172"/>
            <a:ext cx="7800976" cy="611706"/>
          </a:xfrm>
          <a:prstGeom prst="rect">
            <a:avLst/>
          </a:prstGeom>
          <a:noFill/>
        </p:spPr>
        <p:txBody>
          <a:bodyPr wrap="square" rtlCol="0">
            <a:spAutoFit/>
          </a:bodyPr>
          <a:lstStyle/>
          <a:p>
            <a:r>
              <a:rPr lang="en-US" sz="3375" b="1" dirty="0" err="1">
                <a:solidFill>
                  <a:srgbClr val="7030A0"/>
                </a:solidFill>
                <a:latin typeface="HP001 4 hàng" panose="020B0603050302020204" pitchFamily="34" charset="0"/>
              </a:rPr>
              <a:t>Thứ</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Tư</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wgày</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19</a:t>
            </a:r>
            <a:r>
              <a:rPr lang="en-US" sz="3375" b="1" dirty="0">
                <a:solidFill>
                  <a:srgbClr val="7030A0"/>
                </a:solidFill>
                <a:latin typeface="HP001 4 hàng" panose="020B0603050302020204" pitchFamily="34" charset="0"/>
              </a:rPr>
              <a:t> </a:t>
            </a:r>
            <a:r>
              <a:rPr lang="el-GR" sz="3375" b="1" dirty="0">
                <a:solidFill>
                  <a:srgbClr val="7030A0"/>
                </a:solidFill>
                <a:latin typeface="HP001 4 hàng" panose="020B0603050302020204" pitchFamily="34" charset="0"/>
              </a:rPr>
              <a:t>κ</a:t>
            </a:r>
            <a:r>
              <a:rPr lang="en-US" sz="3375" b="1" dirty="0" err="1">
                <a:solidFill>
                  <a:srgbClr val="7030A0"/>
                </a:solidFill>
                <a:latin typeface="HP001 4 hàng" panose="020B0603050302020204" pitchFamily="34" charset="0"/>
              </a:rPr>
              <a:t>áng</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3</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wăm</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2025</a:t>
            </a:r>
            <a:endParaRPr lang="en-US" sz="3375" b="1" dirty="0">
              <a:solidFill>
                <a:srgbClr val="7030A0"/>
              </a:solidFill>
              <a:latin typeface="HP001 4 hàng" panose="020B0603050302020204" pitchFamily="34" charset="0"/>
            </a:endParaRPr>
          </a:p>
        </p:txBody>
      </p:sp>
      <p:sp>
        <p:nvSpPr>
          <p:cNvPr id="35" name="TextBox 34">
            <a:extLst>
              <a:ext uri="{FF2B5EF4-FFF2-40B4-BE49-F238E27FC236}">
                <a16:creationId xmlns:a16="http://schemas.microsoft.com/office/drawing/2014/main" id="{7C7A4CC6-E2E3-4EDF-A1F5-3F7477F7B20C}"/>
              </a:ext>
            </a:extLst>
          </p:cNvPr>
          <p:cNvSpPr txBox="1"/>
          <p:nvPr/>
        </p:nvSpPr>
        <p:spPr>
          <a:xfrm>
            <a:off x="3200400" y="989137"/>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T</a:t>
            </a:r>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Ğng</a:t>
            </a:r>
            <a:r>
              <a:rPr lang="en-US" sz="3075" b="1" dirty="0">
                <a:solidFill>
                  <a:srgbClr val="7030A0"/>
                </a:solidFill>
                <a:latin typeface="HP001 4 hàng" panose="020B0603050302020204" pitchFamily="34" charset="0"/>
              </a:rPr>
              <a:t> </a:t>
            </a:r>
          </a:p>
        </p:txBody>
      </p:sp>
      <p:sp>
        <p:nvSpPr>
          <p:cNvPr id="38" name="TextBox 37">
            <a:extLst>
              <a:ext uri="{FF2B5EF4-FFF2-40B4-BE49-F238E27FC236}">
                <a16:creationId xmlns:a16="http://schemas.microsoft.com/office/drawing/2014/main" id="{4E855E67-A110-488B-890A-D387FCD00E10}"/>
              </a:ext>
            </a:extLst>
          </p:cNvPr>
          <p:cNvSpPr txBox="1"/>
          <p:nvPr/>
        </p:nvSpPr>
        <p:spPr>
          <a:xfrm>
            <a:off x="4182012" y="976932"/>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V</a:t>
            </a:r>
            <a:r>
              <a:rPr lang="el-GR" sz="3075" b="1" dirty="0">
                <a:solidFill>
                  <a:srgbClr val="7030A0"/>
                </a:solidFill>
                <a:latin typeface="HP001 4 hàng" panose="020B0603050302020204" pitchFamily="34" charset="0"/>
              </a:rPr>
              <a:t>Θ</a:t>
            </a:r>
            <a:r>
              <a:rPr lang="en-US" sz="3075" b="1" dirty="0">
                <a:solidFill>
                  <a:srgbClr val="7030A0"/>
                </a:solidFill>
                <a:latin typeface="HP001 4 hàng" panose="020B0603050302020204" pitchFamily="34" charset="0"/>
              </a:rPr>
              <a:t>İ</a:t>
            </a:r>
            <a:r>
              <a:rPr lang="el-GR" sz="3075" b="1" dirty="0">
                <a:solidFill>
                  <a:srgbClr val="7030A0"/>
                </a:solidFill>
                <a:latin typeface="HP001 4 hàng" panose="020B0603050302020204" pitchFamily="34" charset="0"/>
              </a:rPr>
              <a:t>Ι</a:t>
            </a:r>
            <a:endParaRPr lang="en-US" sz="3075" b="1" dirty="0">
              <a:solidFill>
                <a:srgbClr val="7030A0"/>
              </a:solidFill>
              <a:latin typeface="HP001 4 hàng" panose="020B0603050302020204" pitchFamily="34" charset="0"/>
            </a:endParaRPr>
          </a:p>
        </p:txBody>
      </p:sp>
      <p:sp>
        <p:nvSpPr>
          <p:cNvPr id="39" name="TextBox 38">
            <a:extLst>
              <a:ext uri="{FF2B5EF4-FFF2-40B4-BE49-F238E27FC236}">
                <a16:creationId xmlns:a16="http://schemas.microsoft.com/office/drawing/2014/main" id="{4D844CCF-AFF9-4674-830C-EF9DB883093B}"/>
              </a:ext>
            </a:extLst>
          </p:cNvPr>
          <p:cNvSpPr txBox="1"/>
          <p:nvPr/>
        </p:nvSpPr>
        <p:spPr>
          <a:xfrm>
            <a:off x="533400" y="1619741"/>
            <a:ext cx="2157414"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1  82:</a:t>
            </a:r>
          </a:p>
        </p:txBody>
      </p:sp>
      <p:cxnSp>
        <p:nvCxnSpPr>
          <p:cNvPr id="3" name="Straight Connector 2">
            <a:extLst>
              <a:ext uri="{FF2B5EF4-FFF2-40B4-BE49-F238E27FC236}">
                <a16:creationId xmlns:a16="http://schemas.microsoft.com/office/drawing/2014/main" id="{CB8CCD75-F030-4B93-84CD-80B5FA650762}"/>
              </a:ext>
            </a:extLst>
          </p:cNvPr>
          <p:cNvCxnSpPr/>
          <p:nvPr/>
        </p:nvCxnSpPr>
        <p:spPr>
          <a:xfrm flipH="1">
            <a:off x="1752600" y="1619742"/>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9C183C9-0B06-40EE-AC34-7A0782612A5D}"/>
              </a:ext>
            </a:extLst>
          </p:cNvPr>
          <p:cNvCxnSpPr/>
          <p:nvPr/>
        </p:nvCxnSpPr>
        <p:spPr>
          <a:xfrm>
            <a:off x="72391"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1BED2CA1-2CD6-4E4D-A331-CACB78B90963}"/>
              </a:ext>
            </a:extLst>
          </p:cNvPr>
          <p:cNvSpPr txBox="1"/>
          <p:nvPr/>
        </p:nvSpPr>
        <p:spPr>
          <a:xfrm>
            <a:off x="244442" y="2225539"/>
            <a:ext cx="615397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łu</a:t>
            </a:r>
            <a:r>
              <a:rPr lang="en-US" sz="3075" b="1" dirty="0">
                <a:solidFill>
                  <a:srgbClr val="7030A0"/>
                </a:solidFill>
                <a:latin typeface="HP001 4 hàng" panose="020B0603050302020204" pitchFamily="34" charset="0"/>
              </a:rPr>
              <a:t>: d</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a:t>
            </a:r>
            <a:r>
              <a:rPr lang="en-US" sz="3075" b="1" dirty="0" err="1">
                <a:solidFill>
                  <a:srgbClr val="7030A0"/>
                </a:solidFill>
                <a:latin typeface="HP001 4 hàng" panose="020B0603050302020204" pitchFamily="34" charset="0"/>
              </a:rPr>
              <a:t>hạt</a:t>
            </a:r>
            <a:r>
              <a:rPr lang="en-US" sz="3075" b="1" dirty="0">
                <a:solidFill>
                  <a:srgbClr val="7030A0"/>
                </a:solidFill>
                <a:latin typeface="HP001 4 hàng" panose="020B0603050302020204" pitchFamily="34" charset="0"/>
              </a:rPr>
              <a:t> đ</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h</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Ğu</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a:t>
            </a:r>
            <a:r>
              <a:rPr lang="en-US" sz="3075" b="1" dirty="0" err="1">
                <a:solidFill>
                  <a:srgbClr val="7030A0"/>
                </a:solidFill>
                <a:latin typeface="HP001 4 hàng" panose="020B0603050302020204" pitchFamily="34" charset="0"/>
              </a:rPr>
              <a:t>ảo</a:t>
            </a:r>
            <a:r>
              <a:rPr lang="en-US" sz="3075" b="1" dirty="0">
                <a:solidFill>
                  <a:srgbClr val="7030A0"/>
                </a:solidFill>
                <a:latin typeface="HP001 4 hàng" panose="020B0603050302020204" pitchFamily="34" charset="0"/>
              </a:rPr>
              <a:t> ...</a:t>
            </a:r>
          </a:p>
        </p:txBody>
      </p:sp>
      <p:cxnSp>
        <p:nvCxnSpPr>
          <p:cNvPr id="54" name="Straight Connector 53">
            <a:extLst>
              <a:ext uri="{FF2B5EF4-FFF2-40B4-BE49-F238E27FC236}">
                <a16:creationId xmlns:a16="http://schemas.microsoft.com/office/drawing/2014/main" id="{41F4147B-D9D6-4CFD-AB7E-D234ED57358A}"/>
              </a:ext>
            </a:extLst>
          </p:cNvPr>
          <p:cNvCxnSpPr>
            <a:cxnSpLocks/>
          </p:cNvCxnSpPr>
          <p:nvPr/>
        </p:nvCxnSpPr>
        <p:spPr>
          <a:xfrm>
            <a:off x="76200"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870401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41"/>
                                        </p:tgtEl>
                                        <p:attrNameLst>
                                          <p:attrName>style.visibility</p:attrName>
                                        </p:attrNameLst>
                                      </p:cBhvr>
                                      <p:to>
                                        <p:strVal val="visible"/>
                                      </p:to>
                                    </p:set>
                                    <p:animEffect transition="in" filter="fade">
                                      <p:cBhvr>
                                        <p:cTn id="12" dur="500"/>
                                        <p:tgtEl>
                                          <p:spTgt spid="41"/>
                                        </p:tgtEl>
                                      </p:cBhvr>
                                    </p:animEffect>
                                  </p:childTnLst>
                                </p:cTn>
                              </p:par>
                              <p:par>
                                <p:cTn id="13" presetID="10" presetClass="entr" presetSubtype="0" fill="hold" nodeType="withEffect">
                                  <p:stCondLst>
                                    <p:cond delay="0"/>
                                  </p:stCondLst>
                                  <p:childTnLst>
                                    <p:set>
                                      <p:cBhvr>
                                        <p:cTn id="14" dur="1" fill="hold">
                                          <p:stCondLst>
                                            <p:cond delay="0"/>
                                          </p:stCondLst>
                                        </p:cTn>
                                        <p:tgtEl>
                                          <p:spTgt spid="54"/>
                                        </p:tgtEl>
                                        <p:attrNameLst>
                                          <p:attrName>style.visibility</p:attrName>
                                        </p:attrNameLst>
                                      </p:cBhvr>
                                      <p:to>
                                        <p:strVal val="visible"/>
                                      </p:to>
                                    </p:set>
                                    <p:animEffect transition="in" filter="fade">
                                      <p:cBhvr>
                                        <p:cTn id="15" dur="500"/>
                                        <p:tgtEl>
                                          <p:spTgt spid="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46171" y="1841203"/>
            <a:ext cx="2788653" cy="1717461"/>
            <a:chOff x="6540500" y="1403703"/>
            <a:chExt cx="2050652"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6927452" y="1859954"/>
              <a:ext cx="1663700" cy="481656"/>
            </a:xfrm>
            <a:prstGeom prst="rect">
              <a:avLst/>
            </a:prstGeom>
            <a:noFill/>
          </p:spPr>
          <p:txBody>
            <a:bodyPr wrap="square" lIns="91428" tIns="45714" rIns="91428" bIns="45714" rtlCol="0">
              <a:spAutoFit/>
            </a:bodyPr>
            <a:lstStyle/>
            <a:p>
              <a:pPr algn="just"/>
              <a:r>
                <a:rPr lang="en-US" sz="3200" b="1" dirty="0" err="1">
                  <a:solidFill>
                    <a:srgbClr val="0070C0"/>
                  </a:solidFill>
                  <a:latin typeface="Arial-Rounded" pitchFamily="34" charset="0"/>
                  <a:ea typeface="Arial-Rounded" pitchFamily="34" charset="0"/>
                  <a:cs typeface="Arial-Rounded" pitchFamily="34" charset="0"/>
                </a:rPr>
                <a:t>tuýt</a:t>
              </a:r>
              <a:r>
                <a:rPr lang="en-US" sz="3200" b="1" dirty="0">
                  <a:solidFill>
                    <a:srgbClr val="0070C0"/>
                  </a:solidFill>
                  <a:latin typeface="Arial-Rounded" pitchFamily="34" charset="0"/>
                  <a:ea typeface="Arial-Rounded" pitchFamily="34" charset="0"/>
                  <a:cs typeface="Arial-Rounded" pitchFamily="34" charset="0"/>
                </a:rPr>
                <a:t> </a:t>
              </a:r>
              <a:r>
                <a:rPr lang="en-US" sz="3200" b="1" dirty="0" err="1">
                  <a:solidFill>
                    <a:srgbClr val="0070C0"/>
                  </a:solidFill>
                  <a:latin typeface="Arial-Rounded" pitchFamily="34" charset="0"/>
                  <a:ea typeface="Arial-Rounded" pitchFamily="34" charset="0"/>
                  <a:cs typeface="Arial-Rounded" pitchFamily="34" charset="0"/>
                </a:rPr>
                <a:t>còi</a:t>
              </a:r>
              <a:endParaRPr lang="en-US" sz="3200" b="1" dirty="0">
                <a:solidFill>
                  <a:srgbClr val="0070C0"/>
                </a:solidFill>
                <a:latin typeface="Arial-Rounded" pitchFamily="34" charset="0"/>
                <a:ea typeface="Arial-Rounded" pitchFamily="34" charset="0"/>
                <a:cs typeface="Arial-Rounded" pitchFamily="34" charset="0"/>
              </a:endParaRPr>
            </a:p>
          </p:txBody>
        </p:sp>
      </p:grpSp>
      <p:pic>
        <p:nvPicPr>
          <p:cNvPr id="3074"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40088" y="209128"/>
            <a:ext cx="3200400" cy="23802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3108434" y="3098938"/>
            <a:ext cx="2514600" cy="1752874"/>
            <a:chOff x="6540500" y="1403703"/>
            <a:chExt cx="19177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794500" y="1811098"/>
              <a:ext cx="1663700" cy="584763"/>
            </a:xfrm>
            <a:prstGeom prst="rect">
              <a:avLst/>
            </a:prstGeom>
            <a:noFill/>
          </p:spPr>
          <p:txBody>
            <a:bodyPr wrap="square" lIns="91428" tIns="45714" rIns="91428" bIns="45714" rtlCol="0">
              <a:spAutoFit/>
            </a:bodyPr>
            <a:lstStyle/>
            <a:p>
              <a:pPr algn="just"/>
              <a:r>
                <a:rPr lang="en-US" sz="3200" b="1" dirty="0" err="1">
                  <a:solidFill>
                    <a:srgbClr val="0070C0"/>
                  </a:solidFill>
                  <a:latin typeface="Arial-Rounded" pitchFamily="34" charset="0"/>
                  <a:ea typeface="Arial-Rounded" pitchFamily="34" charset="0"/>
                  <a:cs typeface="Arial-Rounded" pitchFamily="34" charset="0"/>
                </a:rPr>
                <a:t>huýt</a:t>
              </a:r>
              <a:r>
                <a:rPr lang="en-US" sz="3200" b="1" dirty="0">
                  <a:solidFill>
                    <a:srgbClr val="0070C0"/>
                  </a:solidFill>
                  <a:latin typeface="Arial-Rounded" pitchFamily="34" charset="0"/>
                  <a:ea typeface="Arial-Rounded" pitchFamily="34" charset="0"/>
                  <a:cs typeface="Arial-Rounded" pitchFamily="34" charset="0"/>
                </a:rPr>
                <a:t> </a:t>
              </a:r>
              <a:r>
                <a:rPr lang="en-US" sz="3200" b="1" dirty="0" err="1">
                  <a:solidFill>
                    <a:srgbClr val="0070C0"/>
                  </a:solidFill>
                  <a:latin typeface="Arial-Rounded" pitchFamily="34" charset="0"/>
                  <a:ea typeface="Arial-Rounded" pitchFamily="34" charset="0"/>
                  <a:cs typeface="Arial-Rounded" pitchFamily="34" charset="0"/>
                </a:rPr>
                <a:t>sáo</a:t>
              </a:r>
              <a:endParaRPr lang="en-US" sz="3200" b="1" dirty="0">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6209179" y="1806564"/>
            <a:ext cx="2804692" cy="1752874"/>
            <a:chOff x="6540500" y="1403703"/>
            <a:chExt cx="2057286"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6934086" y="1832303"/>
              <a:ext cx="1663700" cy="584763"/>
            </a:xfrm>
            <a:prstGeom prst="rect">
              <a:avLst/>
            </a:prstGeom>
            <a:noFill/>
          </p:spPr>
          <p:txBody>
            <a:bodyPr wrap="square" lIns="91428" tIns="45714" rIns="91428" bIns="45714" rtlCol="0">
              <a:spAutoFit/>
            </a:bodyPr>
            <a:lstStyle/>
            <a:p>
              <a:pPr algn="just"/>
              <a:r>
                <a:rPr lang="en-US" sz="3200" b="1" dirty="0" err="1">
                  <a:solidFill>
                    <a:srgbClr val="0070C0"/>
                  </a:solidFill>
                  <a:latin typeface="Arial-Rounded" pitchFamily="34" charset="0"/>
                  <a:ea typeface="Arial-Rounded" pitchFamily="34" charset="0"/>
                  <a:cs typeface="Arial-Rounded" pitchFamily="34" charset="0"/>
                </a:rPr>
                <a:t>xe</a:t>
              </a:r>
              <a:r>
                <a:rPr lang="en-US" sz="3200" b="1" dirty="0">
                  <a:solidFill>
                    <a:srgbClr val="0070C0"/>
                  </a:solidFill>
                  <a:latin typeface="Arial-Rounded" pitchFamily="34" charset="0"/>
                  <a:ea typeface="Arial-Rounded" pitchFamily="34" charset="0"/>
                  <a:cs typeface="Arial-Rounded" pitchFamily="34" charset="0"/>
                </a:rPr>
                <a:t> </a:t>
              </a:r>
              <a:r>
                <a:rPr lang="en-US" sz="3200" b="1" dirty="0" err="1">
                  <a:solidFill>
                    <a:srgbClr val="0070C0"/>
                  </a:solidFill>
                  <a:latin typeface="Arial-Rounded" pitchFamily="34" charset="0"/>
                  <a:ea typeface="Arial-Rounded" pitchFamily="34" charset="0"/>
                  <a:cs typeface="Arial-Rounded" pitchFamily="34" charset="0"/>
                </a:rPr>
                <a:t>buýt</a:t>
              </a:r>
              <a:endParaRPr lang="en-US" sz="3200" b="1" dirty="0">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4416036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9DB36F-21AA-4813-82BD-E0D3CB22A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6" name="Straight Connector 5">
            <a:extLst>
              <a:ext uri="{FF2B5EF4-FFF2-40B4-BE49-F238E27FC236}">
                <a16:creationId xmlns:a16="http://schemas.microsoft.com/office/drawing/2014/main" id="{50E837BF-9BE9-445B-9651-B4E61C3F0F05}"/>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2936E4-5DB2-4C4E-9D9F-ED7ADF45231A}"/>
              </a:ext>
            </a:extLst>
          </p:cNvPr>
          <p:cNvCxnSpPr/>
          <p:nvPr/>
        </p:nvCxnSpPr>
        <p:spPr>
          <a:xfrm>
            <a:off x="65008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6737CA98-AF50-4779-960B-48F9E5F73CFA}"/>
              </a:ext>
            </a:extLst>
          </p:cNvPr>
          <p:cNvCxnSpPr/>
          <p:nvPr/>
        </p:nvCxnSpPr>
        <p:spPr>
          <a:xfrm>
            <a:off x="1257300"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03113CB-B17A-4DD6-B09A-B1035E1913FB}"/>
              </a:ext>
            </a:extLst>
          </p:cNvPr>
          <p:cNvCxnSpPr/>
          <p:nvPr/>
        </p:nvCxnSpPr>
        <p:spPr>
          <a:xfrm>
            <a:off x="1857375" y="64294"/>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D8ADB94-F1C2-4355-A477-E981894FFDF4}"/>
              </a:ext>
            </a:extLst>
          </p:cNvPr>
          <p:cNvCxnSpPr/>
          <p:nvPr/>
        </p:nvCxnSpPr>
        <p:spPr>
          <a:xfrm>
            <a:off x="2464594"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156EF4E4-A1F4-45B0-A144-F3D070181749}"/>
              </a:ext>
            </a:extLst>
          </p:cNvPr>
          <p:cNvCxnSpPr/>
          <p:nvPr/>
        </p:nvCxnSpPr>
        <p:spPr>
          <a:xfrm>
            <a:off x="306466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4E35E46-CA34-495D-BE49-82BA408C5735}"/>
              </a:ext>
            </a:extLst>
          </p:cNvPr>
          <p:cNvCxnSpPr/>
          <p:nvPr/>
        </p:nvCxnSpPr>
        <p:spPr>
          <a:xfrm>
            <a:off x="3664744"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054557-278B-4703-AEA2-AF96AD782BFA}"/>
              </a:ext>
            </a:extLst>
          </p:cNvPr>
          <p:cNvCxnSpPr/>
          <p:nvPr/>
        </p:nvCxnSpPr>
        <p:spPr>
          <a:xfrm>
            <a:off x="426481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3C5FBB06-3A0B-49E1-8147-150F9BFEFC0A}"/>
              </a:ext>
            </a:extLst>
          </p:cNvPr>
          <p:cNvCxnSpPr/>
          <p:nvPr/>
        </p:nvCxnSpPr>
        <p:spPr>
          <a:xfrm>
            <a:off x="487203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F9D79BF8-D7A6-4371-8398-FB20434700AB}"/>
              </a:ext>
            </a:extLst>
          </p:cNvPr>
          <p:cNvCxnSpPr/>
          <p:nvPr/>
        </p:nvCxnSpPr>
        <p:spPr>
          <a:xfrm>
            <a:off x="5472113"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56A709-937D-4AA2-8696-63BF8531415C}"/>
              </a:ext>
            </a:extLst>
          </p:cNvPr>
          <p:cNvCxnSpPr/>
          <p:nvPr/>
        </p:nvCxnSpPr>
        <p:spPr>
          <a:xfrm>
            <a:off x="607218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3A6488D-1A76-4C00-8381-A7A8B5C16AB0}"/>
              </a:ext>
            </a:extLst>
          </p:cNvPr>
          <p:cNvCxnSpPr/>
          <p:nvPr/>
        </p:nvCxnSpPr>
        <p:spPr>
          <a:xfrm>
            <a:off x="6672263"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4834B56-60D1-49F1-85F5-6A1564F998EC}"/>
              </a:ext>
            </a:extLst>
          </p:cNvPr>
          <p:cNvCxnSpPr/>
          <p:nvPr/>
        </p:nvCxnSpPr>
        <p:spPr>
          <a:xfrm>
            <a:off x="7279481"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8A6DA1C-C425-4E21-8F40-8910B3F48139}"/>
              </a:ext>
            </a:extLst>
          </p:cNvPr>
          <p:cNvCxnSpPr/>
          <p:nvPr/>
        </p:nvCxnSpPr>
        <p:spPr>
          <a:xfrm>
            <a:off x="7879556"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C9457A3-637F-49F7-8893-F10D7AEF6A70}"/>
              </a:ext>
            </a:extLst>
          </p:cNvPr>
          <p:cNvCxnSpPr/>
          <p:nvPr/>
        </p:nvCxnSpPr>
        <p:spPr>
          <a:xfrm>
            <a:off x="847963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4263B4E1-86D3-4178-9A99-C51F326FC23B}"/>
              </a:ext>
            </a:extLst>
          </p:cNvPr>
          <p:cNvCxnSpPr/>
          <p:nvPr/>
        </p:nvCxnSpPr>
        <p:spPr>
          <a:xfrm>
            <a:off x="48578" y="700088"/>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275965F7-9BB6-4891-A465-B1A38A988F82}"/>
              </a:ext>
            </a:extLst>
          </p:cNvPr>
          <p:cNvCxnSpPr/>
          <p:nvPr/>
        </p:nvCxnSpPr>
        <p:spPr>
          <a:xfrm>
            <a:off x="41434" y="131445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7C4BCFF2-A7E5-4F40-A8A5-6EECE1741F58}"/>
              </a:ext>
            </a:extLst>
          </p:cNvPr>
          <p:cNvCxnSpPr/>
          <p:nvPr/>
        </p:nvCxnSpPr>
        <p:spPr>
          <a:xfrm>
            <a:off x="48578" y="194310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C940A510-97EB-4C58-AFB9-4B14F30E7C31}"/>
              </a:ext>
            </a:extLst>
          </p:cNvPr>
          <p:cNvCxnSpPr/>
          <p:nvPr/>
        </p:nvCxnSpPr>
        <p:spPr>
          <a:xfrm>
            <a:off x="41434" y="2564606"/>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46180B58-27F6-43BF-8783-A4EFCB2FB691}"/>
              </a:ext>
            </a:extLst>
          </p:cNvPr>
          <p:cNvCxnSpPr/>
          <p:nvPr/>
        </p:nvCxnSpPr>
        <p:spPr>
          <a:xfrm>
            <a:off x="48578" y="317896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36E7DF74-3B20-45FE-9DA8-F5CAFAE0A8C4}"/>
              </a:ext>
            </a:extLst>
          </p:cNvPr>
          <p:cNvCxnSpPr/>
          <p:nvPr/>
        </p:nvCxnSpPr>
        <p:spPr>
          <a:xfrm>
            <a:off x="48578" y="380761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2952052-5290-4686-8874-4FC6CA5C0E36}"/>
              </a:ext>
            </a:extLst>
          </p:cNvPr>
          <p:cNvCxnSpPr/>
          <p:nvPr/>
        </p:nvCxnSpPr>
        <p:spPr>
          <a:xfrm>
            <a:off x="41434" y="4421981"/>
            <a:ext cx="9075420"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5875E62-A42B-4D1C-A072-7D8D6D1E13E7}"/>
              </a:ext>
            </a:extLst>
          </p:cNvPr>
          <p:cNvSpPr txBox="1"/>
          <p:nvPr/>
        </p:nvSpPr>
        <p:spPr>
          <a:xfrm>
            <a:off x="581024" y="343589"/>
            <a:ext cx="7872176" cy="611706"/>
          </a:xfrm>
          <a:prstGeom prst="rect">
            <a:avLst/>
          </a:prstGeom>
          <a:noFill/>
        </p:spPr>
        <p:txBody>
          <a:bodyPr wrap="square" rtlCol="0">
            <a:spAutoFit/>
          </a:bodyPr>
          <a:lstStyle/>
          <a:p>
            <a:r>
              <a:rPr lang="en-US" sz="3375" b="1" dirty="0" err="1">
                <a:solidFill>
                  <a:srgbClr val="7030A0"/>
                </a:solidFill>
                <a:latin typeface="HP001 4 hàng" panose="020B0603050302020204" pitchFamily="34" charset="0"/>
              </a:rPr>
              <a:t>Thứ</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Tư</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wgày</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19</a:t>
            </a:r>
            <a:r>
              <a:rPr lang="en-US" sz="3375" b="1" dirty="0">
                <a:solidFill>
                  <a:srgbClr val="7030A0"/>
                </a:solidFill>
                <a:latin typeface="HP001 4 hàng" panose="020B0603050302020204" pitchFamily="34" charset="0"/>
              </a:rPr>
              <a:t> </a:t>
            </a:r>
            <a:r>
              <a:rPr lang="el-GR" sz="3375" b="1" dirty="0">
                <a:solidFill>
                  <a:srgbClr val="7030A0"/>
                </a:solidFill>
                <a:latin typeface="HP001 4 hàng" panose="020B0603050302020204" pitchFamily="34" charset="0"/>
              </a:rPr>
              <a:t>κ</a:t>
            </a:r>
            <a:r>
              <a:rPr lang="en-US" sz="3375" b="1" dirty="0" err="1">
                <a:solidFill>
                  <a:srgbClr val="7030A0"/>
                </a:solidFill>
                <a:latin typeface="HP001 4 hàng" panose="020B0603050302020204" pitchFamily="34" charset="0"/>
              </a:rPr>
              <a:t>áng</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3</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wăm</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2025</a:t>
            </a:r>
            <a:endParaRPr lang="en-US" sz="3375" b="1" dirty="0">
              <a:solidFill>
                <a:srgbClr val="7030A0"/>
              </a:solidFill>
              <a:latin typeface="HP001 4 hàng" panose="020B0603050302020204" pitchFamily="34" charset="0"/>
            </a:endParaRPr>
          </a:p>
        </p:txBody>
      </p:sp>
      <p:sp>
        <p:nvSpPr>
          <p:cNvPr id="35" name="TextBox 34">
            <a:extLst>
              <a:ext uri="{FF2B5EF4-FFF2-40B4-BE49-F238E27FC236}">
                <a16:creationId xmlns:a16="http://schemas.microsoft.com/office/drawing/2014/main" id="{7C7A4CC6-E2E3-4EDF-A1F5-3F7477F7B20C}"/>
              </a:ext>
            </a:extLst>
          </p:cNvPr>
          <p:cNvSpPr txBox="1"/>
          <p:nvPr/>
        </p:nvSpPr>
        <p:spPr>
          <a:xfrm>
            <a:off x="3200400" y="989137"/>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T</a:t>
            </a:r>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Ğng</a:t>
            </a:r>
            <a:r>
              <a:rPr lang="en-US" sz="3075" b="1" dirty="0">
                <a:solidFill>
                  <a:srgbClr val="7030A0"/>
                </a:solidFill>
                <a:latin typeface="HP001 4 hàng" panose="020B0603050302020204" pitchFamily="34" charset="0"/>
              </a:rPr>
              <a:t> </a:t>
            </a:r>
          </a:p>
        </p:txBody>
      </p:sp>
      <p:sp>
        <p:nvSpPr>
          <p:cNvPr id="38" name="TextBox 37">
            <a:extLst>
              <a:ext uri="{FF2B5EF4-FFF2-40B4-BE49-F238E27FC236}">
                <a16:creationId xmlns:a16="http://schemas.microsoft.com/office/drawing/2014/main" id="{4E855E67-A110-488B-890A-D387FCD00E10}"/>
              </a:ext>
            </a:extLst>
          </p:cNvPr>
          <p:cNvSpPr txBox="1"/>
          <p:nvPr/>
        </p:nvSpPr>
        <p:spPr>
          <a:xfrm>
            <a:off x="4182012" y="976932"/>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V</a:t>
            </a:r>
            <a:r>
              <a:rPr lang="el-GR" sz="3075" b="1" dirty="0">
                <a:solidFill>
                  <a:srgbClr val="7030A0"/>
                </a:solidFill>
                <a:latin typeface="HP001 4 hàng" panose="020B0603050302020204" pitchFamily="34" charset="0"/>
              </a:rPr>
              <a:t>Θ</a:t>
            </a:r>
            <a:r>
              <a:rPr lang="en-US" sz="3075" b="1" dirty="0">
                <a:solidFill>
                  <a:srgbClr val="7030A0"/>
                </a:solidFill>
                <a:latin typeface="HP001 4 hàng" panose="020B0603050302020204" pitchFamily="34" charset="0"/>
              </a:rPr>
              <a:t>İ</a:t>
            </a:r>
            <a:r>
              <a:rPr lang="el-GR" sz="3075" b="1" dirty="0">
                <a:solidFill>
                  <a:srgbClr val="7030A0"/>
                </a:solidFill>
                <a:latin typeface="HP001 4 hàng" panose="020B0603050302020204" pitchFamily="34" charset="0"/>
              </a:rPr>
              <a:t>Ι</a:t>
            </a:r>
            <a:endParaRPr lang="en-US" sz="3075" b="1" dirty="0">
              <a:solidFill>
                <a:srgbClr val="7030A0"/>
              </a:solidFill>
              <a:latin typeface="HP001 4 hàng" panose="020B0603050302020204" pitchFamily="34" charset="0"/>
            </a:endParaRPr>
          </a:p>
        </p:txBody>
      </p:sp>
      <p:sp>
        <p:nvSpPr>
          <p:cNvPr id="39" name="TextBox 38">
            <a:extLst>
              <a:ext uri="{FF2B5EF4-FFF2-40B4-BE49-F238E27FC236}">
                <a16:creationId xmlns:a16="http://schemas.microsoft.com/office/drawing/2014/main" id="{4D844CCF-AFF9-4674-830C-EF9DB883093B}"/>
              </a:ext>
            </a:extLst>
          </p:cNvPr>
          <p:cNvSpPr txBox="1"/>
          <p:nvPr/>
        </p:nvSpPr>
        <p:spPr>
          <a:xfrm>
            <a:off x="533400" y="1619741"/>
            <a:ext cx="2157414"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1  82:</a:t>
            </a:r>
          </a:p>
        </p:txBody>
      </p:sp>
      <p:cxnSp>
        <p:nvCxnSpPr>
          <p:cNvPr id="3" name="Straight Connector 2">
            <a:extLst>
              <a:ext uri="{FF2B5EF4-FFF2-40B4-BE49-F238E27FC236}">
                <a16:creationId xmlns:a16="http://schemas.microsoft.com/office/drawing/2014/main" id="{CB8CCD75-F030-4B93-84CD-80B5FA650762}"/>
              </a:ext>
            </a:extLst>
          </p:cNvPr>
          <p:cNvCxnSpPr/>
          <p:nvPr/>
        </p:nvCxnSpPr>
        <p:spPr>
          <a:xfrm flipH="1">
            <a:off x="1752600" y="1619742"/>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9C183C9-0B06-40EE-AC34-7A0782612A5D}"/>
              </a:ext>
            </a:extLst>
          </p:cNvPr>
          <p:cNvCxnSpPr/>
          <p:nvPr/>
        </p:nvCxnSpPr>
        <p:spPr>
          <a:xfrm>
            <a:off x="72391"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1BED2CA1-2CD6-4E4D-A331-CACB78B90963}"/>
              </a:ext>
            </a:extLst>
          </p:cNvPr>
          <p:cNvSpPr txBox="1"/>
          <p:nvPr/>
        </p:nvSpPr>
        <p:spPr>
          <a:xfrm>
            <a:off x="244442" y="2225539"/>
            <a:ext cx="615397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łu</a:t>
            </a:r>
            <a:r>
              <a:rPr lang="en-US" sz="3075" b="1" dirty="0">
                <a:solidFill>
                  <a:srgbClr val="7030A0"/>
                </a:solidFill>
                <a:latin typeface="HP001 4 hàng" panose="020B0603050302020204" pitchFamily="34" charset="0"/>
              </a:rPr>
              <a:t>: d</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a:t>
            </a:r>
            <a:r>
              <a:rPr lang="en-US" sz="3075" b="1" dirty="0" err="1">
                <a:solidFill>
                  <a:srgbClr val="7030A0"/>
                </a:solidFill>
                <a:latin typeface="HP001 4 hàng" panose="020B0603050302020204" pitchFamily="34" charset="0"/>
              </a:rPr>
              <a:t>hạt</a:t>
            </a:r>
            <a:r>
              <a:rPr lang="en-US" sz="3075" b="1" dirty="0">
                <a:solidFill>
                  <a:srgbClr val="7030A0"/>
                </a:solidFill>
                <a:latin typeface="HP001 4 hàng" panose="020B0603050302020204" pitchFamily="34" charset="0"/>
              </a:rPr>
              <a:t> đ</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h</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Ğu</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a:t>
            </a:r>
            <a:r>
              <a:rPr lang="en-US" sz="3075" b="1" dirty="0" err="1">
                <a:solidFill>
                  <a:srgbClr val="7030A0"/>
                </a:solidFill>
                <a:latin typeface="HP001 4 hàng" panose="020B0603050302020204" pitchFamily="34" charset="0"/>
              </a:rPr>
              <a:t>ảo</a:t>
            </a:r>
            <a:r>
              <a:rPr lang="en-US" sz="3075" b="1" dirty="0">
                <a:solidFill>
                  <a:srgbClr val="7030A0"/>
                </a:solidFill>
                <a:latin typeface="HP001 4 hàng" panose="020B0603050302020204" pitchFamily="34" charset="0"/>
              </a:rPr>
              <a:t> ...</a:t>
            </a:r>
          </a:p>
        </p:txBody>
      </p:sp>
      <p:cxnSp>
        <p:nvCxnSpPr>
          <p:cNvPr id="54" name="Straight Connector 53">
            <a:extLst>
              <a:ext uri="{FF2B5EF4-FFF2-40B4-BE49-F238E27FC236}">
                <a16:creationId xmlns:a16="http://schemas.microsoft.com/office/drawing/2014/main" id="{41F4147B-D9D6-4CFD-AB7E-D234ED57358A}"/>
              </a:ext>
            </a:extLst>
          </p:cNvPr>
          <p:cNvCxnSpPr>
            <a:cxnSpLocks/>
          </p:cNvCxnSpPr>
          <p:nvPr/>
        </p:nvCxnSpPr>
        <p:spPr>
          <a:xfrm>
            <a:off x="76200"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4C63A12-708D-44F5-AEAF-26602C34024B}"/>
              </a:ext>
            </a:extLst>
          </p:cNvPr>
          <p:cNvCxnSpPr>
            <a:cxnSpLocks/>
          </p:cNvCxnSpPr>
          <p:nvPr/>
        </p:nvCxnSpPr>
        <p:spPr>
          <a:xfrm>
            <a:off x="76200" y="30289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6ACAB02C-DFD7-43A0-A0F5-84574689F616}"/>
              </a:ext>
            </a:extLst>
          </p:cNvPr>
          <p:cNvSpPr txBox="1"/>
          <p:nvPr/>
        </p:nvSpPr>
        <p:spPr>
          <a:xfrm>
            <a:off x="235876" y="2858762"/>
            <a:ext cx="6153977"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Ďyt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Ǉuýt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cā</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huýt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sáo</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 λί</a:t>
            </a:r>
            <a:r>
              <a:rPr lang="en-US" sz="3075" b="1" dirty="0" err="1">
                <a:solidFill>
                  <a:srgbClr val="7030A0"/>
                </a:solidFill>
                <a:latin typeface="HP001 4 hàng" panose="020B0603050302020204" pitchFamily="34" charset="0"/>
              </a:rPr>
              <a:t>ýt</a:t>
            </a:r>
            <a:r>
              <a:rPr lang="en-US" sz="3075" b="1" dirty="0">
                <a:solidFill>
                  <a:srgbClr val="7030A0"/>
                </a:solidFill>
                <a:latin typeface="HP001 4 hàng" panose="020B0603050302020204" pitchFamily="34" charset="0"/>
              </a:rPr>
              <a:t>...</a:t>
            </a:r>
          </a:p>
        </p:txBody>
      </p:sp>
    </p:spTree>
    <p:extLst>
      <p:ext uri="{BB962C8B-B14F-4D97-AF65-F5344CB8AC3E}">
        <p14:creationId xmlns:p14="http://schemas.microsoft.com/office/powerpoint/2010/main" val="70559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3"/>
                                        </p:tgtEl>
                                        <p:attrNameLst>
                                          <p:attrName>style.visibility</p:attrName>
                                        </p:attrNameLst>
                                      </p:cBhvr>
                                      <p:to>
                                        <p:strVal val="visible"/>
                                      </p:to>
                                    </p:set>
                                    <p:animEffect transition="in" filter="fade">
                                      <p:cBhvr>
                                        <p:cTn id="7" dur="500"/>
                                        <p:tgtEl>
                                          <p:spTgt spid="33"/>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6"/>
                                        </p:tgtEl>
                                        <p:attrNameLst>
                                          <p:attrName>style.visibility</p:attrName>
                                        </p:attrNameLst>
                                      </p:cBhvr>
                                      <p:to>
                                        <p:strVal val="visible"/>
                                      </p:to>
                                    </p:set>
                                    <p:animEffect transition="in" filter="fade">
                                      <p:cBhvr>
                                        <p:cTn id="12" dur="500"/>
                                        <p:tgtEl>
                                          <p:spTgt spid="3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279400" y="1809750"/>
            <a:ext cx="2590800" cy="2057400"/>
            <a:chOff x="6540500" y="1403703"/>
            <a:chExt cx="1905000" cy="1414634"/>
          </a:xfrm>
        </p:grpSpPr>
        <p:pic>
          <p:nvPicPr>
            <p:cNvPr id="5"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TextBox 5"/>
            <p:cNvSpPr txBox="1"/>
            <p:nvPr/>
          </p:nvSpPr>
          <p:spPr>
            <a:xfrm>
              <a:off x="7054425" y="1740686"/>
              <a:ext cx="990600" cy="740669"/>
            </a:xfrm>
            <a:prstGeom prst="rect">
              <a:avLst/>
            </a:prstGeom>
            <a:noFill/>
          </p:spPr>
          <p:txBody>
            <a:bodyPr wrap="square" lIns="91428" tIns="45714" rIns="91428" bIns="45714" rtlCol="0">
              <a:spAutoFit/>
            </a:bodyPr>
            <a:lstStyle/>
            <a:p>
              <a:pPr algn="just"/>
              <a:r>
                <a:rPr lang="en-US" sz="3200" b="1" dirty="0">
                  <a:solidFill>
                    <a:srgbClr val="0070C0"/>
                  </a:solidFill>
                  <a:latin typeface="Arial-Rounded" pitchFamily="34" charset="0"/>
                  <a:ea typeface="Arial-Rounded" pitchFamily="34" charset="0"/>
                  <a:cs typeface="Arial-Rounded" pitchFamily="34" charset="0"/>
                </a:rPr>
                <a:t>que </a:t>
              </a:r>
              <a:r>
                <a:rPr lang="en-US" sz="3200" b="1" dirty="0" err="1">
                  <a:solidFill>
                    <a:srgbClr val="0070C0"/>
                  </a:solidFill>
                  <a:latin typeface="Arial-Rounded" pitchFamily="34" charset="0"/>
                  <a:ea typeface="Arial-Rounded" pitchFamily="34" charset="0"/>
                  <a:cs typeface="Arial-Rounded" pitchFamily="34" charset="0"/>
                </a:rPr>
                <a:t>diêm</a:t>
              </a:r>
              <a:endParaRPr lang="en-US" sz="3200" b="1" dirty="0">
                <a:solidFill>
                  <a:srgbClr val="0070C0"/>
                </a:solidFill>
                <a:latin typeface="Arial-Rounded" pitchFamily="34" charset="0"/>
                <a:ea typeface="Arial-Rounded" pitchFamily="34" charset="0"/>
                <a:cs typeface="Arial-Rounded" pitchFamily="34" charset="0"/>
              </a:endParaRPr>
            </a:p>
          </p:txBody>
        </p:sp>
      </p:grpSp>
      <p:pic>
        <p:nvPicPr>
          <p:cNvPr id="4098"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133350"/>
            <a:ext cx="2859087" cy="211934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8" name="Group 7"/>
          <p:cNvGrpSpPr/>
          <p:nvPr/>
        </p:nvGrpSpPr>
        <p:grpSpPr>
          <a:xfrm>
            <a:off x="3349296" y="2952750"/>
            <a:ext cx="2859087" cy="1905000"/>
            <a:chOff x="6540500" y="1403703"/>
            <a:chExt cx="1905000" cy="1414634"/>
          </a:xfrm>
        </p:grpSpPr>
        <p:pic>
          <p:nvPicPr>
            <p:cNvPr id="9"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0" name="TextBox 9"/>
            <p:cNvSpPr txBox="1"/>
            <p:nvPr/>
          </p:nvSpPr>
          <p:spPr>
            <a:xfrm>
              <a:off x="6949009" y="1893900"/>
              <a:ext cx="1220605" cy="434239"/>
            </a:xfrm>
            <a:prstGeom prst="rect">
              <a:avLst/>
            </a:prstGeom>
            <a:noFill/>
          </p:spPr>
          <p:txBody>
            <a:bodyPr wrap="square" lIns="91428" tIns="45714" rIns="91428" bIns="45714" rtlCol="0">
              <a:spAutoFit/>
            </a:bodyPr>
            <a:lstStyle/>
            <a:p>
              <a:pPr algn="just"/>
              <a:r>
                <a:rPr lang="en-US" sz="3200" b="1" dirty="0" err="1">
                  <a:solidFill>
                    <a:srgbClr val="0070C0"/>
                  </a:solidFill>
                  <a:latin typeface="Arial-Rounded" pitchFamily="34" charset="0"/>
                  <a:ea typeface="Arial-Rounded" pitchFamily="34" charset="0"/>
                  <a:cs typeface="Arial-Rounded" pitchFamily="34" charset="0"/>
                </a:rPr>
                <a:t>kim</a:t>
              </a:r>
              <a:r>
                <a:rPr lang="en-US" sz="3200" b="1" dirty="0">
                  <a:solidFill>
                    <a:srgbClr val="0070C0"/>
                  </a:solidFill>
                  <a:latin typeface="Arial-Rounded" pitchFamily="34" charset="0"/>
                  <a:ea typeface="Arial-Rounded" pitchFamily="34" charset="0"/>
                  <a:cs typeface="Arial-Rounded" pitchFamily="34" charset="0"/>
                </a:rPr>
                <a:t> </a:t>
              </a:r>
              <a:r>
                <a:rPr lang="en-US" sz="3200" b="1" dirty="0" err="1">
                  <a:solidFill>
                    <a:srgbClr val="0070C0"/>
                  </a:solidFill>
                  <a:latin typeface="Arial-Rounded" pitchFamily="34" charset="0"/>
                  <a:ea typeface="Arial-Rounded" pitchFamily="34" charset="0"/>
                  <a:cs typeface="Arial-Rounded" pitchFamily="34" charset="0"/>
                </a:rPr>
                <a:t>tiêm</a:t>
              </a:r>
              <a:endParaRPr lang="en-US" sz="3200" b="1" i="1" dirty="0">
                <a:solidFill>
                  <a:srgbClr val="0070C0"/>
                </a:solidFill>
                <a:latin typeface="Arial-Rounded" pitchFamily="34" charset="0"/>
                <a:ea typeface="Arial-Rounded" pitchFamily="34" charset="0"/>
                <a:cs typeface="Arial-Rounded" pitchFamily="34" charset="0"/>
              </a:endParaRPr>
            </a:p>
          </p:txBody>
        </p:sp>
      </p:grpSp>
      <p:grpSp>
        <p:nvGrpSpPr>
          <p:cNvPr id="11" name="Group 10"/>
          <p:cNvGrpSpPr/>
          <p:nvPr/>
        </p:nvGrpSpPr>
        <p:grpSpPr>
          <a:xfrm>
            <a:off x="5973982" y="1809750"/>
            <a:ext cx="2859087" cy="2057400"/>
            <a:chOff x="6540500" y="1403703"/>
            <a:chExt cx="1905000" cy="1414634"/>
          </a:xfrm>
        </p:grpSpPr>
        <p:pic>
          <p:nvPicPr>
            <p:cNvPr id="12" name="Picture 6"/>
            <p:cNvPicPr>
              <a:picLocks noChangeAspect="1" noChangeArrowheads="1"/>
            </p:cNvPicPr>
            <p:nvPr/>
          </p:nvPicPr>
          <p:blipFill>
            <a:blip r:embed="rId2">
              <a:extLst>
                <a:ext uri="{BEBA8EAE-BF5A-486C-A8C5-ECC9F3942E4B}">
                  <a14:imgProps xmlns:a14="http://schemas.microsoft.com/office/drawing/2010/main">
                    <a14:imgLayer r:embed="rId3">
                      <a14:imgEffect>
                        <a14:backgroundRemoval t="0" b="91129" l="0" r="100000">
                          <a14:backgroundMark x1="28144" y1="48387" x2="73054" y2="45968"/>
                        </a14:backgroundRemoval>
                      </a14:imgEffect>
                    </a14:imgLayer>
                  </a14:imgProps>
                </a:ext>
                <a:ext uri="{28A0092B-C50C-407E-A947-70E740481C1C}">
                  <a14:useLocalDpi xmlns:a14="http://schemas.microsoft.com/office/drawing/2010/main" val="0"/>
                </a:ext>
              </a:extLst>
            </a:blip>
            <a:srcRect/>
            <a:stretch>
              <a:fillRect/>
            </a:stretch>
          </p:blipFill>
          <p:spPr bwMode="auto">
            <a:xfrm>
              <a:off x="6540500" y="1403703"/>
              <a:ext cx="1905000" cy="14146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3" name="TextBox 12"/>
            <p:cNvSpPr txBox="1"/>
            <p:nvPr/>
          </p:nvSpPr>
          <p:spPr>
            <a:xfrm>
              <a:off x="7052733" y="1659576"/>
              <a:ext cx="990600" cy="863876"/>
            </a:xfrm>
            <a:prstGeom prst="rect">
              <a:avLst/>
            </a:prstGeom>
            <a:noFill/>
          </p:spPr>
          <p:txBody>
            <a:bodyPr wrap="square" lIns="91428" tIns="45714" rIns="91428" bIns="45714" rtlCol="0">
              <a:spAutoFit/>
            </a:bodyPr>
            <a:lstStyle/>
            <a:p>
              <a:pPr algn="just"/>
              <a:r>
                <a:rPr lang="en-US" sz="3200" b="1" dirty="0" err="1">
                  <a:solidFill>
                    <a:srgbClr val="0070C0"/>
                  </a:solidFill>
                  <a:latin typeface="Arial-Rounded" pitchFamily="34" charset="0"/>
                  <a:ea typeface="Arial-Rounded" pitchFamily="34" charset="0"/>
                  <a:cs typeface="Arial-Rounded" pitchFamily="34" charset="0"/>
                </a:rPr>
                <a:t>viêm</a:t>
              </a:r>
              <a:r>
                <a:rPr lang="en-US" sz="3200" b="1" dirty="0">
                  <a:solidFill>
                    <a:srgbClr val="0070C0"/>
                  </a:solidFill>
                  <a:latin typeface="Arial-Rounded" pitchFamily="34" charset="0"/>
                  <a:ea typeface="Arial-Rounded" pitchFamily="34" charset="0"/>
                  <a:cs typeface="Arial-Rounded" pitchFamily="34" charset="0"/>
                </a:rPr>
                <a:t> </a:t>
              </a:r>
              <a:r>
                <a:rPr lang="en-US" sz="3200" b="1" dirty="0" err="1">
                  <a:solidFill>
                    <a:srgbClr val="0070C0"/>
                  </a:solidFill>
                  <a:latin typeface="Arial-Rounded" pitchFamily="34" charset="0"/>
                  <a:ea typeface="Arial-Rounded" pitchFamily="34" charset="0"/>
                  <a:cs typeface="Arial-Rounded" pitchFamily="34" charset="0"/>
                </a:rPr>
                <a:t>họng</a:t>
              </a:r>
              <a:endParaRPr lang="en-US" sz="3200" b="1" i="1" dirty="0">
                <a:solidFill>
                  <a:srgbClr val="0070C0"/>
                </a:solidFill>
                <a:latin typeface="Arial-Rounded" pitchFamily="34" charset="0"/>
                <a:ea typeface="Arial-Rounded" pitchFamily="34" charset="0"/>
                <a:cs typeface="Arial-Rounded" pitchFamily="34" charset="0"/>
              </a:endParaRPr>
            </a:p>
          </p:txBody>
        </p:sp>
      </p:grpSp>
    </p:spTree>
    <p:extLst>
      <p:ext uri="{BB962C8B-B14F-4D97-AF65-F5344CB8AC3E}">
        <p14:creationId xmlns:p14="http://schemas.microsoft.com/office/powerpoint/2010/main" val="29344428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fade">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419DB36F-21AA-4813-82BD-E0D3CB22A7E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78" y="71437"/>
            <a:ext cx="9036845" cy="4986338"/>
          </a:xfrm>
          <a:prstGeom prst="rect">
            <a:avLst/>
          </a:prstGeom>
        </p:spPr>
      </p:pic>
      <p:cxnSp>
        <p:nvCxnSpPr>
          <p:cNvPr id="6" name="Straight Connector 5">
            <a:extLst>
              <a:ext uri="{FF2B5EF4-FFF2-40B4-BE49-F238E27FC236}">
                <a16:creationId xmlns:a16="http://schemas.microsoft.com/office/drawing/2014/main" id="{50E837BF-9BE9-445B-9651-B4E61C3F0F05}"/>
              </a:ext>
            </a:extLst>
          </p:cNvPr>
          <p:cNvCxnSpPr/>
          <p:nvPr/>
        </p:nvCxnSpPr>
        <p:spPr>
          <a:xfrm>
            <a:off x="34290" y="78582"/>
            <a:ext cx="0" cy="4964906"/>
          </a:xfrm>
          <a:prstGeom prst="line">
            <a:avLst/>
          </a:prstGeom>
          <a:ln w="76200" cmpd="dbl">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A22936E4-5DB2-4C4E-9D9F-ED7ADF45231A}"/>
              </a:ext>
            </a:extLst>
          </p:cNvPr>
          <p:cNvCxnSpPr/>
          <p:nvPr/>
        </p:nvCxnSpPr>
        <p:spPr>
          <a:xfrm>
            <a:off x="65008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1" name="Straight Connector 10">
            <a:extLst>
              <a:ext uri="{FF2B5EF4-FFF2-40B4-BE49-F238E27FC236}">
                <a16:creationId xmlns:a16="http://schemas.microsoft.com/office/drawing/2014/main" id="{6737CA98-AF50-4779-960B-48F9E5F73CFA}"/>
              </a:ext>
            </a:extLst>
          </p:cNvPr>
          <p:cNvCxnSpPr/>
          <p:nvPr/>
        </p:nvCxnSpPr>
        <p:spPr>
          <a:xfrm>
            <a:off x="1257300"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2" name="Straight Connector 11">
            <a:extLst>
              <a:ext uri="{FF2B5EF4-FFF2-40B4-BE49-F238E27FC236}">
                <a16:creationId xmlns:a16="http://schemas.microsoft.com/office/drawing/2014/main" id="{703113CB-B17A-4DD6-B09A-B1035E1913FB}"/>
              </a:ext>
            </a:extLst>
          </p:cNvPr>
          <p:cNvCxnSpPr/>
          <p:nvPr/>
        </p:nvCxnSpPr>
        <p:spPr>
          <a:xfrm>
            <a:off x="1857375" y="64294"/>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3" name="Straight Connector 12">
            <a:extLst>
              <a:ext uri="{FF2B5EF4-FFF2-40B4-BE49-F238E27FC236}">
                <a16:creationId xmlns:a16="http://schemas.microsoft.com/office/drawing/2014/main" id="{ED8ADB94-F1C2-4355-A477-E981894FFDF4}"/>
              </a:ext>
            </a:extLst>
          </p:cNvPr>
          <p:cNvCxnSpPr/>
          <p:nvPr/>
        </p:nvCxnSpPr>
        <p:spPr>
          <a:xfrm>
            <a:off x="2464594"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4" name="Straight Connector 13">
            <a:extLst>
              <a:ext uri="{FF2B5EF4-FFF2-40B4-BE49-F238E27FC236}">
                <a16:creationId xmlns:a16="http://schemas.microsoft.com/office/drawing/2014/main" id="{156EF4E4-A1F4-45B0-A144-F3D070181749}"/>
              </a:ext>
            </a:extLst>
          </p:cNvPr>
          <p:cNvCxnSpPr/>
          <p:nvPr/>
        </p:nvCxnSpPr>
        <p:spPr>
          <a:xfrm>
            <a:off x="306466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5" name="Straight Connector 14">
            <a:extLst>
              <a:ext uri="{FF2B5EF4-FFF2-40B4-BE49-F238E27FC236}">
                <a16:creationId xmlns:a16="http://schemas.microsoft.com/office/drawing/2014/main" id="{B4E35E46-CA34-495D-BE49-82BA408C5735}"/>
              </a:ext>
            </a:extLst>
          </p:cNvPr>
          <p:cNvCxnSpPr/>
          <p:nvPr/>
        </p:nvCxnSpPr>
        <p:spPr>
          <a:xfrm>
            <a:off x="3664744"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6" name="Straight Connector 15">
            <a:extLst>
              <a:ext uri="{FF2B5EF4-FFF2-40B4-BE49-F238E27FC236}">
                <a16:creationId xmlns:a16="http://schemas.microsoft.com/office/drawing/2014/main" id="{B3054557-278B-4703-AEA2-AF96AD782BFA}"/>
              </a:ext>
            </a:extLst>
          </p:cNvPr>
          <p:cNvCxnSpPr/>
          <p:nvPr/>
        </p:nvCxnSpPr>
        <p:spPr>
          <a:xfrm>
            <a:off x="4264819"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7" name="Straight Connector 16">
            <a:extLst>
              <a:ext uri="{FF2B5EF4-FFF2-40B4-BE49-F238E27FC236}">
                <a16:creationId xmlns:a16="http://schemas.microsoft.com/office/drawing/2014/main" id="{3C5FBB06-3A0B-49E1-8147-150F9BFEFC0A}"/>
              </a:ext>
            </a:extLst>
          </p:cNvPr>
          <p:cNvCxnSpPr/>
          <p:nvPr/>
        </p:nvCxnSpPr>
        <p:spPr>
          <a:xfrm>
            <a:off x="487203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8" name="Straight Connector 17">
            <a:extLst>
              <a:ext uri="{FF2B5EF4-FFF2-40B4-BE49-F238E27FC236}">
                <a16:creationId xmlns:a16="http://schemas.microsoft.com/office/drawing/2014/main" id="{F9D79BF8-D7A6-4371-8398-FB20434700AB}"/>
              </a:ext>
            </a:extLst>
          </p:cNvPr>
          <p:cNvCxnSpPr/>
          <p:nvPr/>
        </p:nvCxnSpPr>
        <p:spPr>
          <a:xfrm>
            <a:off x="5472113"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19" name="Straight Connector 18">
            <a:extLst>
              <a:ext uri="{FF2B5EF4-FFF2-40B4-BE49-F238E27FC236}">
                <a16:creationId xmlns:a16="http://schemas.microsoft.com/office/drawing/2014/main" id="{3956A709-937D-4AA2-8696-63BF8531415C}"/>
              </a:ext>
            </a:extLst>
          </p:cNvPr>
          <p:cNvCxnSpPr/>
          <p:nvPr/>
        </p:nvCxnSpPr>
        <p:spPr>
          <a:xfrm>
            <a:off x="6072188"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0" name="Straight Connector 19">
            <a:extLst>
              <a:ext uri="{FF2B5EF4-FFF2-40B4-BE49-F238E27FC236}">
                <a16:creationId xmlns:a16="http://schemas.microsoft.com/office/drawing/2014/main" id="{53A6488D-1A76-4C00-8381-A7A8B5C16AB0}"/>
              </a:ext>
            </a:extLst>
          </p:cNvPr>
          <p:cNvCxnSpPr/>
          <p:nvPr/>
        </p:nvCxnSpPr>
        <p:spPr>
          <a:xfrm>
            <a:off x="6672263"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a:extLst>
              <a:ext uri="{FF2B5EF4-FFF2-40B4-BE49-F238E27FC236}">
                <a16:creationId xmlns:a16="http://schemas.microsoft.com/office/drawing/2014/main" id="{C4834B56-60D1-49F1-85F5-6A1564F998EC}"/>
              </a:ext>
            </a:extLst>
          </p:cNvPr>
          <p:cNvCxnSpPr/>
          <p:nvPr/>
        </p:nvCxnSpPr>
        <p:spPr>
          <a:xfrm>
            <a:off x="7279481" y="78581"/>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a:extLst>
              <a:ext uri="{FF2B5EF4-FFF2-40B4-BE49-F238E27FC236}">
                <a16:creationId xmlns:a16="http://schemas.microsoft.com/office/drawing/2014/main" id="{78A6DA1C-C425-4E21-8F40-8910B3F48139}"/>
              </a:ext>
            </a:extLst>
          </p:cNvPr>
          <p:cNvCxnSpPr/>
          <p:nvPr/>
        </p:nvCxnSpPr>
        <p:spPr>
          <a:xfrm>
            <a:off x="7879556"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3" name="Straight Connector 22">
            <a:extLst>
              <a:ext uri="{FF2B5EF4-FFF2-40B4-BE49-F238E27FC236}">
                <a16:creationId xmlns:a16="http://schemas.microsoft.com/office/drawing/2014/main" id="{DC9457A3-637F-49F7-8893-F10D7AEF6A70}"/>
              </a:ext>
            </a:extLst>
          </p:cNvPr>
          <p:cNvCxnSpPr/>
          <p:nvPr/>
        </p:nvCxnSpPr>
        <p:spPr>
          <a:xfrm>
            <a:off x="8479631" y="71437"/>
            <a:ext cx="0" cy="4986338"/>
          </a:xfrm>
          <a:prstGeom prst="line">
            <a:avLst/>
          </a:prstGeom>
        </p:spPr>
        <p:style>
          <a:lnRef idx="1">
            <a:schemeClr val="dk1"/>
          </a:lnRef>
          <a:fillRef idx="0">
            <a:schemeClr val="dk1"/>
          </a:fillRef>
          <a:effectRef idx="0">
            <a:schemeClr val="dk1"/>
          </a:effectRef>
          <a:fontRef idx="minor">
            <a:schemeClr val="tx1"/>
          </a:fontRef>
        </p:style>
      </p:cxnSp>
      <p:cxnSp>
        <p:nvCxnSpPr>
          <p:cNvPr id="25" name="Straight Connector 24">
            <a:extLst>
              <a:ext uri="{FF2B5EF4-FFF2-40B4-BE49-F238E27FC236}">
                <a16:creationId xmlns:a16="http://schemas.microsoft.com/office/drawing/2014/main" id="{4263B4E1-86D3-4178-9A99-C51F326FC23B}"/>
              </a:ext>
            </a:extLst>
          </p:cNvPr>
          <p:cNvCxnSpPr/>
          <p:nvPr/>
        </p:nvCxnSpPr>
        <p:spPr>
          <a:xfrm>
            <a:off x="48578" y="700088"/>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6" name="Straight Connector 25">
            <a:extLst>
              <a:ext uri="{FF2B5EF4-FFF2-40B4-BE49-F238E27FC236}">
                <a16:creationId xmlns:a16="http://schemas.microsoft.com/office/drawing/2014/main" id="{275965F7-9BB6-4891-A465-B1A38A988F82}"/>
              </a:ext>
            </a:extLst>
          </p:cNvPr>
          <p:cNvCxnSpPr/>
          <p:nvPr/>
        </p:nvCxnSpPr>
        <p:spPr>
          <a:xfrm>
            <a:off x="41434" y="131445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a:extLst>
              <a:ext uri="{FF2B5EF4-FFF2-40B4-BE49-F238E27FC236}">
                <a16:creationId xmlns:a16="http://schemas.microsoft.com/office/drawing/2014/main" id="{7C4BCFF2-A7E5-4F40-A8A5-6EECE1741F58}"/>
              </a:ext>
            </a:extLst>
          </p:cNvPr>
          <p:cNvCxnSpPr/>
          <p:nvPr/>
        </p:nvCxnSpPr>
        <p:spPr>
          <a:xfrm>
            <a:off x="48578" y="1943100"/>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C940A510-97EB-4C58-AFB9-4B14F30E7C31}"/>
              </a:ext>
            </a:extLst>
          </p:cNvPr>
          <p:cNvCxnSpPr/>
          <p:nvPr/>
        </p:nvCxnSpPr>
        <p:spPr>
          <a:xfrm>
            <a:off x="41434" y="2564606"/>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29" name="Straight Connector 28">
            <a:extLst>
              <a:ext uri="{FF2B5EF4-FFF2-40B4-BE49-F238E27FC236}">
                <a16:creationId xmlns:a16="http://schemas.microsoft.com/office/drawing/2014/main" id="{46180B58-27F6-43BF-8783-A4EFCB2FB691}"/>
              </a:ext>
            </a:extLst>
          </p:cNvPr>
          <p:cNvCxnSpPr/>
          <p:nvPr/>
        </p:nvCxnSpPr>
        <p:spPr>
          <a:xfrm>
            <a:off x="48578" y="317896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Connector 29">
            <a:extLst>
              <a:ext uri="{FF2B5EF4-FFF2-40B4-BE49-F238E27FC236}">
                <a16:creationId xmlns:a16="http://schemas.microsoft.com/office/drawing/2014/main" id="{36E7DF74-3B20-45FE-9DA8-F5CAFAE0A8C4}"/>
              </a:ext>
            </a:extLst>
          </p:cNvPr>
          <p:cNvCxnSpPr/>
          <p:nvPr/>
        </p:nvCxnSpPr>
        <p:spPr>
          <a:xfrm>
            <a:off x="48578" y="3807619"/>
            <a:ext cx="9075420" cy="0"/>
          </a:xfrm>
          <a:prstGeom prst="line">
            <a:avLst/>
          </a:prstGeom>
        </p:spPr>
        <p:style>
          <a:lnRef idx="1">
            <a:schemeClr val="dk1"/>
          </a:lnRef>
          <a:fillRef idx="0">
            <a:schemeClr val="dk1"/>
          </a:fillRef>
          <a:effectRef idx="0">
            <a:schemeClr val="dk1"/>
          </a:effectRef>
          <a:fontRef idx="minor">
            <a:schemeClr val="tx1"/>
          </a:fontRef>
        </p:style>
      </p:cxnSp>
      <p:cxnSp>
        <p:nvCxnSpPr>
          <p:cNvPr id="31" name="Straight Connector 30">
            <a:extLst>
              <a:ext uri="{FF2B5EF4-FFF2-40B4-BE49-F238E27FC236}">
                <a16:creationId xmlns:a16="http://schemas.microsoft.com/office/drawing/2014/main" id="{62952052-5290-4686-8874-4FC6CA5C0E36}"/>
              </a:ext>
            </a:extLst>
          </p:cNvPr>
          <p:cNvCxnSpPr/>
          <p:nvPr/>
        </p:nvCxnSpPr>
        <p:spPr>
          <a:xfrm>
            <a:off x="41434" y="4421981"/>
            <a:ext cx="9075420" cy="0"/>
          </a:xfrm>
          <a:prstGeom prst="line">
            <a:avLst/>
          </a:prstGeom>
        </p:spPr>
        <p:style>
          <a:lnRef idx="1">
            <a:schemeClr val="dk1"/>
          </a:lnRef>
          <a:fillRef idx="0">
            <a:schemeClr val="dk1"/>
          </a:fillRef>
          <a:effectRef idx="0">
            <a:schemeClr val="dk1"/>
          </a:effectRef>
          <a:fontRef idx="minor">
            <a:schemeClr val="tx1"/>
          </a:fontRef>
        </p:style>
      </p:cxnSp>
      <p:sp>
        <p:nvSpPr>
          <p:cNvPr id="32" name="TextBox 31">
            <a:extLst>
              <a:ext uri="{FF2B5EF4-FFF2-40B4-BE49-F238E27FC236}">
                <a16:creationId xmlns:a16="http://schemas.microsoft.com/office/drawing/2014/main" id="{F5875E62-A42B-4D1C-A072-7D8D6D1E13E7}"/>
              </a:ext>
            </a:extLst>
          </p:cNvPr>
          <p:cNvSpPr txBox="1"/>
          <p:nvPr/>
        </p:nvSpPr>
        <p:spPr>
          <a:xfrm>
            <a:off x="562855" y="337172"/>
            <a:ext cx="7898607" cy="611706"/>
          </a:xfrm>
          <a:prstGeom prst="rect">
            <a:avLst/>
          </a:prstGeom>
          <a:noFill/>
        </p:spPr>
        <p:txBody>
          <a:bodyPr wrap="square" rtlCol="0">
            <a:spAutoFit/>
          </a:bodyPr>
          <a:lstStyle/>
          <a:p>
            <a:r>
              <a:rPr lang="en-US" sz="3375" b="1" dirty="0" err="1">
                <a:solidFill>
                  <a:srgbClr val="7030A0"/>
                </a:solidFill>
                <a:latin typeface="HP001 4 hàng" panose="020B0603050302020204" pitchFamily="34" charset="0"/>
              </a:rPr>
              <a:t>Thứ</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Tư</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wgày</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19</a:t>
            </a:r>
            <a:r>
              <a:rPr lang="en-US" sz="3375" b="1" dirty="0">
                <a:solidFill>
                  <a:srgbClr val="7030A0"/>
                </a:solidFill>
                <a:latin typeface="HP001 4 hàng" panose="020B0603050302020204" pitchFamily="34" charset="0"/>
              </a:rPr>
              <a:t> </a:t>
            </a:r>
            <a:r>
              <a:rPr lang="el-GR" sz="3375" b="1" dirty="0">
                <a:solidFill>
                  <a:srgbClr val="7030A0"/>
                </a:solidFill>
                <a:latin typeface="HP001 4 hàng" panose="020B0603050302020204" pitchFamily="34" charset="0"/>
              </a:rPr>
              <a:t>κ</a:t>
            </a:r>
            <a:r>
              <a:rPr lang="en-US" sz="3375" b="1" dirty="0" err="1">
                <a:solidFill>
                  <a:srgbClr val="7030A0"/>
                </a:solidFill>
                <a:latin typeface="HP001 4 hàng" panose="020B0603050302020204" pitchFamily="34" charset="0"/>
              </a:rPr>
              <a:t>áng</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3</a:t>
            </a:r>
            <a:r>
              <a:rPr lang="en-US" sz="3375" b="1" dirty="0">
                <a:solidFill>
                  <a:srgbClr val="7030A0"/>
                </a:solidFill>
                <a:latin typeface="HP001 4 hàng" panose="020B0603050302020204" pitchFamily="34" charset="0"/>
              </a:rPr>
              <a:t> </a:t>
            </a:r>
            <a:r>
              <a:rPr lang="en-US" sz="3375" b="1" dirty="0" err="1">
                <a:solidFill>
                  <a:srgbClr val="7030A0"/>
                </a:solidFill>
                <a:latin typeface="HP001 4 hàng" panose="020B0603050302020204" pitchFamily="34" charset="0"/>
              </a:rPr>
              <a:t>wăm</a:t>
            </a:r>
            <a:r>
              <a:rPr lang="en-US" sz="3375" b="1" dirty="0">
                <a:solidFill>
                  <a:srgbClr val="7030A0"/>
                </a:solidFill>
                <a:latin typeface="HP001 4 hàng" panose="020B0603050302020204" pitchFamily="34" charset="0"/>
              </a:rPr>
              <a:t> </a:t>
            </a:r>
            <a:r>
              <a:rPr lang="en-US" sz="3000" b="1" dirty="0">
                <a:solidFill>
                  <a:srgbClr val="7030A0"/>
                </a:solidFill>
                <a:latin typeface="HP001 4 hàng" panose="020B0603050302020204" pitchFamily="34" charset="0"/>
              </a:rPr>
              <a:t>2025</a:t>
            </a:r>
            <a:endParaRPr lang="en-US" sz="3375" b="1" dirty="0">
              <a:solidFill>
                <a:srgbClr val="7030A0"/>
              </a:solidFill>
              <a:latin typeface="HP001 4 hàng" panose="020B0603050302020204" pitchFamily="34" charset="0"/>
            </a:endParaRPr>
          </a:p>
        </p:txBody>
      </p:sp>
      <p:sp>
        <p:nvSpPr>
          <p:cNvPr id="35" name="TextBox 34">
            <a:extLst>
              <a:ext uri="{FF2B5EF4-FFF2-40B4-BE49-F238E27FC236}">
                <a16:creationId xmlns:a16="http://schemas.microsoft.com/office/drawing/2014/main" id="{7C7A4CC6-E2E3-4EDF-A1F5-3F7477F7B20C}"/>
              </a:ext>
            </a:extLst>
          </p:cNvPr>
          <p:cNvSpPr txBox="1"/>
          <p:nvPr/>
        </p:nvSpPr>
        <p:spPr>
          <a:xfrm>
            <a:off x="3200400" y="989137"/>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T</a:t>
            </a:r>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Ğng</a:t>
            </a:r>
            <a:r>
              <a:rPr lang="en-US" sz="3075" b="1" dirty="0">
                <a:solidFill>
                  <a:srgbClr val="7030A0"/>
                </a:solidFill>
                <a:latin typeface="HP001 4 hàng" panose="020B0603050302020204" pitchFamily="34" charset="0"/>
              </a:rPr>
              <a:t> </a:t>
            </a:r>
          </a:p>
        </p:txBody>
      </p:sp>
      <p:sp>
        <p:nvSpPr>
          <p:cNvPr id="38" name="TextBox 37">
            <a:extLst>
              <a:ext uri="{FF2B5EF4-FFF2-40B4-BE49-F238E27FC236}">
                <a16:creationId xmlns:a16="http://schemas.microsoft.com/office/drawing/2014/main" id="{4E855E67-A110-488B-890A-D387FCD00E10}"/>
              </a:ext>
            </a:extLst>
          </p:cNvPr>
          <p:cNvSpPr txBox="1"/>
          <p:nvPr/>
        </p:nvSpPr>
        <p:spPr>
          <a:xfrm>
            <a:off x="4182012" y="976932"/>
            <a:ext cx="1796537" cy="565539"/>
          </a:xfrm>
          <a:prstGeom prst="rect">
            <a:avLst/>
          </a:prstGeom>
          <a:noFill/>
        </p:spPr>
        <p:txBody>
          <a:bodyPr wrap="square" rtlCol="0">
            <a:spAutoFit/>
          </a:bodyPr>
          <a:lstStyle/>
          <a:p>
            <a:r>
              <a:rPr lang="en-US" sz="3075" b="1" dirty="0">
                <a:solidFill>
                  <a:srgbClr val="7030A0"/>
                </a:solidFill>
                <a:latin typeface="HP001 4 hàng" panose="020B0603050302020204" pitchFamily="34" charset="0"/>
              </a:rPr>
              <a:t>V</a:t>
            </a:r>
            <a:r>
              <a:rPr lang="el-GR" sz="3075" b="1" dirty="0">
                <a:solidFill>
                  <a:srgbClr val="7030A0"/>
                </a:solidFill>
                <a:latin typeface="HP001 4 hàng" panose="020B0603050302020204" pitchFamily="34" charset="0"/>
              </a:rPr>
              <a:t>Θ</a:t>
            </a:r>
            <a:r>
              <a:rPr lang="en-US" sz="3075" b="1" dirty="0">
                <a:solidFill>
                  <a:srgbClr val="7030A0"/>
                </a:solidFill>
                <a:latin typeface="HP001 4 hàng" panose="020B0603050302020204" pitchFamily="34" charset="0"/>
              </a:rPr>
              <a:t>İ</a:t>
            </a:r>
            <a:r>
              <a:rPr lang="el-GR" sz="3075" b="1" dirty="0">
                <a:solidFill>
                  <a:srgbClr val="7030A0"/>
                </a:solidFill>
                <a:latin typeface="HP001 4 hàng" panose="020B0603050302020204" pitchFamily="34" charset="0"/>
              </a:rPr>
              <a:t>Ι</a:t>
            </a:r>
            <a:endParaRPr lang="en-US" sz="3075" b="1" dirty="0">
              <a:solidFill>
                <a:srgbClr val="7030A0"/>
              </a:solidFill>
              <a:latin typeface="HP001 4 hàng" panose="020B0603050302020204" pitchFamily="34" charset="0"/>
            </a:endParaRPr>
          </a:p>
        </p:txBody>
      </p:sp>
      <p:sp>
        <p:nvSpPr>
          <p:cNvPr id="39" name="TextBox 38">
            <a:extLst>
              <a:ext uri="{FF2B5EF4-FFF2-40B4-BE49-F238E27FC236}">
                <a16:creationId xmlns:a16="http://schemas.microsoft.com/office/drawing/2014/main" id="{4D844CCF-AFF9-4674-830C-EF9DB883093B}"/>
              </a:ext>
            </a:extLst>
          </p:cNvPr>
          <p:cNvSpPr txBox="1"/>
          <p:nvPr/>
        </p:nvSpPr>
        <p:spPr>
          <a:xfrm>
            <a:off x="533400" y="1619741"/>
            <a:ext cx="2157414"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Bài</a:t>
            </a:r>
            <a:r>
              <a:rPr lang="en-US" sz="3075" b="1" dirty="0">
                <a:solidFill>
                  <a:srgbClr val="7030A0"/>
                </a:solidFill>
                <a:latin typeface="HP001 4 hàng" panose="020B0603050302020204" pitchFamily="34" charset="0"/>
              </a:rPr>
              <a:t> 1  82:</a:t>
            </a:r>
          </a:p>
        </p:txBody>
      </p:sp>
      <p:cxnSp>
        <p:nvCxnSpPr>
          <p:cNvPr id="3" name="Straight Connector 2">
            <a:extLst>
              <a:ext uri="{FF2B5EF4-FFF2-40B4-BE49-F238E27FC236}">
                <a16:creationId xmlns:a16="http://schemas.microsoft.com/office/drawing/2014/main" id="{CB8CCD75-F030-4B93-84CD-80B5FA650762}"/>
              </a:ext>
            </a:extLst>
          </p:cNvPr>
          <p:cNvCxnSpPr/>
          <p:nvPr/>
        </p:nvCxnSpPr>
        <p:spPr>
          <a:xfrm flipH="1">
            <a:off x="1752600" y="1619742"/>
            <a:ext cx="111918" cy="323358"/>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7" name="Straight Connector 6">
            <a:extLst>
              <a:ext uri="{FF2B5EF4-FFF2-40B4-BE49-F238E27FC236}">
                <a16:creationId xmlns:a16="http://schemas.microsoft.com/office/drawing/2014/main" id="{19C183C9-0B06-40EE-AC34-7A0782612A5D}"/>
              </a:ext>
            </a:extLst>
          </p:cNvPr>
          <p:cNvCxnSpPr/>
          <p:nvPr/>
        </p:nvCxnSpPr>
        <p:spPr>
          <a:xfrm>
            <a:off x="72391"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1" name="TextBox 40">
            <a:extLst>
              <a:ext uri="{FF2B5EF4-FFF2-40B4-BE49-F238E27FC236}">
                <a16:creationId xmlns:a16="http://schemas.microsoft.com/office/drawing/2014/main" id="{1BED2CA1-2CD6-4E4D-A331-CACB78B90963}"/>
              </a:ext>
            </a:extLst>
          </p:cNvPr>
          <p:cNvSpPr txBox="1"/>
          <p:nvPr/>
        </p:nvSpPr>
        <p:spPr>
          <a:xfrm>
            <a:off x="244442" y="2225539"/>
            <a:ext cx="615397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łu</a:t>
            </a:r>
            <a:r>
              <a:rPr lang="en-US" sz="3075" b="1" dirty="0">
                <a:solidFill>
                  <a:srgbClr val="7030A0"/>
                </a:solidFill>
                <a:latin typeface="HP001 4 hàng" panose="020B0603050302020204" pitchFamily="34" charset="0"/>
              </a:rPr>
              <a:t>: d</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a:t>
            </a:r>
            <a:r>
              <a:rPr lang="en-US" sz="3075" b="1" dirty="0" err="1">
                <a:solidFill>
                  <a:srgbClr val="7030A0"/>
                </a:solidFill>
                <a:latin typeface="HP001 4 hàng" panose="020B0603050302020204" pitchFamily="34" charset="0"/>
              </a:rPr>
              <a:t>hạt</a:t>
            </a:r>
            <a:r>
              <a:rPr lang="en-US" sz="3075" b="1" dirty="0">
                <a:solidFill>
                  <a:srgbClr val="7030A0"/>
                </a:solidFill>
                <a:latin typeface="HP001 4 hàng" panose="020B0603050302020204" pitchFamily="34" charset="0"/>
              </a:rPr>
              <a:t> đ</a:t>
            </a:r>
            <a:r>
              <a:rPr lang="el-GR" sz="3075" b="1" dirty="0">
                <a:solidFill>
                  <a:srgbClr val="7030A0"/>
                </a:solidFill>
                <a:latin typeface="HP001 4 hàng" panose="020B0603050302020204" pitchFamily="34" charset="0"/>
              </a:rPr>
              <a:t>Ηϛ</a:t>
            </a:r>
            <a:r>
              <a:rPr lang="en-US" sz="3075" b="1" dirty="0">
                <a:solidFill>
                  <a:srgbClr val="7030A0"/>
                </a:solidFill>
                <a:latin typeface="HP001 4 hàng" panose="020B0603050302020204" pitchFamily="34" charset="0"/>
              </a:rPr>
              <a:t>u, h</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Ğu</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a:t>
            </a:r>
            <a:r>
              <a:rPr lang="en-US" sz="3075" b="1" dirty="0" err="1">
                <a:solidFill>
                  <a:srgbClr val="7030A0"/>
                </a:solidFill>
                <a:latin typeface="HP001 4 hàng" panose="020B0603050302020204" pitchFamily="34" charset="0"/>
              </a:rPr>
              <a:t>ảo</a:t>
            </a:r>
            <a:r>
              <a:rPr lang="en-US" sz="3075" b="1" dirty="0">
                <a:solidFill>
                  <a:srgbClr val="7030A0"/>
                </a:solidFill>
                <a:latin typeface="HP001 4 hàng" panose="020B0603050302020204" pitchFamily="34" charset="0"/>
              </a:rPr>
              <a:t> ...</a:t>
            </a:r>
          </a:p>
        </p:txBody>
      </p:sp>
      <p:cxnSp>
        <p:nvCxnSpPr>
          <p:cNvPr id="54" name="Straight Connector 53">
            <a:extLst>
              <a:ext uri="{FF2B5EF4-FFF2-40B4-BE49-F238E27FC236}">
                <a16:creationId xmlns:a16="http://schemas.microsoft.com/office/drawing/2014/main" id="{41F4147B-D9D6-4CFD-AB7E-D234ED57358A}"/>
              </a:ext>
            </a:extLst>
          </p:cNvPr>
          <p:cNvCxnSpPr>
            <a:cxnSpLocks/>
          </p:cNvCxnSpPr>
          <p:nvPr/>
        </p:nvCxnSpPr>
        <p:spPr>
          <a:xfrm>
            <a:off x="76200" y="24193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cxnSp>
        <p:nvCxnSpPr>
          <p:cNvPr id="33" name="Straight Connector 32">
            <a:extLst>
              <a:ext uri="{FF2B5EF4-FFF2-40B4-BE49-F238E27FC236}">
                <a16:creationId xmlns:a16="http://schemas.microsoft.com/office/drawing/2014/main" id="{24C63A12-708D-44F5-AEAF-26602C34024B}"/>
              </a:ext>
            </a:extLst>
          </p:cNvPr>
          <p:cNvCxnSpPr>
            <a:cxnSpLocks/>
          </p:cNvCxnSpPr>
          <p:nvPr/>
        </p:nvCxnSpPr>
        <p:spPr>
          <a:xfrm>
            <a:off x="76200" y="30289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36" name="TextBox 35">
            <a:extLst>
              <a:ext uri="{FF2B5EF4-FFF2-40B4-BE49-F238E27FC236}">
                <a16:creationId xmlns:a16="http://schemas.microsoft.com/office/drawing/2014/main" id="{6ACAB02C-DFD7-43A0-A0F5-84574689F616}"/>
              </a:ext>
            </a:extLst>
          </p:cNvPr>
          <p:cNvSpPr txBox="1"/>
          <p:nvPr/>
        </p:nvSpPr>
        <p:spPr>
          <a:xfrm>
            <a:off x="235876" y="2858762"/>
            <a:ext cx="6153977" cy="565539"/>
          </a:xfrm>
          <a:prstGeom prst="rect">
            <a:avLst/>
          </a:prstGeom>
          <a:noFill/>
        </p:spPr>
        <p:txBody>
          <a:bodyPr wrap="square" rtlCol="0">
            <a:spAutoFit/>
          </a:bodyPr>
          <a:lstStyle/>
          <a:p>
            <a:r>
              <a:rPr lang="en-US" sz="3075" b="1" dirty="0" err="1">
                <a:solidFill>
                  <a:srgbClr val="7030A0"/>
                </a:solidFill>
                <a:latin typeface="HP001 4 hàng" panose="020B0603050302020204" pitchFamily="34" charset="0"/>
              </a:rPr>
              <a:t>Ďyt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Ǉuýt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cā</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huýt</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sáo</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Κ΄ λί</a:t>
            </a:r>
            <a:r>
              <a:rPr lang="en-US" sz="3075" b="1" dirty="0" err="1">
                <a:solidFill>
                  <a:srgbClr val="7030A0"/>
                </a:solidFill>
                <a:latin typeface="HP001 4 hàng" panose="020B0603050302020204" pitchFamily="34" charset="0"/>
              </a:rPr>
              <a:t>ýt</a:t>
            </a:r>
            <a:r>
              <a:rPr lang="en-US" sz="3075" b="1" dirty="0">
                <a:solidFill>
                  <a:srgbClr val="7030A0"/>
                </a:solidFill>
                <a:latin typeface="HP001 4 hàng" panose="020B0603050302020204" pitchFamily="34" charset="0"/>
              </a:rPr>
              <a:t>...</a:t>
            </a:r>
          </a:p>
        </p:txBody>
      </p:sp>
      <p:cxnSp>
        <p:nvCxnSpPr>
          <p:cNvPr id="37" name="Straight Connector 36">
            <a:extLst>
              <a:ext uri="{FF2B5EF4-FFF2-40B4-BE49-F238E27FC236}">
                <a16:creationId xmlns:a16="http://schemas.microsoft.com/office/drawing/2014/main" id="{84EC9B3F-D210-4DE0-83BF-15CB29B72477}"/>
              </a:ext>
            </a:extLst>
          </p:cNvPr>
          <p:cNvCxnSpPr>
            <a:cxnSpLocks/>
          </p:cNvCxnSpPr>
          <p:nvPr/>
        </p:nvCxnSpPr>
        <p:spPr>
          <a:xfrm>
            <a:off x="72391" y="3638550"/>
            <a:ext cx="121444" cy="0"/>
          </a:xfrm>
          <a:prstGeom prst="line">
            <a:avLst/>
          </a:prstGeom>
          <a:ln w="28575">
            <a:solidFill>
              <a:srgbClr val="7030A0"/>
            </a:solidFill>
          </a:ln>
        </p:spPr>
        <p:style>
          <a:lnRef idx="1">
            <a:schemeClr val="accent1"/>
          </a:lnRef>
          <a:fillRef idx="0">
            <a:schemeClr val="accent1"/>
          </a:fillRef>
          <a:effectRef idx="0">
            <a:schemeClr val="accent1"/>
          </a:effectRef>
          <a:fontRef idx="minor">
            <a:schemeClr val="tx1"/>
          </a:fontRef>
        </p:style>
      </p:cxnSp>
      <p:sp>
        <p:nvSpPr>
          <p:cNvPr id="40" name="TextBox 39">
            <a:extLst>
              <a:ext uri="{FF2B5EF4-FFF2-40B4-BE49-F238E27FC236}">
                <a16:creationId xmlns:a16="http://schemas.microsoft.com/office/drawing/2014/main" id="{F00359EE-BF07-42C7-9122-11B35E28AFA7}"/>
              </a:ext>
            </a:extLst>
          </p:cNvPr>
          <p:cNvSpPr txBox="1"/>
          <p:nvPr/>
        </p:nvSpPr>
        <p:spPr>
          <a:xfrm>
            <a:off x="221820" y="3475694"/>
            <a:ext cx="6783817" cy="565539"/>
          </a:xfrm>
          <a:prstGeom prst="rect">
            <a:avLst/>
          </a:prstGeom>
          <a:noFill/>
        </p:spPr>
        <p:txBody>
          <a:bodyPr wrap="square" rtlCol="0">
            <a:spAutoFit/>
          </a:bodyPr>
          <a:lstStyle/>
          <a:p>
            <a:r>
              <a:rPr lang="el-GR" sz="3075" b="1" dirty="0">
                <a:solidFill>
                  <a:srgbClr val="7030A0"/>
                </a:solidFill>
                <a:latin typeface="HP001 4 hàng" panose="020B0603050302020204" pitchFamily="34" charset="0"/>
              </a:rPr>
              <a:t>Θ</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Ǖ</a:t>
            </a:r>
            <a:r>
              <a:rPr lang="el-GR" sz="3075" b="1" dirty="0">
                <a:solidFill>
                  <a:srgbClr val="7030A0"/>
                </a:solidFill>
                <a:latin typeface="HP001 4 hàng" panose="020B0603050302020204" pitchFamily="34" charset="0"/>
              </a:rPr>
              <a:t>Μ; </a:t>
            </a:r>
            <a:r>
              <a:rPr lang="en-US" sz="3075" b="1" dirty="0">
                <a:solidFill>
                  <a:srgbClr val="7030A0"/>
                </a:solidFill>
                <a:latin typeface="HP001 4 hàng" panose="020B0603050302020204" pitchFamily="34" charset="0"/>
              </a:rPr>
              <a:t>d</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kim</a:t>
            </a:r>
            <a:r>
              <a:rPr lang="en-US" sz="3075" b="1" dirty="0">
                <a:solidFill>
                  <a:srgbClr val="7030A0"/>
                </a:solidFill>
                <a:latin typeface="HP001 4 hàng" panose="020B0603050302020204" pitchFamily="34" charset="0"/>
              </a:rPr>
              <a:t> Ǉ</a:t>
            </a:r>
            <a:r>
              <a:rPr lang="el-GR" sz="3075" b="1" dirty="0">
                <a:solidFill>
                  <a:srgbClr val="7030A0"/>
                </a:solidFill>
                <a:latin typeface="HP001 4 hàng" panose="020B0603050302020204" pitchFamily="34" charset="0"/>
              </a:rPr>
              <a:t>Η</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l-GR" sz="3075" b="1" dirty="0">
                <a:solidFill>
                  <a:srgbClr val="7030A0"/>
                </a:solidFill>
                <a:latin typeface="HP001 4 hàng" panose="020B0603050302020204" pitchFamily="34" charset="0"/>
              </a:rPr>
              <a:t>νμ</a:t>
            </a:r>
            <a:r>
              <a:rPr lang="en-US" sz="3075" b="1" dirty="0" err="1">
                <a:solidFill>
                  <a:srgbClr val="7030A0"/>
                </a:solidFill>
                <a:latin typeface="HP001 4 hàng" panose="020B0603050302020204" pitchFamily="34" charset="0"/>
              </a:rPr>
              <a:t>łm</a:t>
            </a:r>
            <a:r>
              <a:rPr lang="en-US" sz="3075" b="1" dirty="0">
                <a:solidFill>
                  <a:srgbClr val="7030A0"/>
                </a:solidFill>
                <a:latin typeface="HP001 4 hàng" panose="020B0603050302020204" pitchFamily="34" charset="0"/>
              </a:rPr>
              <a:t> </a:t>
            </a:r>
            <a:r>
              <a:rPr lang="en-US" sz="3075" b="1" dirty="0" err="1">
                <a:solidFill>
                  <a:srgbClr val="7030A0"/>
                </a:solidFill>
                <a:latin typeface="HP001 4 hàng" panose="020B0603050302020204" pitchFamily="34" charset="0"/>
              </a:rPr>
              <a:t>hŧg</a:t>
            </a:r>
            <a:r>
              <a:rPr lang="en-US" sz="3075" b="1" dirty="0">
                <a:solidFill>
                  <a:srgbClr val="7030A0"/>
                </a:solidFill>
                <a:latin typeface="HP001 4 hàng" panose="020B0603050302020204" pitchFamily="34" charset="0"/>
              </a:rPr>
              <a:t>...</a:t>
            </a:r>
          </a:p>
        </p:txBody>
      </p:sp>
    </p:spTree>
    <p:extLst>
      <p:ext uri="{BB962C8B-B14F-4D97-AF65-F5344CB8AC3E}">
        <p14:creationId xmlns:p14="http://schemas.microsoft.com/office/powerpoint/2010/main" val="20505705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7"/>
                                        </p:tgtEl>
                                        <p:attrNameLst>
                                          <p:attrName>style.visibility</p:attrName>
                                        </p:attrNameLst>
                                      </p:cBhvr>
                                      <p:to>
                                        <p:strVal val="visible"/>
                                      </p:to>
                                    </p:set>
                                    <p:animEffect transition="in" filter="fade">
                                      <p:cBhvr>
                                        <p:cTn id="7" dur="500"/>
                                        <p:tgtEl>
                                          <p:spTgt spid="37"/>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40"/>
                                        </p:tgtEl>
                                        <p:attrNameLst>
                                          <p:attrName>style.visibility</p:attrName>
                                        </p:attrNameLst>
                                      </p:cBhvr>
                                      <p:to>
                                        <p:strVal val="visible"/>
                                      </p:to>
                                    </p:set>
                                    <p:animEffect transition="in" filter="fade">
                                      <p:cBhvr>
                                        <p:cTn id="10"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1850</TotalTime>
  <Words>927</Words>
  <Application>Microsoft Office PowerPoint</Application>
  <PresentationFormat>On-screen Show (16:9)</PresentationFormat>
  <Paragraphs>118</Paragraphs>
  <Slides>21</Slides>
  <Notes>5</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Arial Rounded MT Bold</vt:lpstr>
      <vt:lpstr>Arial-Rounded</vt:lpstr>
      <vt:lpstr>Calibri</vt:lpstr>
      <vt:lpstr>HP001 4 hàng</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Pham Trang</cp:lastModifiedBy>
  <cp:revision>284</cp:revision>
  <dcterms:created xsi:type="dcterms:W3CDTF">2020-12-08T15:48:47Z</dcterms:created>
  <dcterms:modified xsi:type="dcterms:W3CDTF">2025-03-19T02:46:25Z</dcterms:modified>
</cp:coreProperties>
</file>